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4572000" cy="6400800"/>
  <p:notesSz cx="4572000" cy="64008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 Black" panose="020B0604020202020204" charset="0"/>
      <p:bold r:id="rId25"/>
      <p:italic r:id="rId26"/>
      <p:boldItalic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  <p:embeddedFont>
      <p:font typeface="Roboto Black" panose="020B0604020202020204" charset="0"/>
      <p:bold r:id="rId32"/>
      <p:italic r:id="rId33"/>
      <p:boldItalic r:id="rId34"/>
    </p:embeddedFont>
    <p:embeddedFont>
      <p:font typeface="Roboto Medium" panose="020B0604020202020204" charset="0"/>
      <p:regular r:id="rId35"/>
      <p:bold r:id="rId36"/>
      <p:italic r:id="rId37"/>
      <p:boldItalic r:id="rId38"/>
    </p:embeddedFont>
    <p:embeddedFont>
      <p:font typeface="Vazir" panose="020B0603030804020204" pitchFamily="34" charset="-78"/>
      <p:regular r:id="rId39"/>
    </p:embeddedFont>
    <p:embeddedFont>
      <p:font typeface="Vazir Black" panose="020B0603030804020204" pitchFamily="34" charset="-78"/>
      <p:bold r:id="rId40"/>
    </p:embeddedFont>
    <p:embeddedFont>
      <p:font typeface="Vazir Bold" panose="020B0603030804020204" pitchFamily="34" charset="-78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465"/>
    <a:srgbClr val="626465"/>
    <a:srgbClr val="646365"/>
    <a:srgbClr val="00A1CB"/>
    <a:srgbClr val="939498"/>
    <a:srgbClr val="78A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38" autoAdjust="0"/>
    <p:restoredTop sz="94913" autoAdjust="0"/>
  </p:normalViewPr>
  <p:slideViewPr>
    <p:cSldViewPr snapToGrid="0">
      <p:cViewPr>
        <p:scale>
          <a:sx n="150" d="100"/>
          <a:sy n="150" d="100"/>
        </p:scale>
        <p:origin x="2946" y="-6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62150" y="480050"/>
            <a:ext cx="304815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0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1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2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3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4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5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6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7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8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9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19692" y="252209"/>
            <a:ext cx="2932615" cy="72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793324" y="1943100"/>
            <a:ext cx="2985350" cy="348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FFF3DA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342900" y="1984248"/>
            <a:ext cx="3886200" cy="1344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685800" y="3584448"/>
            <a:ext cx="32004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19692" y="252209"/>
            <a:ext cx="2932615" cy="72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28600" y="1472184"/>
            <a:ext cx="1988820" cy="422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2354580" y="1472184"/>
            <a:ext cx="1988820" cy="422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19692" y="252209"/>
            <a:ext cx="2932615" cy="72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692" y="252209"/>
            <a:ext cx="2932615" cy="72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93324" y="1943100"/>
            <a:ext cx="2985350" cy="348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FFF3DA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15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35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77.png"/><Relationship Id="rId5" Type="http://schemas.openxmlformats.org/officeDocument/2006/relationships/image" Target="../media/image74.jpg"/><Relationship Id="rId10" Type="http://schemas.openxmlformats.org/officeDocument/2006/relationships/image" Target="../media/image76.png"/><Relationship Id="rId4" Type="http://schemas.openxmlformats.org/officeDocument/2006/relationships/image" Target="../media/image15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18" Type="http://schemas.openxmlformats.org/officeDocument/2006/relationships/image" Target="../media/image91.png"/><Relationship Id="rId3" Type="http://schemas.openxmlformats.org/officeDocument/2006/relationships/image" Target="../media/image9.png"/><Relationship Id="rId7" Type="http://schemas.openxmlformats.org/officeDocument/2006/relationships/image" Target="../media/image83.png"/><Relationship Id="rId12" Type="http://schemas.openxmlformats.org/officeDocument/2006/relationships/image" Target="../media/image67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89.png"/><Relationship Id="rId10" Type="http://schemas.openxmlformats.org/officeDocument/2006/relationships/image" Target="../media/image86.png"/><Relationship Id="rId19" Type="http://schemas.openxmlformats.org/officeDocument/2006/relationships/image" Target="../media/image92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9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0" y="0"/>
            <a:ext cx="4572000" cy="640080"/>
          </a:xfrm>
          <a:custGeom>
            <a:avLst/>
            <a:gdLst/>
            <a:ahLst/>
            <a:cxnLst/>
            <a:rect l="l" t="t" r="r" b="b"/>
            <a:pathLst>
              <a:path w="4572000" h="640080" extrusionOk="0">
                <a:moveTo>
                  <a:pt x="0" y="639826"/>
                </a:moveTo>
                <a:lnTo>
                  <a:pt x="4572000" y="639826"/>
                </a:lnTo>
                <a:lnTo>
                  <a:pt x="4572000" y="0"/>
                </a:lnTo>
                <a:lnTo>
                  <a:pt x="0" y="0"/>
                </a:lnTo>
                <a:lnTo>
                  <a:pt x="0" y="639826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7"/>
          <p:cNvSpPr/>
          <p:nvPr/>
        </p:nvSpPr>
        <p:spPr>
          <a:xfrm>
            <a:off x="0" y="5760973"/>
            <a:ext cx="4572000" cy="640080"/>
          </a:xfrm>
          <a:custGeom>
            <a:avLst/>
            <a:gdLst/>
            <a:ahLst/>
            <a:cxnLst/>
            <a:rect l="l" t="t" r="r" b="b"/>
            <a:pathLst>
              <a:path w="4572000" h="640079" extrusionOk="0">
                <a:moveTo>
                  <a:pt x="0" y="639826"/>
                </a:moveTo>
                <a:lnTo>
                  <a:pt x="4572000" y="639826"/>
                </a:lnTo>
                <a:lnTo>
                  <a:pt x="4572000" y="0"/>
                </a:lnTo>
                <a:lnTo>
                  <a:pt x="0" y="0"/>
                </a:lnTo>
                <a:lnTo>
                  <a:pt x="0" y="639826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7"/>
          <p:cNvSpPr/>
          <p:nvPr/>
        </p:nvSpPr>
        <p:spPr>
          <a:xfrm>
            <a:off x="113958" y="88870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5" extrusionOk="0">
                <a:moveTo>
                  <a:pt x="204101" y="0"/>
                </a:moveTo>
                <a:lnTo>
                  <a:pt x="157280" y="5168"/>
                </a:lnTo>
                <a:lnTo>
                  <a:pt x="114340" y="20114"/>
                </a:lnTo>
                <a:lnTo>
                  <a:pt x="76485" y="43659"/>
                </a:lnTo>
                <a:lnTo>
                  <a:pt x="44919" y="74620"/>
                </a:lnTo>
                <a:lnTo>
                  <a:pt x="20846" y="111818"/>
                </a:lnTo>
                <a:lnTo>
                  <a:pt x="5472" y="154073"/>
                </a:lnTo>
                <a:lnTo>
                  <a:pt x="0" y="200202"/>
                </a:lnTo>
                <a:lnTo>
                  <a:pt x="5126" y="247820"/>
                </a:lnTo>
                <a:lnTo>
                  <a:pt x="20010" y="291245"/>
                </a:lnTo>
                <a:lnTo>
                  <a:pt x="43536" y="329341"/>
                </a:lnTo>
                <a:lnTo>
                  <a:pt x="74587" y="360970"/>
                </a:lnTo>
                <a:lnTo>
                  <a:pt x="112047" y="384993"/>
                </a:lnTo>
                <a:lnTo>
                  <a:pt x="154799" y="400275"/>
                </a:lnTo>
                <a:lnTo>
                  <a:pt x="201726" y="405676"/>
                </a:lnTo>
                <a:lnTo>
                  <a:pt x="248525" y="400423"/>
                </a:lnTo>
                <a:lnTo>
                  <a:pt x="291441" y="385298"/>
                </a:lnTo>
                <a:lnTo>
                  <a:pt x="329272" y="361494"/>
                </a:lnTo>
                <a:lnTo>
                  <a:pt x="360814" y="330206"/>
                </a:lnTo>
                <a:lnTo>
                  <a:pt x="384862" y="292625"/>
                </a:lnTo>
                <a:lnTo>
                  <a:pt x="400213" y="249947"/>
                </a:lnTo>
                <a:lnTo>
                  <a:pt x="403164" y="224726"/>
                </a:lnTo>
                <a:lnTo>
                  <a:pt x="60058" y="224726"/>
                </a:lnTo>
                <a:lnTo>
                  <a:pt x="58458" y="222643"/>
                </a:lnTo>
                <a:lnTo>
                  <a:pt x="56870" y="221551"/>
                </a:lnTo>
                <a:lnTo>
                  <a:pt x="56769" y="220319"/>
                </a:lnTo>
                <a:lnTo>
                  <a:pt x="55273" y="181906"/>
                </a:lnTo>
                <a:lnTo>
                  <a:pt x="59675" y="145227"/>
                </a:lnTo>
                <a:lnTo>
                  <a:pt x="72962" y="111191"/>
                </a:lnTo>
                <a:lnTo>
                  <a:pt x="98120" y="80708"/>
                </a:lnTo>
                <a:lnTo>
                  <a:pt x="108288" y="72253"/>
                </a:lnTo>
                <a:lnTo>
                  <a:pt x="115474" y="69305"/>
                </a:lnTo>
                <a:lnTo>
                  <a:pt x="354152" y="69305"/>
                </a:lnTo>
                <a:lnTo>
                  <a:pt x="330114" y="45053"/>
                </a:lnTo>
                <a:lnTo>
                  <a:pt x="292650" y="20936"/>
                </a:lnTo>
                <a:lnTo>
                  <a:pt x="250233" y="5502"/>
                </a:lnTo>
                <a:lnTo>
                  <a:pt x="204101" y="0"/>
                </a:lnTo>
                <a:close/>
              </a:path>
              <a:path w="405765" h="405765" extrusionOk="0">
                <a:moveTo>
                  <a:pt x="354152" y="69305"/>
                </a:moveTo>
                <a:lnTo>
                  <a:pt x="115474" y="69305"/>
                </a:lnTo>
                <a:lnTo>
                  <a:pt x="122909" y="71684"/>
                </a:lnTo>
                <a:lnTo>
                  <a:pt x="133819" y="79209"/>
                </a:lnTo>
                <a:lnTo>
                  <a:pt x="137401" y="81838"/>
                </a:lnTo>
                <a:lnTo>
                  <a:pt x="140665" y="84886"/>
                </a:lnTo>
                <a:lnTo>
                  <a:pt x="146329" y="89636"/>
                </a:lnTo>
                <a:lnTo>
                  <a:pt x="115529" y="118106"/>
                </a:lnTo>
                <a:lnTo>
                  <a:pt x="90839" y="149904"/>
                </a:lnTo>
                <a:lnTo>
                  <a:pt x="72327" y="185341"/>
                </a:lnTo>
                <a:lnTo>
                  <a:pt x="60058" y="224726"/>
                </a:lnTo>
                <a:lnTo>
                  <a:pt x="403164" y="224726"/>
                </a:lnTo>
                <a:lnTo>
                  <a:pt x="405663" y="203365"/>
                </a:lnTo>
                <a:lnTo>
                  <a:pt x="400399" y="157008"/>
                </a:lnTo>
                <a:lnTo>
                  <a:pt x="385227" y="114338"/>
                </a:lnTo>
                <a:lnTo>
                  <a:pt x="361386" y="76603"/>
                </a:lnTo>
                <a:lnTo>
                  <a:pt x="354152" y="69305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7"/>
          <p:cNvSpPr/>
          <p:nvPr/>
        </p:nvSpPr>
        <p:spPr>
          <a:xfrm>
            <a:off x="179749" y="0"/>
            <a:ext cx="2043427" cy="21276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7"/>
          <p:cNvSpPr/>
          <p:nvPr/>
        </p:nvSpPr>
        <p:spPr>
          <a:xfrm>
            <a:off x="0" y="5426126"/>
            <a:ext cx="563245" cy="891540"/>
          </a:xfrm>
          <a:custGeom>
            <a:avLst/>
            <a:gdLst/>
            <a:ahLst/>
            <a:cxnLst/>
            <a:rect l="l" t="t" r="r" b="b"/>
            <a:pathLst>
              <a:path w="563245" h="891539" extrusionOk="0">
                <a:moveTo>
                  <a:pt x="114503" y="0"/>
                </a:moveTo>
                <a:lnTo>
                  <a:pt x="66351" y="2748"/>
                </a:lnTo>
                <a:lnTo>
                  <a:pt x="19660" y="10569"/>
                </a:lnTo>
                <a:lnTo>
                  <a:pt x="0" y="16087"/>
                </a:lnTo>
                <a:lnTo>
                  <a:pt x="0" y="875029"/>
                </a:lnTo>
                <a:lnTo>
                  <a:pt x="23504" y="881386"/>
                </a:lnTo>
                <a:lnTo>
                  <a:pt x="70838" y="888933"/>
                </a:lnTo>
                <a:lnTo>
                  <a:pt x="119722" y="891451"/>
                </a:lnTo>
                <a:lnTo>
                  <a:pt x="168830" y="888773"/>
                </a:lnTo>
                <a:lnTo>
                  <a:pt x="216224" y="881076"/>
                </a:lnTo>
                <a:lnTo>
                  <a:pt x="261656" y="868615"/>
                </a:lnTo>
                <a:lnTo>
                  <a:pt x="304877" y="851644"/>
                </a:lnTo>
                <a:lnTo>
                  <a:pt x="345637" y="830416"/>
                </a:lnTo>
                <a:lnTo>
                  <a:pt x="383687" y="805186"/>
                </a:lnTo>
                <a:lnTo>
                  <a:pt x="418776" y="776208"/>
                </a:lnTo>
                <a:lnTo>
                  <a:pt x="450657" y="743736"/>
                </a:lnTo>
                <a:lnTo>
                  <a:pt x="479079" y="708024"/>
                </a:lnTo>
                <a:lnTo>
                  <a:pt x="503793" y="669326"/>
                </a:lnTo>
                <a:lnTo>
                  <a:pt x="524550" y="627896"/>
                </a:lnTo>
                <a:lnTo>
                  <a:pt x="541100" y="583988"/>
                </a:lnTo>
                <a:lnTo>
                  <a:pt x="553194" y="537857"/>
                </a:lnTo>
                <a:lnTo>
                  <a:pt x="559959" y="493814"/>
                </a:lnTo>
                <a:lnTo>
                  <a:pt x="431025" y="493814"/>
                </a:lnTo>
                <a:lnTo>
                  <a:pt x="417308" y="443259"/>
                </a:lnTo>
                <a:lnTo>
                  <a:pt x="399090" y="395631"/>
                </a:lnTo>
                <a:lnTo>
                  <a:pt x="376400" y="350804"/>
                </a:lnTo>
                <a:lnTo>
                  <a:pt x="349264" y="308651"/>
                </a:lnTo>
                <a:lnTo>
                  <a:pt x="317712" y="269044"/>
                </a:lnTo>
                <a:lnTo>
                  <a:pt x="281769" y="231857"/>
                </a:lnTo>
                <a:lnTo>
                  <a:pt x="241465" y="196964"/>
                </a:lnTo>
                <a:lnTo>
                  <a:pt x="249910" y="189796"/>
                </a:lnTo>
                <a:lnTo>
                  <a:pt x="292933" y="157527"/>
                </a:lnTo>
                <a:lnTo>
                  <a:pt x="309268" y="152296"/>
                </a:lnTo>
                <a:lnTo>
                  <a:pt x="453874" y="152296"/>
                </a:lnTo>
                <a:lnTo>
                  <a:pt x="447307" y="144381"/>
                </a:lnTo>
                <a:lnTo>
                  <a:pt x="414896" y="112591"/>
                </a:lnTo>
                <a:lnTo>
                  <a:pt x="379322" y="84199"/>
                </a:lnTo>
                <a:lnTo>
                  <a:pt x="340853" y="59471"/>
                </a:lnTo>
                <a:lnTo>
                  <a:pt x="299759" y="38669"/>
                </a:lnTo>
                <a:lnTo>
                  <a:pt x="256308" y="22057"/>
                </a:lnTo>
                <a:lnTo>
                  <a:pt x="210769" y="9899"/>
                </a:lnTo>
                <a:lnTo>
                  <a:pt x="163411" y="2459"/>
                </a:lnTo>
                <a:lnTo>
                  <a:pt x="114503" y="0"/>
                </a:lnTo>
                <a:close/>
              </a:path>
              <a:path w="563245" h="891539" extrusionOk="0">
                <a:moveTo>
                  <a:pt x="453874" y="152296"/>
                </a:moveTo>
                <a:lnTo>
                  <a:pt x="309268" y="152296"/>
                </a:lnTo>
                <a:lnTo>
                  <a:pt x="325058" y="158769"/>
                </a:lnTo>
                <a:lnTo>
                  <a:pt x="347395" y="177342"/>
                </a:lnTo>
                <a:lnTo>
                  <a:pt x="382563" y="214549"/>
                </a:lnTo>
                <a:lnTo>
                  <a:pt x="408294" y="254585"/>
                </a:lnTo>
                <a:lnTo>
                  <a:pt x="425814" y="297079"/>
                </a:lnTo>
                <a:lnTo>
                  <a:pt x="436347" y="341655"/>
                </a:lnTo>
                <a:lnTo>
                  <a:pt x="441116" y="387941"/>
                </a:lnTo>
                <a:lnTo>
                  <a:pt x="441347" y="435564"/>
                </a:lnTo>
                <a:lnTo>
                  <a:pt x="438264" y="484149"/>
                </a:lnTo>
                <a:lnTo>
                  <a:pt x="438035" y="486841"/>
                </a:lnTo>
                <a:lnTo>
                  <a:pt x="434568" y="489242"/>
                </a:lnTo>
                <a:lnTo>
                  <a:pt x="431025" y="493814"/>
                </a:lnTo>
                <a:lnTo>
                  <a:pt x="559959" y="493814"/>
                </a:lnTo>
                <a:lnTo>
                  <a:pt x="560582" y="489756"/>
                </a:lnTo>
                <a:lnTo>
                  <a:pt x="563016" y="439940"/>
                </a:lnTo>
                <a:lnTo>
                  <a:pt x="560279" y="391739"/>
                </a:lnTo>
                <a:lnTo>
                  <a:pt x="552496" y="345091"/>
                </a:lnTo>
                <a:lnTo>
                  <a:pt x="539936" y="300260"/>
                </a:lnTo>
                <a:lnTo>
                  <a:pt x="522869" y="257510"/>
                </a:lnTo>
                <a:lnTo>
                  <a:pt x="501562" y="217105"/>
                </a:lnTo>
                <a:lnTo>
                  <a:pt x="476285" y="179307"/>
                </a:lnTo>
                <a:lnTo>
                  <a:pt x="453874" y="152296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7"/>
          <p:cNvSpPr/>
          <p:nvPr/>
        </p:nvSpPr>
        <p:spPr>
          <a:xfrm>
            <a:off x="2176354" y="258447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30" h="364490" extrusionOk="0">
                <a:moveTo>
                  <a:pt x="417539" y="0"/>
                </a:moveTo>
                <a:lnTo>
                  <a:pt x="370216" y="468"/>
                </a:lnTo>
                <a:lnTo>
                  <a:pt x="322567" y="6616"/>
                </a:lnTo>
                <a:lnTo>
                  <a:pt x="273437" y="19181"/>
                </a:lnTo>
                <a:lnTo>
                  <a:pt x="226995" y="37513"/>
                </a:lnTo>
                <a:lnTo>
                  <a:pt x="183640" y="61198"/>
                </a:lnTo>
                <a:lnTo>
                  <a:pt x="143770" y="89822"/>
                </a:lnTo>
                <a:lnTo>
                  <a:pt x="107781" y="122970"/>
                </a:lnTo>
                <a:lnTo>
                  <a:pt x="76073" y="160230"/>
                </a:lnTo>
                <a:lnTo>
                  <a:pt x="49043" y="201186"/>
                </a:lnTo>
                <a:lnTo>
                  <a:pt x="27088" y="245426"/>
                </a:lnTo>
                <a:lnTo>
                  <a:pt x="10608" y="292535"/>
                </a:lnTo>
                <a:lnTo>
                  <a:pt x="0" y="342099"/>
                </a:lnTo>
                <a:lnTo>
                  <a:pt x="395" y="349658"/>
                </a:lnTo>
                <a:lnTo>
                  <a:pt x="17932" y="363956"/>
                </a:lnTo>
                <a:lnTo>
                  <a:pt x="28143" y="363956"/>
                </a:lnTo>
                <a:lnTo>
                  <a:pt x="36283" y="357161"/>
                </a:lnTo>
                <a:lnTo>
                  <a:pt x="37693" y="347713"/>
                </a:lnTo>
                <a:lnTo>
                  <a:pt x="48696" y="297995"/>
                </a:lnTo>
                <a:lnTo>
                  <a:pt x="66210" y="251073"/>
                </a:lnTo>
                <a:lnTo>
                  <a:pt x="89742" y="207459"/>
                </a:lnTo>
                <a:lnTo>
                  <a:pt x="118798" y="167668"/>
                </a:lnTo>
                <a:lnTo>
                  <a:pt x="152884" y="132215"/>
                </a:lnTo>
                <a:lnTo>
                  <a:pt x="191507" y="101611"/>
                </a:lnTo>
                <a:lnTo>
                  <a:pt x="234172" y="76372"/>
                </a:lnTo>
                <a:lnTo>
                  <a:pt x="280385" y="57012"/>
                </a:lnTo>
                <a:lnTo>
                  <a:pt x="329653" y="44043"/>
                </a:lnTo>
                <a:lnTo>
                  <a:pt x="377590" y="38187"/>
                </a:lnTo>
                <a:lnTo>
                  <a:pt x="568172" y="38187"/>
                </a:lnTo>
                <a:lnTo>
                  <a:pt x="553172" y="30833"/>
                </a:lnTo>
                <a:lnTo>
                  <a:pt x="509454" y="15366"/>
                </a:lnTo>
                <a:lnTo>
                  <a:pt x="464097" y="5027"/>
                </a:lnTo>
                <a:lnTo>
                  <a:pt x="417539" y="0"/>
                </a:lnTo>
                <a:close/>
              </a:path>
              <a:path w="735330" h="364490" extrusionOk="0">
                <a:moveTo>
                  <a:pt x="568172" y="38187"/>
                </a:moveTo>
                <a:lnTo>
                  <a:pt x="377590" y="38187"/>
                </a:lnTo>
                <a:lnTo>
                  <a:pt x="425097" y="38652"/>
                </a:lnTo>
                <a:lnTo>
                  <a:pt x="471632" y="45211"/>
                </a:lnTo>
                <a:lnTo>
                  <a:pt x="516656" y="57637"/>
                </a:lnTo>
                <a:lnTo>
                  <a:pt x="559627" y="75702"/>
                </a:lnTo>
                <a:lnTo>
                  <a:pt x="600005" y="99178"/>
                </a:lnTo>
                <a:lnTo>
                  <a:pt x="637250" y="127837"/>
                </a:lnTo>
                <a:lnTo>
                  <a:pt x="670820" y="161452"/>
                </a:lnTo>
                <a:lnTo>
                  <a:pt x="700176" y="199796"/>
                </a:lnTo>
                <a:lnTo>
                  <a:pt x="705534" y="205142"/>
                </a:lnTo>
                <a:lnTo>
                  <a:pt x="712292" y="207911"/>
                </a:lnTo>
                <a:lnTo>
                  <a:pt x="719593" y="207947"/>
                </a:lnTo>
                <a:lnTo>
                  <a:pt x="726579" y="205092"/>
                </a:lnTo>
                <a:lnTo>
                  <a:pt x="731925" y="199737"/>
                </a:lnTo>
                <a:lnTo>
                  <a:pt x="734704" y="192984"/>
                </a:lnTo>
                <a:lnTo>
                  <a:pt x="734745" y="185680"/>
                </a:lnTo>
                <a:lnTo>
                  <a:pt x="731875" y="178676"/>
                </a:lnTo>
                <a:lnTo>
                  <a:pt x="702910" y="140319"/>
                </a:lnTo>
                <a:lnTo>
                  <a:pt x="670120" y="106172"/>
                </a:lnTo>
                <a:lnTo>
                  <a:pt x="633868" y="76372"/>
                </a:lnTo>
                <a:lnTo>
                  <a:pt x="594814" y="51246"/>
                </a:lnTo>
                <a:lnTo>
                  <a:pt x="568172" y="38187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7"/>
          <p:cNvSpPr/>
          <p:nvPr/>
        </p:nvSpPr>
        <p:spPr>
          <a:xfrm>
            <a:off x="2341234" y="439812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4" h="179070" extrusionOk="0">
                <a:moveTo>
                  <a:pt x="231111" y="0"/>
                </a:moveTo>
                <a:lnTo>
                  <a:pt x="183967" y="5877"/>
                </a:lnTo>
                <a:lnTo>
                  <a:pt x="138701" y="20372"/>
                </a:lnTo>
                <a:lnTo>
                  <a:pt x="97054" y="42786"/>
                </a:lnTo>
                <a:lnTo>
                  <a:pt x="59842" y="72469"/>
                </a:lnTo>
                <a:lnTo>
                  <a:pt x="27881" y="108770"/>
                </a:lnTo>
                <a:lnTo>
                  <a:pt x="1988" y="151038"/>
                </a:lnTo>
                <a:lnTo>
                  <a:pt x="0" y="158335"/>
                </a:lnTo>
                <a:lnTo>
                  <a:pt x="936" y="165578"/>
                </a:lnTo>
                <a:lnTo>
                  <a:pt x="4523" y="171943"/>
                </a:lnTo>
                <a:lnTo>
                  <a:pt x="10485" y="176603"/>
                </a:lnTo>
                <a:lnTo>
                  <a:pt x="13215" y="177988"/>
                </a:lnTo>
                <a:lnTo>
                  <a:pt x="16136" y="178635"/>
                </a:lnTo>
                <a:lnTo>
                  <a:pt x="25979" y="178635"/>
                </a:lnTo>
                <a:lnTo>
                  <a:pt x="32710" y="174787"/>
                </a:lnTo>
                <a:lnTo>
                  <a:pt x="36050" y="168120"/>
                </a:lnTo>
                <a:lnTo>
                  <a:pt x="64757" y="123339"/>
                </a:lnTo>
                <a:lnTo>
                  <a:pt x="101256" y="86845"/>
                </a:lnTo>
                <a:lnTo>
                  <a:pt x="144183" y="59729"/>
                </a:lnTo>
                <a:lnTo>
                  <a:pt x="192171" y="43088"/>
                </a:lnTo>
                <a:lnTo>
                  <a:pt x="242683" y="38011"/>
                </a:lnTo>
                <a:lnTo>
                  <a:pt x="375487" y="38011"/>
                </a:lnTo>
                <a:lnTo>
                  <a:pt x="368842" y="33591"/>
                </a:lnTo>
                <a:lnTo>
                  <a:pt x="324569" y="14101"/>
                </a:lnTo>
                <a:lnTo>
                  <a:pt x="278319" y="2823"/>
                </a:lnTo>
                <a:lnTo>
                  <a:pt x="231111" y="0"/>
                </a:lnTo>
                <a:close/>
              </a:path>
              <a:path w="417194" h="179070" extrusionOk="0">
                <a:moveTo>
                  <a:pt x="375487" y="38011"/>
                </a:moveTo>
                <a:lnTo>
                  <a:pt x="242683" y="38011"/>
                </a:lnTo>
                <a:lnTo>
                  <a:pt x="293031" y="44561"/>
                </a:lnTo>
                <a:lnTo>
                  <a:pt x="341507" y="62323"/>
                </a:lnTo>
                <a:lnTo>
                  <a:pt x="386405" y="90878"/>
                </a:lnTo>
                <a:lnTo>
                  <a:pt x="393151" y="94318"/>
                </a:lnTo>
                <a:lnTo>
                  <a:pt x="400433" y="94892"/>
                </a:lnTo>
                <a:lnTo>
                  <a:pt x="407395" y="92693"/>
                </a:lnTo>
                <a:lnTo>
                  <a:pt x="413176" y="87818"/>
                </a:lnTo>
                <a:lnTo>
                  <a:pt x="416616" y="81084"/>
                </a:lnTo>
                <a:lnTo>
                  <a:pt x="417190" y="73803"/>
                </a:lnTo>
                <a:lnTo>
                  <a:pt x="414991" y="66836"/>
                </a:lnTo>
                <a:lnTo>
                  <a:pt x="410116" y="61046"/>
                </a:lnTo>
                <a:lnTo>
                  <a:pt x="375487" y="38011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7"/>
          <p:cNvSpPr/>
          <p:nvPr/>
        </p:nvSpPr>
        <p:spPr>
          <a:xfrm>
            <a:off x="203473" y="2766393"/>
            <a:ext cx="4367986" cy="363440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7"/>
          <p:cNvSpPr/>
          <p:nvPr/>
        </p:nvSpPr>
        <p:spPr>
          <a:xfrm>
            <a:off x="809795" y="6324408"/>
            <a:ext cx="271780" cy="76835"/>
          </a:xfrm>
          <a:custGeom>
            <a:avLst/>
            <a:gdLst/>
            <a:ahLst/>
            <a:cxnLst/>
            <a:rect l="l" t="t" r="r" b="b"/>
            <a:pathLst>
              <a:path w="271780" h="76835" extrusionOk="0">
                <a:moveTo>
                  <a:pt x="0" y="0"/>
                </a:moveTo>
                <a:lnTo>
                  <a:pt x="1992" y="32814"/>
                </a:lnTo>
                <a:lnTo>
                  <a:pt x="3889" y="64744"/>
                </a:lnTo>
                <a:lnTo>
                  <a:pt x="4653" y="76391"/>
                </a:lnTo>
                <a:lnTo>
                  <a:pt x="113006" y="76391"/>
                </a:lnTo>
                <a:lnTo>
                  <a:pt x="101039" y="67635"/>
                </a:lnTo>
                <a:lnTo>
                  <a:pt x="88776" y="59272"/>
                </a:lnTo>
                <a:lnTo>
                  <a:pt x="63995" y="42887"/>
                </a:lnTo>
                <a:lnTo>
                  <a:pt x="0" y="0"/>
                </a:lnTo>
                <a:close/>
              </a:path>
              <a:path w="271780" h="76835" extrusionOk="0">
                <a:moveTo>
                  <a:pt x="271449" y="31089"/>
                </a:moveTo>
                <a:lnTo>
                  <a:pt x="264820" y="33147"/>
                </a:lnTo>
                <a:lnTo>
                  <a:pt x="260553" y="34188"/>
                </a:lnTo>
                <a:lnTo>
                  <a:pt x="200521" y="57619"/>
                </a:lnTo>
                <a:lnTo>
                  <a:pt x="172628" y="68699"/>
                </a:lnTo>
                <a:lnTo>
                  <a:pt x="153929" y="76391"/>
                </a:lnTo>
                <a:lnTo>
                  <a:pt x="259538" y="76391"/>
                </a:lnTo>
                <a:lnTo>
                  <a:pt x="264378" y="57611"/>
                </a:lnTo>
                <a:lnTo>
                  <a:pt x="271449" y="3108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7"/>
          <p:cNvSpPr/>
          <p:nvPr/>
        </p:nvSpPr>
        <p:spPr>
          <a:xfrm>
            <a:off x="679373" y="2138293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30" h="364489" extrusionOk="0">
                <a:moveTo>
                  <a:pt x="417559" y="0"/>
                </a:moveTo>
                <a:lnTo>
                  <a:pt x="370229" y="466"/>
                </a:lnTo>
                <a:lnTo>
                  <a:pt x="322567" y="6611"/>
                </a:lnTo>
                <a:lnTo>
                  <a:pt x="273437" y="19177"/>
                </a:lnTo>
                <a:lnTo>
                  <a:pt x="226995" y="37509"/>
                </a:lnTo>
                <a:lnTo>
                  <a:pt x="183640" y="61193"/>
                </a:lnTo>
                <a:lnTo>
                  <a:pt x="143770" y="89817"/>
                </a:lnTo>
                <a:lnTo>
                  <a:pt x="107781" y="122965"/>
                </a:lnTo>
                <a:lnTo>
                  <a:pt x="76073" y="160225"/>
                </a:lnTo>
                <a:lnTo>
                  <a:pt x="49043" y="201181"/>
                </a:lnTo>
                <a:lnTo>
                  <a:pt x="27088" y="245421"/>
                </a:lnTo>
                <a:lnTo>
                  <a:pt x="10608" y="292530"/>
                </a:lnTo>
                <a:lnTo>
                  <a:pt x="0" y="342094"/>
                </a:lnTo>
                <a:lnTo>
                  <a:pt x="395" y="349653"/>
                </a:lnTo>
                <a:lnTo>
                  <a:pt x="17932" y="363951"/>
                </a:lnTo>
                <a:lnTo>
                  <a:pt x="28143" y="363951"/>
                </a:lnTo>
                <a:lnTo>
                  <a:pt x="36283" y="357157"/>
                </a:lnTo>
                <a:lnTo>
                  <a:pt x="37693" y="347708"/>
                </a:lnTo>
                <a:lnTo>
                  <a:pt x="48692" y="297990"/>
                </a:lnTo>
                <a:lnTo>
                  <a:pt x="66205" y="251068"/>
                </a:lnTo>
                <a:lnTo>
                  <a:pt x="89736" y="207454"/>
                </a:lnTo>
                <a:lnTo>
                  <a:pt x="118793" y="167664"/>
                </a:lnTo>
                <a:lnTo>
                  <a:pt x="152880" y="132210"/>
                </a:lnTo>
                <a:lnTo>
                  <a:pt x="191504" y="101606"/>
                </a:lnTo>
                <a:lnTo>
                  <a:pt x="234171" y="76367"/>
                </a:lnTo>
                <a:lnTo>
                  <a:pt x="280385" y="57007"/>
                </a:lnTo>
                <a:lnTo>
                  <a:pt x="329653" y="44038"/>
                </a:lnTo>
                <a:lnTo>
                  <a:pt x="377591" y="38195"/>
                </a:lnTo>
                <a:lnTo>
                  <a:pt x="568215" y="38195"/>
                </a:lnTo>
                <a:lnTo>
                  <a:pt x="553197" y="30833"/>
                </a:lnTo>
                <a:lnTo>
                  <a:pt x="509480" y="15366"/>
                </a:lnTo>
                <a:lnTo>
                  <a:pt x="464122" y="5027"/>
                </a:lnTo>
                <a:lnTo>
                  <a:pt x="417559" y="0"/>
                </a:lnTo>
                <a:close/>
              </a:path>
              <a:path w="735330" h="364489" extrusionOk="0">
                <a:moveTo>
                  <a:pt x="568215" y="38195"/>
                </a:moveTo>
                <a:lnTo>
                  <a:pt x="377591" y="38195"/>
                </a:lnTo>
                <a:lnTo>
                  <a:pt x="425098" y="38668"/>
                </a:lnTo>
                <a:lnTo>
                  <a:pt x="471635" y="45229"/>
                </a:lnTo>
                <a:lnTo>
                  <a:pt x="516660" y="57653"/>
                </a:lnTo>
                <a:lnTo>
                  <a:pt x="559632" y="75714"/>
                </a:lnTo>
                <a:lnTo>
                  <a:pt x="600011" y="99184"/>
                </a:lnTo>
                <a:lnTo>
                  <a:pt x="637255" y="127838"/>
                </a:lnTo>
                <a:lnTo>
                  <a:pt x="670824" y="161449"/>
                </a:lnTo>
                <a:lnTo>
                  <a:pt x="700176" y="199791"/>
                </a:lnTo>
                <a:lnTo>
                  <a:pt x="705523" y="205128"/>
                </a:lnTo>
                <a:lnTo>
                  <a:pt x="712274" y="207901"/>
                </a:lnTo>
                <a:lnTo>
                  <a:pt x="719580" y="207944"/>
                </a:lnTo>
                <a:lnTo>
                  <a:pt x="726592" y="205087"/>
                </a:lnTo>
                <a:lnTo>
                  <a:pt x="731936" y="199732"/>
                </a:lnTo>
                <a:lnTo>
                  <a:pt x="734712" y="192979"/>
                </a:lnTo>
                <a:lnTo>
                  <a:pt x="734752" y="185675"/>
                </a:lnTo>
                <a:lnTo>
                  <a:pt x="731888" y="178671"/>
                </a:lnTo>
                <a:lnTo>
                  <a:pt x="702924" y="140314"/>
                </a:lnTo>
                <a:lnTo>
                  <a:pt x="670137" y="106169"/>
                </a:lnTo>
                <a:lnTo>
                  <a:pt x="633884" y="76367"/>
                </a:lnTo>
                <a:lnTo>
                  <a:pt x="594837" y="51245"/>
                </a:lnTo>
                <a:lnTo>
                  <a:pt x="568215" y="38195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7"/>
          <p:cNvSpPr/>
          <p:nvPr/>
        </p:nvSpPr>
        <p:spPr>
          <a:xfrm>
            <a:off x="844251" y="2319643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4" h="179069" extrusionOk="0">
                <a:moveTo>
                  <a:pt x="231133" y="0"/>
                </a:moveTo>
                <a:lnTo>
                  <a:pt x="183974" y="5881"/>
                </a:lnTo>
                <a:lnTo>
                  <a:pt x="138715" y="20375"/>
                </a:lnTo>
                <a:lnTo>
                  <a:pt x="97070" y="42790"/>
                </a:lnTo>
                <a:lnTo>
                  <a:pt x="59855" y="72473"/>
                </a:lnTo>
                <a:lnTo>
                  <a:pt x="27888" y="108774"/>
                </a:lnTo>
                <a:lnTo>
                  <a:pt x="1983" y="151042"/>
                </a:lnTo>
                <a:lnTo>
                  <a:pt x="0" y="158339"/>
                </a:lnTo>
                <a:lnTo>
                  <a:pt x="934" y="165582"/>
                </a:lnTo>
                <a:lnTo>
                  <a:pt x="4514" y="171946"/>
                </a:lnTo>
                <a:lnTo>
                  <a:pt x="10467" y="176607"/>
                </a:lnTo>
                <a:lnTo>
                  <a:pt x="13210" y="177991"/>
                </a:lnTo>
                <a:lnTo>
                  <a:pt x="16118" y="178639"/>
                </a:lnTo>
                <a:lnTo>
                  <a:pt x="25974" y="178639"/>
                </a:lnTo>
                <a:lnTo>
                  <a:pt x="32705" y="174791"/>
                </a:lnTo>
                <a:lnTo>
                  <a:pt x="36045" y="168123"/>
                </a:lnTo>
                <a:lnTo>
                  <a:pt x="64761" y="123341"/>
                </a:lnTo>
                <a:lnTo>
                  <a:pt x="101267" y="86843"/>
                </a:lnTo>
                <a:lnTo>
                  <a:pt x="144196" y="59728"/>
                </a:lnTo>
                <a:lnTo>
                  <a:pt x="192178" y="43092"/>
                </a:lnTo>
                <a:lnTo>
                  <a:pt x="242709" y="38015"/>
                </a:lnTo>
                <a:lnTo>
                  <a:pt x="375493" y="38015"/>
                </a:lnTo>
                <a:lnTo>
                  <a:pt x="368853" y="33598"/>
                </a:lnTo>
                <a:lnTo>
                  <a:pt x="324588" y="14107"/>
                </a:lnTo>
                <a:lnTo>
                  <a:pt x="278343" y="2824"/>
                </a:lnTo>
                <a:lnTo>
                  <a:pt x="231133" y="0"/>
                </a:lnTo>
                <a:close/>
              </a:path>
              <a:path w="417194" h="179069" extrusionOk="0">
                <a:moveTo>
                  <a:pt x="375493" y="38015"/>
                </a:moveTo>
                <a:lnTo>
                  <a:pt x="242709" y="38015"/>
                </a:lnTo>
                <a:lnTo>
                  <a:pt x="293058" y="44565"/>
                </a:lnTo>
                <a:lnTo>
                  <a:pt x="341526" y="62326"/>
                </a:lnTo>
                <a:lnTo>
                  <a:pt x="386412" y="90882"/>
                </a:lnTo>
                <a:lnTo>
                  <a:pt x="393146" y="94322"/>
                </a:lnTo>
                <a:lnTo>
                  <a:pt x="400427" y="94895"/>
                </a:lnTo>
                <a:lnTo>
                  <a:pt x="407393" y="92697"/>
                </a:lnTo>
                <a:lnTo>
                  <a:pt x="413184" y="87821"/>
                </a:lnTo>
                <a:lnTo>
                  <a:pt x="416622" y="81088"/>
                </a:lnTo>
                <a:lnTo>
                  <a:pt x="417192" y="73807"/>
                </a:lnTo>
                <a:lnTo>
                  <a:pt x="414993" y="66840"/>
                </a:lnTo>
                <a:lnTo>
                  <a:pt x="410123" y="61050"/>
                </a:lnTo>
                <a:lnTo>
                  <a:pt x="375493" y="38015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7"/>
          <p:cNvSpPr/>
          <p:nvPr/>
        </p:nvSpPr>
        <p:spPr>
          <a:xfrm>
            <a:off x="2958063" y="362305"/>
            <a:ext cx="1614170" cy="1482090"/>
          </a:xfrm>
          <a:custGeom>
            <a:avLst/>
            <a:gdLst/>
            <a:ahLst/>
            <a:cxnLst/>
            <a:rect l="l" t="t" r="r" b="b"/>
            <a:pathLst>
              <a:path w="1614170" h="1482089" extrusionOk="0">
                <a:moveTo>
                  <a:pt x="1395356" y="1373351"/>
                </a:moveTo>
                <a:lnTo>
                  <a:pt x="1389456" y="1374842"/>
                </a:lnTo>
                <a:lnTo>
                  <a:pt x="1384401" y="1378623"/>
                </a:lnTo>
                <a:lnTo>
                  <a:pt x="1381213" y="1384063"/>
                </a:lnTo>
                <a:lnTo>
                  <a:pt x="1380386" y="1390094"/>
                </a:lnTo>
                <a:lnTo>
                  <a:pt x="1381881" y="1395996"/>
                </a:lnTo>
                <a:lnTo>
                  <a:pt x="1416829" y="1426278"/>
                </a:lnTo>
                <a:lnTo>
                  <a:pt x="1449968" y="1448020"/>
                </a:lnTo>
                <a:lnTo>
                  <a:pt x="1484960" y="1466207"/>
                </a:lnTo>
                <a:lnTo>
                  <a:pt x="1521688" y="1480769"/>
                </a:lnTo>
                <a:lnTo>
                  <a:pt x="1525104" y="1481620"/>
                </a:lnTo>
                <a:lnTo>
                  <a:pt x="1533410" y="1481620"/>
                </a:lnTo>
                <a:lnTo>
                  <a:pt x="1539582" y="1477441"/>
                </a:lnTo>
                <a:lnTo>
                  <a:pt x="1541818" y="1470837"/>
                </a:lnTo>
                <a:lnTo>
                  <a:pt x="1542621" y="1464583"/>
                </a:lnTo>
                <a:lnTo>
                  <a:pt x="1541019" y="1458709"/>
                </a:lnTo>
                <a:lnTo>
                  <a:pt x="1537333" y="1453864"/>
                </a:lnTo>
                <a:lnTo>
                  <a:pt x="1531886" y="1450695"/>
                </a:lnTo>
                <a:lnTo>
                  <a:pt x="1498141" y="1437314"/>
                </a:lnTo>
                <a:lnTo>
                  <a:pt x="1465975" y="1420588"/>
                </a:lnTo>
                <a:lnTo>
                  <a:pt x="1435497" y="1400583"/>
                </a:lnTo>
                <a:lnTo>
                  <a:pt x="1406817" y="1377365"/>
                </a:lnTo>
                <a:lnTo>
                  <a:pt x="1401384" y="1374181"/>
                </a:lnTo>
                <a:lnTo>
                  <a:pt x="1395356" y="1373351"/>
                </a:lnTo>
                <a:close/>
              </a:path>
              <a:path w="1614170" h="1482089" extrusionOk="0">
                <a:moveTo>
                  <a:pt x="28562" y="1119835"/>
                </a:moveTo>
                <a:lnTo>
                  <a:pt x="13651" y="1171547"/>
                </a:lnTo>
                <a:lnTo>
                  <a:pt x="8821" y="1209362"/>
                </a:lnTo>
                <a:lnTo>
                  <a:pt x="4527" y="1247736"/>
                </a:lnTo>
                <a:lnTo>
                  <a:pt x="787" y="1286535"/>
                </a:lnTo>
                <a:lnTo>
                  <a:pt x="0" y="1295273"/>
                </a:lnTo>
                <a:lnTo>
                  <a:pt x="6464" y="1302981"/>
                </a:lnTo>
                <a:lnTo>
                  <a:pt x="15189" y="1303756"/>
                </a:lnTo>
                <a:lnTo>
                  <a:pt x="16128" y="1303820"/>
                </a:lnTo>
                <a:lnTo>
                  <a:pt x="24739" y="1303820"/>
                </a:lnTo>
                <a:lnTo>
                  <a:pt x="31673" y="1297609"/>
                </a:lnTo>
                <a:lnTo>
                  <a:pt x="32410" y="1289354"/>
                </a:lnTo>
                <a:lnTo>
                  <a:pt x="36105" y="1251045"/>
                </a:lnTo>
                <a:lnTo>
                  <a:pt x="40343" y="1213165"/>
                </a:lnTo>
                <a:lnTo>
                  <a:pt x="45106" y="1175845"/>
                </a:lnTo>
                <a:lnTo>
                  <a:pt x="50380" y="1139215"/>
                </a:lnTo>
                <a:lnTo>
                  <a:pt x="51701" y="1130541"/>
                </a:lnTo>
                <a:lnTo>
                  <a:pt x="45758" y="1122451"/>
                </a:lnTo>
                <a:lnTo>
                  <a:pt x="28562" y="1119835"/>
                </a:lnTo>
                <a:close/>
              </a:path>
              <a:path w="1614170" h="1482089" extrusionOk="0">
                <a:moveTo>
                  <a:pt x="1246758" y="1114399"/>
                </a:moveTo>
                <a:lnTo>
                  <a:pt x="1229702" y="1118247"/>
                </a:lnTo>
                <a:lnTo>
                  <a:pt x="1224330" y="1126756"/>
                </a:lnTo>
                <a:lnTo>
                  <a:pt x="1226286" y="1135303"/>
                </a:lnTo>
                <a:lnTo>
                  <a:pt x="1236438" y="1172627"/>
                </a:lnTo>
                <a:lnTo>
                  <a:pt x="1249829" y="1209322"/>
                </a:lnTo>
                <a:lnTo>
                  <a:pt x="1266405" y="1245260"/>
                </a:lnTo>
                <a:lnTo>
                  <a:pt x="1286116" y="1280312"/>
                </a:lnTo>
                <a:lnTo>
                  <a:pt x="1294307" y="1287868"/>
                </a:lnTo>
                <a:lnTo>
                  <a:pt x="1302486" y="1287868"/>
                </a:lnTo>
                <a:lnTo>
                  <a:pt x="1315330" y="1269604"/>
                </a:lnTo>
                <a:lnTo>
                  <a:pt x="1313154" y="1263688"/>
                </a:lnTo>
                <a:lnTo>
                  <a:pt x="1294725" y="1230913"/>
                </a:lnTo>
                <a:lnTo>
                  <a:pt x="1279228" y="1197341"/>
                </a:lnTo>
                <a:lnTo>
                  <a:pt x="1266714" y="1163091"/>
                </a:lnTo>
                <a:lnTo>
                  <a:pt x="1257236" y="1128280"/>
                </a:lnTo>
                <a:lnTo>
                  <a:pt x="1255306" y="1119733"/>
                </a:lnTo>
                <a:lnTo>
                  <a:pt x="1246758" y="1114399"/>
                </a:lnTo>
                <a:close/>
              </a:path>
              <a:path w="1614170" h="1482089" extrusionOk="0">
                <a:moveTo>
                  <a:pt x="99479" y="822718"/>
                </a:moveTo>
                <a:lnTo>
                  <a:pt x="76860" y="871533"/>
                </a:lnTo>
                <a:lnTo>
                  <a:pt x="66406" y="908259"/>
                </a:lnTo>
                <a:lnTo>
                  <a:pt x="56607" y="945709"/>
                </a:lnTo>
                <a:lnTo>
                  <a:pt x="47497" y="983754"/>
                </a:lnTo>
                <a:lnTo>
                  <a:pt x="45554" y="992301"/>
                </a:lnTo>
                <a:lnTo>
                  <a:pt x="50901" y="1000810"/>
                </a:lnTo>
                <a:lnTo>
                  <a:pt x="60629" y="1003046"/>
                </a:lnTo>
                <a:lnTo>
                  <a:pt x="61823" y="1003173"/>
                </a:lnTo>
                <a:lnTo>
                  <a:pt x="70230" y="1003173"/>
                </a:lnTo>
                <a:lnTo>
                  <a:pt x="76771" y="998181"/>
                </a:lnTo>
                <a:lnTo>
                  <a:pt x="78460" y="990828"/>
                </a:lnTo>
                <a:lnTo>
                  <a:pt x="87403" y="953449"/>
                </a:lnTo>
                <a:lnTo>
                  <a:pt x="97026" y="916663"/>
                </a:lnTo>
                <a:lnTo>
                  <a:pt x="107294" y="880596"/>
                </a:lnTo>
                <a:lnTo>
                  <a:pt x="118173" y="845375"/>
                </a:lnTo>
                <a:lnTo>
                  <a:pt x="120853" y="837031"/>
                </a:lnTo>
                <a:lnTo>
                  <a:pt x="116255" y="828090"/>
                </a:lnTo>
                <a:lnTo>
                  <a:pt x="99479" y="822718"/>
                </a:lnTo>
                <a:close/>
              </a:path>
              <a:path w="1614170" h="1482089" extrusionOk="0">
                <a:moveTo>
                  <a:pt x="1269680" y="816975"/>
                </a:moveTo>
                <a:lnTo>
                  <a:pt x="1241994" y="865599"/>
                </a:lnTo>
                <a:lnTo>
                  <a:pt x="1231245" y="903743"/>
                </a:lnTo>
                <a:lnTo>
                  <a:pt x="1223183" y="941474"/>
                </a:lnTo>
                <a:lnTo>
                  <a:pt x="1216901" y="987374"/>
                </a:lnTo>
                <a:lnTo>
                  <a:pt x="1223200" y="995197"/>
                </a:lnTo>
                <a:lnTo>
                  <a:pt x="1231925" y="996137"/>
                </a:lnTo>
                <a:lnTo>
                  <a:pt x="1233081" y="996238"/>
                </a:lnTo>
                <a:lnTo>
                  <a:pt x="1241653" y="996238"/>
                </a:lnTo>
                <a:lnTo>
                  <a:pt x="1248537" y="990193"/>
                </a:lnTo>
                <a:lnTo>
                  <a:pt x="1249413" y="982052"/>
                </a:lnTo>
                <a:lnTo>
                  <a:pt x="1254469" y="946893"/>
                </a:lnTo>
                <a:lnTo>
                  <a:pt x="1262113" y="911166"/>
                </a:lnTo>
                <a:lnTo>
                  <a:pt x="1272319" y="874998"/>
                </a:lnTo>
                <a:lnTo>
                  <a:pt x="1285062" y="838517"/>
                </a:lnTo>
                <a:lnTo>
                  <a:pt x="1286097" y="832298"/>
                </a:lnTo>
                <a:lnTo>
                  <a:pt x="1284716" y="826368"/>
                </a:lnTo>
                <a:lnTo>
                  <a:pt x="1281215" y="821388"/>
                </a:lnTo>
                <a:lnTo>
                  <a:pt x="1275892" y="818019"/>
                </a:lnTo>
                <a:lnTo>
                  <a:pt x="1269680" y="816975"/>
                </a:lnTo>
                <a:close/>
              </a:path>
              <a:path w="1614170" h="1482089" extrusionOk="0">
                <a:moveTo>
                  <a:pt x="227553" y="546774"/>
                </a:moveTo>
                <a:lnTo>
                  <a:pt x="193196" y="587431"/>
                </a:lnTo>
                <a:lnTo>
                  <a:pt x="175342" y="621374"/>
                </a:lnTo>
                <a:lnTo>
                  <a:pt x="158298" y="656205"/>
                </a:lnTo>
                <a:lnTo>
                  <a:pt x="142125" y="691807"/>
                </a:lnTo>
                <a:lnTo>
                  <a:pt x="140798" y="697964"/>
                </a:lnTo>
                <a:lnTo>
                  <a:pt x="141897" y="703949"/>
                </a:lnTo>
                <a:lnTo>
                  <a:pt x="145158" y="709089"/>
                </a:lnTo>
                <a:lnTo>
                  <a:pt x="150317" y="712711"/>
                </a:lnTo>
                <a:lnTo>
                  <a:pt x="152387" y="713613"/>
                </a:lnTo>
                <a:lnTo>
                  <a:pt x="154546" y="714044"/>
                </a:lnTo>
                <a:lnTo>
                  <a:pt x="162788" y="714044"/>
                </a:lnTo>
                <a:lnTo>
                  <a:pt x="168617" y="710488"/>
                </a:lnTo>
                <a:lnTo>
                  <a:pt x="171221" y="704519"/>
                </a:lnTo>
                <a:lnTo>
                  <a:pt x="187008" y="669768"/>
                </a:lnTo>
                <a:lnTo>
                  <a:pt x="203641" y="635774"/>
                </a:lnTo>
                <a:lnTo>
                  <a:pt x="221059" y="602657"/>
                </a:lnTo>
                <a:lnTo>
                  <a:pt x="239204" y="570534"/>
                </a:lnTo>
                <a:lnTo>
                  <a:pt x="241249" y="564571"/>
                </a:lnTo>
                <a:lnTo>
                  <a:pt x="240861" y="558499"/>
                </a:lnTo>
                <a:lnTo>
                  <a:pt x="238225" y="553016"/>
                </a:lnTo>
                <a:lnTo>
                  <a:pt x="233527" y="548817"/>
                </a:lnTo>
                <a:lnTo>
                  <a:pt x="227553" y="546774"/>
                </a:lnTo>
                <a:close/>
              </a:path>
              <a:path w="1614170" h="1482089" extrusionOk="0">
                <a:moveTo>
                  <a:pt x="1425513" y="556863"/>
                </a:moveTo>
                <a:lnTo>
                  <a:pt x="1390068" y="593530"/>
                </a:lnTo>
                <a:lnTo>
                  <a:pt x="1366753" y="624878"/>
                </a:lnTo>
                <a:lnTo>
                  <a:pt x="1344912" y="656492"/>
                </a:lnTo>
                <a:lnTo>
                  <a:pt x="1322454" y="694178"/>
                </a:lnTo>
                <a:lnTo>
                  <a:pt x="1322714" y="700254"/>
                </a:lnTo>
                <a:lnTo>
                  <a:pt x="1325237" y="705789"/>
                </a:lnTo>
                <a:lnTo>
                  <a:pt x="1329855" y="710082"/>
                </a:lnTo>
                <a:lnTo>
                  <a:pt x="1332445" y="711669"/>
                </a:lnTo>
                <a:lnTo>
                  <a:pt x="1335316" y="712419"/>
                </a:lnTo>
                <a:lnTo>
                  <a:pt x="1343469" y="712419"/>
                </a:lnTo>
                <a:lnTo>
                  <a:pt x="1348689" y="709726"/>
                </a:lnTo>
                <a:lnTo>
                  <a:pt x="1351686" y="704837"/>
                </a:lnTo>
                <a:lnTo>
                  <a:pt x="1371378" y="674010"/>
                </a:lnTo>
                <a:lnTo>
                  <a:pt x="1392589" y="643321"/>
                </a:lnTo>
                <a:lnTo>
                  <a:pt x="1415244" y="612875"/>
                </a:lnTo>
                <a:lnTo>
                  <a:pt x="1439265" y="582777"/>
                </a:lnTo>
                <a:lnTo>
                  <a:pt x="1442239" y="577220"/>
                </a:lnTo>
                <a:lnTo>
                  <a:pt x="1442827" y="571163"/>
                </a:lnTo>
                <a:lnTo>
                  <a:pt x="1441101" y="565325"/>
                </a:lnTo>
                <a:lnTo>
                  <a:pt x="1437132" y="560425"/>
                </a:lnTo>
                <a:lnTo>
                  <a:pt x="1431569" y="557451"/>
                </a:lnTo>
                <a:lnTo>
                  <a:pt x="1425513" y="556863"/>
                </a:lnTo>
                <a:close/>
              </a:path>
              <a:path w="1614170" h="1482089" extrusionOk="0">
                <a:moveTo>
                  <a:pt x="1613936" y="416624"/>
                </a:moveTo>
                <a:lnTo>
                  <a:pt x="1564456" y="435468"/>
                </a:lnTo>
                <a:lnTo>
                  <a:pt x="1528013" y="450862"/>
                </a:lnTo>
                <a:lnTo>
                  <a:pt x="1518520" y="465619"/>
                </a:lnTo>
                <a:lnTo>
                  <a:pt x="1519859" y="471779"/>
                </a:lnTo>
                <a:lnTo>
                  <a:pt x="1522476" y="477735"/>
                </a:lnTo>
                <a:lnTo>
                  <a:pt x="1528292" y="481279"/>
                </a:lnTo>
                <a:lnTo>
                  <a:pt x="1536522" y="481279"/>
                </a:lnTo>
                <a:lnTo>
                  <a:pt x="1538693" y="480847"/>
                </a:lnTo>
                <a:lnTo>
                  <a:pt x="1540764" y="479933"/>
                </a:lnTo>
                <a:lnTo>
                  <a:pt x="1576358" y="464905"/>
                </a:lnTo>
                <a:lnTo>
                  <a:pt x="1611795" y="451096"/>
                </a:lnTo>
                <a:lnTo>
                  <a:pt x="1613936" y="450332"/>
                </a:lnTo>
                <a:lnTo>
                  <a:pt x="1613936" y="416624"/>
                </a:lnTo>
                <a:close/>
              </a:path>
              <a:path w="1614170" h="1482089" extrusionOk="0">
                <a:moveTo>
                  <a:pt x="412953" y="307738"/>
                </a:moveTo>
                <a:lnTo>
                  <a:pt x="374468" y="339143"/>
                </a:lnTo>
                <a:lnTo>
                  <a:pt x="348114" y="367318"/>
                </a:lnTo>
                <a:lnTo>
                  <a:pt x="322668" y="396565"/>
                </a:lnTo>
                <a:lnTo>
                  <a:pt x="298221" y="426783"/>
                </a:lnTo>
                <a:lnTo>
                  <a:pt x="294973" y="438492"/>
                </a:lnTo>
                <a:lnTo>
                  <a:pt x="296856" y="444278"/>
                </a:lnTo>
                <a:lnTo>
                  <a:pt x="300964" y="449059"/>
                </a:lnTo>
                <a:lnTo>
                  <a:pt x="303872" y="451319"/>
                </a:lnTo>
                <a:lnTo>
                  <a:pt x="307301" y="452424"/>
                </a:lnTo>
                <a:lnTo>
                  <a:pt x="315442" y="452424"/>
                </a:lnTo>
                <a:lnTo>
                  <a:pt x="320116" y="450329"/>
                </a:lnTo>
                <a:lnTo>
                  <a:pt x="323240" y="446316"/>
                </a:lnTo>
                <a:lnTo>
                  <a:pt x="346979" y="416983"/>
                </a:lnTo>
                <a:lnTo>
                  <a:pt x="371675" y="388600"/>
                </a:lnTo>
                <a:lnTo>
                  <a:pt x="397242" y="361266"/>
                </a:lnTo>
                <a:lnTo>
                  <a:pt x="423595" y="335076"/>
                </a:lnTo>
                <a:lnTo>
                  <a:pt x="427191" y="329898"/>
                </a:lnTo>
                <a:lnTo>
                  <a:pt x="428480" y="323950"/>
                </a:lnTo>
                <a:lnTo>
                  <a:pt x="427448" y="317951"/>
                </a:lnTo>
                <a:lnTo>
                  <a:pt x="424078" y="312623"/>
                </a:lnTo>
                <a:lnTo>
                  <a:pt x="418900" y="309024"/>
                </a:lnTo>
                <a:lnTo>
                  <a:pt x="412953" y="307738"/>
                </a:lnTo>
                <a:close/>
              </a:path>
              <a:path w="1614170" h="1482089" extrusionOk="0">
                <a:moveTo>
                  <a:pt x="659319" y="132563"/>
                </a:moveTo>
                <a:lnTo>
                  <a:pt x="618914" y="152444"/>
                </a:lnTo>
                <a:lnTo>
                  <a:pt x="585328" y="171827"/>
                </a:lnTo>
                <a:lnTo>
                  <a:pt x="552597" y="192330"/>
                </a:lnTo>
                <a:lnTo>
                  <a:pt x="520839" y="213880"/>
                </a:lnTo>
                <a:lnTo>
                  <a:pt x="514346" y="224151"/>
                </a:lnTo>
                <a:lnTo>
                  <a:pt x="514478" y="230236"/>
                </a:lnTo>
                <a:lnTo>
                  <a:pt x="517016" y="236004"/>
                </a:lnTo>
                <a:lnTo>
                  <a:pt x="520115" y="240385"/>
                </a:lnTo>
                <a:lnTo>
                  <a:pt x="525017" y="242722"/>
                </a:lnTo>
                <a:lnTo>
                  <a:pt x="533171" y="242722"/>
                </a:lnTo>
                <a:lnTo>
                  <a:pt x="536359" y="241782"/>
                </a:lnTo>
                <a:lnTo>
                  <a:pt x="539140" y="239814"/>
                </a:lnTo>
                <a:lnTo>
                  <a:pt x="569954" y="218908"/>
                </a:lnTo>
                <a:lnTo>
                  <a:pt x="601706" y="199020"/>
                </a:lnTo>
                <a:lnTo>
                  <a:pt x="634288" y="180215"/>
                </a:lnTo>
                <a:lnTo>
                  <a:pt x="667588" y="162560"/>
                </a:lnTo>
                <a:lnTo>
                  <a:pt x="672537" y="158654"/>
                </a:lnTo>
                <a:lnTo>
                  <a:pt x="675500" y="153339"/>
                </a:lnTo>
                <a:lnTo>
                  <a:pt x="676253" y="147300"/>
                </a:lnTo>
                <a:lnTo>
                  <a:pt x="674573" y="141224"/>
                </a:lnTo>
                <a:lnTo>
                  <a:pt x="670669" y="136275"/>
                </a:lnTo>
                <a:lnTo>
                  <a:pt x="665357" y="133313"/>
                </a:lnTo>
                <a:lnTo>
                  <a:pt x="659319" y="132563"/>
                </a:lnTo>
                <a:close/>
              </a:path>
              <a:path w="1614170" h="1482089" extrusionOk="0">
                <a:moveTo>
                  <a:pt x="952601" y="30645"/>
                </a:moveTo>
                <a:lnTo>
                  <a:pt x="905904" y="41354"/>
                </a:lnTo>
                <a:lnTo>
                  <a:pt x="868351" y="51225"/>
                </a:lnTo>
                <a:lnTo>
                  <a:pt x="831477" y="62125"/>
                </a:lnTo>
                <a:lnTo>
                  <a:pt x="789986" y="77224"/>
                </a:lnTo>
                <a:lnTo>
                  <a:pt x="784776" y="87976"/>
                </a:lnTo>
                <a:lnTo>
                  <a:pt x="785621" y="94221"/>
                </a:lnTo>
                <a:lnTo>
                  <a:pt x="787907" y="100787"/>
                </a:lnTo>
                <a:lnTo>
                  <a:pt x="794042" y="104889"/>
                </a:lnTo>
                <a:lnTo>
                  <a:pt x="802347" y="104889"/>
                </a:lnTo>
                <a:lnTo>
                  <a:pt x="804100" y="104609"/>
                </a:lnTo>
                <a:lnTo>
                  <a:pt x="805827" y="104013"/>
                </a:lnTo>
                <a:lnTo>
                  <a:pt x="840977" y="92424"/>
                </a:lnTo>
                <a:lnTo>
                  <a:pt x="876923" y="81800"/>
                </a:lnTo>
                <a:lnTo>
                  <a:pt x="913539" y="72176"/>
                </a:lnTo>
                <a:lnTo>
                  <a:pt x="950696" y="63588"/>
                </a:lnTo>
                <a:lnTo>
                  <a:pt x="959269" y="61734"/>
                </a:lnTo>
                <a:lnTo>
                  <a:pt x="964717" y="53289"/>
                </a:lnTo>
                <a:lnTo>
                  <a:pt x="961021" y="36144"/>
                </a:lnTo>
                <a:lnTo>
                  <a:pt x="952601" y="30645"/>
                </a:lnTo>
                <a:close/>
              </a:path>
              <a:path w="1614170" h="1482089" extrusionOk="0">
                <a:moveTo>
                  <a:pt x="1395145" y="5219"/>
                </a:moveTo>
                <a:lnTo>
                  <a:pt x="1387360" y="11722"/>
                </a:lnTo>
                <a:lnTo>
                  <a:pt x="1385887" y="29197"/>
                </a:lnTo>
                <a:lnTo>
                  <a:pt x="1392377" y="36868"/>
                </a:lnTo>
                <a:lnTo>
                  <a:pt x="1401114" y="37604"/>
                </a:lnTo>
                <a:lnTo>
                  <a:pt x="1447538" y="42182"/>
                </a:lnTo>
                <a:lnTo>
                  <a:pt x="1488335" y="47329"/>
                </a:lnTo>
                <a:lnTo>
                  <a:pt x="1522897" y="52567"/>
                </a:lnTo>
                <a:lnTo>
                  <a:pt x="1551609" y="57594"/>
                </a:lnTo>
                <a:lnTo>
                  <a:pt x="1552587" y="57683"/>
                </a:lnTo>
                <a:lnTo>
                  <a:pt x="1561045" y="57683"/>
                </a:lnTo>
                <a:lnTo>
                  <a:pt x="1567700" y="52362"/>
                </a:lnTo>
                <a:lnTo>
                  <a:pt x="1570748" y="36106"/>
                </a:lnTo>
                <a:lnTo>
                  <a:pt x="1565059" y="27813"/>
                </a:lnTo>
                <a:lnTo>
                  <a:pt x="1492810" y="15894"/>
                </a:lnTo>
                <a:lnTo>
                  <a:pt x="1451147" y="10637"/>
                </a:lnTo>
                <a:lnTo>
                  <a:pt x="1403769" y="5969"/>
                </a:lnTo>
                <a:lnTo>
                  <a:pt x="1395145" y="5219"/>
                </a:lnTo>
                <a:close/>
              </a:path>
              <a:path w="1614170" h="1482089" extrusionOk="0">
                <a:moveTo>
                  <a:pt x="1258887" y="0"/>
                </a:moveTo>
                <a:lnTo>
                  <a:pt x="1250061" y="0"/>
                </a:lnTo>
                <a:lnTo>
                  <a:pt x="1211154" y="729"/>
                </a:lnTo>
                <a:lnTo>
                  <a:pt x="1172459" y="2381"/>
                </a:lnTo>
                <a:lnTo>
                  <a:pt x="1134109" y="4947"/>
                </a:lnTo>
                <a:lnTo>
                  <a:pt x="1087526" y="9334"/>
                </a:lnTo>
                <a:lnTo>
                  <a:pt x="1081189" y="17145"/>
                </a:lnTo>
                <a:lnTo>
                  <a:pt x="1082967" y="34023"/>
                </a:lnTo>
                <a:lnTo>
                  <a:pt x="1089850" y="40081"/>
                </a:lnTo>
                <a:lnTo>
                  <a:pt x="1098423" y="40081"/>
                </a:lnTo>
                <a:lnTo>
                  <a:pt x="1098981" y="40055"/>
                </a:lnTo>
                <a:lnTo>
                  <a:pt x="1136639" y="36598"/>
                </a:lnTo>
                <a:lnTo>
                  <a:pt x="1174218" y="34082"/>
                </a:lnTo>
                <a:lnTo>
                  <a:pt x="1212142" y="32462"/>
                </a:lnTo>
                <a:lnTo>
                  <a:pt x="1250276" y="31750"/>
                </a:lnTo>
                <a:lnTo>
                  <a:pt x="1259052" y="31686"/>
                </a:lnTo>
                <a:lnTo>
                  <a:pt x="1266101" y="24523"/>
                </a:lnTo>
                <a:lnTo>
                  <a:pt x="1265986" y="7035"/>
                </a:lnTo>
                <a:lnTo>
                  <a:pt x="1258887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7"/>
          <p:cNvSpPr/>
          <p:nvPr/>
        </p:nvSpPr>
        <p:spPr>
          <a:xfrm>
            <a:off x="2543795" y="1732916"/>
            <a:ext cx="892810" cy="892810"/>
          </a:xfrm>
          <a:custGeom>
            <a:avLst/>
            <a:gdLst/>
            <a:ahLst/>
            <a:cxnLst/>
            <a:rect l="l" t="t" r="r" b="b"/>
            <a:pathLst>
              <a:path w="892810" h="892810" extrusionOk="0">
                <a:moveTo>
                  <a:pt x="450128" y="0"/>
                </a:moveTo>
                <a:lnTo>
                  <a:pt x="404543" y="2261"/>
                </a:lnTo>
                <a:lnTo>
                  <a:pt x="359167" y="9279"/>
                </a:lnTo>
                <a:lnTo>
                  <a:pt x="314355" y="21073"/>
                </a:lnTo>
                <a:lnTo>
                  <a:pt x="270462" y="37662"/>
                </a:lnTo>
                <a:lnTo>
                  <a:pt x="227845" y="59067"/>
                </a:lnTo>
                <a:lnTo>
                  <a:pt x="186858" y="85305"/>
                </a:lnTo>
                <a:lnTo>
                  <a:pt x="147857" y="116397"/>
                </a:lnTo>
                <a:lnTo>
                  <a:pt x="113484" y="150298"/>
                </a:lnTo>
                <a:lnTo>
                  <a:pt x="83610" y="186960"/>
                </a:lnTo>
                <a:lnTo>
                  <a:pt x="58256" y="226008"/>
                </a:lnTo>
                <a:lnTo>
                  <a:pt x="37443" y="267064"/>
                </a:lnTo>
                <a:lnTo>
                  <a:pt x="21191" y="309753"/>
                </a:lnTo>
                <a:lnTo>
                  <a:pt x="9519" y="353698"/>
                </a:lnTo>
                <a:lnTo>
                  <a:pt x="2448" y="398525"/>
                </a:lnTo>
                <a:lnTo>
                  <a:pt x="0" y="443857"/>
                </a:lnTo>
                <a:lnTo>
                  <a:pt x="2192" y="489317"/>
                </a:lnTo>
                <a:lnTo>
                  <a:pt x="9047" y="534530"/>
                </a:lnTo>
                <a:lnTo>
                  <a:pt x="20584" y="579120"/>
                </a:lnTo>
                <a:lnTo>
                  <a:pt x="36824" y="622711"/>
                </a:lnTo>
                <a:lnTo>
                  <a:pt x="57786" y="664926"/>
                </a:lnTo>
                <a:lnTo>
                  <a:pt x="83492" y="705390"/>
                </a:lnTo>
                <a:lnTo>
                  <a:pt x="113961" y="743727"/>
                </a:lnTo>
                <a:lnTo>
                  <a:pt x="147839" y="778055"/>
                </a:lnTo>
                <a:lnTo>
                  <a:pt x="184559" y="807935"/>
                </a:lnTo>
                <a:lnTo>
                  <a:pt x="223728" y="833343"/>
                </a:lnTo>
                <a:lnTo>
                  <a:pt x="264955" y="854255"/>
                </a:lnTo>
                <a:lnTo>
                  <a:pt x="307847" y="870649"/>
                </a:lnTo>
                <a:lnTo>
                  <a:pt x="352012" y="882501"/>
                </a:lnTo>
                <a:lnTo>
                  <a:pt x="397057" y="889788"/>
                </a:lnTo>
                <a:lnTo>
                  <a:pt x="442592" y="892486"/>
                </a:lnTo>
                <a:lnTo>
                  <a:pt x="488222" y="890573"/>
                </a:lnTo>
                <a:lnTo>
                  <a:pt x="533557" y="884025"/>
                </a:lnTo>
                <a:lnTo>
                  <a:pt x="578203" y="872819"/>
                </a:lnTo>
                <a:lnTo>
                  <a:pt x="621769" y="856932"/>
                </a:lnTo>
                <a:lnTo>
                  <a:pt x="663863" y="836340"/>
                </a:lnTo>
                <a:lnTo>
                  <a:pt x="704092" y="811021"/>
                </a:lnTo>
                <a:lnTo>
                  <a:pt x="742065" y="780950"/>
                </a:lnTo>
                <a:lnTo>
                  <a:pt x="776804" y="746753"/>
                </a:lnTo>
                <a:lnTo>
                  <a:pt x="807035" y="709802"/>
                </a:lnTo>
                <a:lnTo>
                  <a:pt x="832738" y="670475"/>
                </a:lnTo>
                <a:lnTo>
                  <a:pt x="853888" y="629151"/>
                </a:lnTo>
                <a:lnTo>
                  <a:pt x="870463" y="586207"/>
                </a:lnTo>
                <a:lnTo>
                  <a:pt x="882442" y="542021"/>
                </a:lnTo>
                <a:lnTo>
                  <a:pt x="886318" y="518289"/>
                </a:lnTo>
                <a:lnTo>
                  <a:pt x="177918" y="518289"/>
                </a:lnTo>
                <a:lnTo>
                  <a:pt x="157793" y="515406"/>
                </a:lnTo>
                <a:lnTo>
                  <a:pt x="114315" y="505717"/>
                </a:lnTo>
                <a:lnTo>
                  <a:pt x="93209" y="451741"/>
                </a:lnTo>
                <a:lnTo>
                  <a:pt x="97899" y="400758"/>
                </a:lnTo>
                <a:lnTo>
                  <a:pt x="110948" y="354989"/>
                </a:lnTo>
                <a:lnTo>
                  <a:pt x="131267" y="313761"/>
                </a:lnTo>
                <a:lnTo>
                  <a:pt x="157766" y="276402"/>
                </a:lnTo>
                <a:lnTo>
                  <a:pt x="189357" y="242239"/>
                </a:lnTo>
                <a:lnTo>
                  <a:pt x="224949" y="210600"/>
                </a:lnTo>
                <a:lnTo>
                  <a:pt x="263452" y="180812"/>
                </a:lnTo>
                <a:lnTo>
                  <a:pt x="265637" y="179224"/>
                </a:lnTo>
                <a:lnTo>
                  <a:pt x="802190" y="179224"/>
                </a:lnTo>
                <a:lnTo>
                  <a:pt x="779669" y="150814"/>
                </a:lnTo>
                <a:lnTo>
                  <a:pt x="745211" y="115722"/>
                </a:lnTo>
                <a:lnTo>
                  <a:pt x="708117" y="85231"/>
                </a:lnTo>
                <a:lnTo>
                  <a:pt x="668744" y="59361"/>
                </a:lnTo>
                <a:lnTo>
                  <a:pt x="627447" y="38131"/>
                </a:lnTo>
                <a:lnTo>
                  <a:pt x="584582" y="21560"/>
                </a:lnTo>
                <a:lnTo>
                  <a:pt x="540503" y="9669"/>
                </a:lnTo>
                <a:lnTo>
                  <a:pt x="495567" y="2475"/>
                </a:lnTo>
                <a:lnTo>
                  <a:pt x="450128" y="0"/>
                </a:lnTo>
                <a:close/>
              </a:path>
              <a:path w="892810" h="892810" extrusionOk="0">
                <a:moveTo>
                  <a:pt x="802694" y="179859"/>
                </a:moveTo>
                <a:lnTo>
                  <a:pt x="275505" y="179859"/>
                </a:lnTo>
                <a:lnTo>
                  <a:pt x="246619" y="223559"/>
                </a:lnTo>
                <a:lnTo>
                  <a:pt x="222905" y="268702"/>
                </a:lnTo>
                <a:lnTo>
                  <a:pt x="204247" y="315353"/>
                </a:lnTo>
                <a:lnTo>
                  <a:pt x="190533" y="363574"/>
                </a:lnTo>
                <a:lnTo>
                  <a:pt x="181649" y="413428"/>
                </a:lnTo>
                <a:lnTo>
                  <a:pt x="177482" y="464979"/>
                </a:lnTo>
                <a:lnTo>
                  <a:pt x="177918" y="518289"/>
                </a:lnTo>
                <a:lnTo>
                  <a:pt x="886318" y="518289"/>
                </a:lnTo>
                <a:lnTo>
                  <a:pt x="889804" y="496910"/>
                </a:lnTo>
                <a:lnTo>
                  <a:pt x="892517" y="451435"/>
                </a:lnTo>
                <a:lnTo>
                  <a:pt x="890570" y="405791"/>
                </a:lnTo>
                <a:lnTo>
                  <a:pt x="883935" y="360417"/>
                </a:lnTo>
                <a:lnTo>
                  <a:pt x="872591" y="315690"/>
                </a:lnTo>
                <a:lnTo>
                  <a:pt x="856515" y="271988"/>
                </a:lnTo>
                <a:lnTo>
                  <a:pt x="835684" y="229690"/>
                </a:lnTo>
                <a:lnTo>
                  <a:pt x="810076" y="189172"/>
                </a:lnTo>
                <a:lnTo>
                  <a:pt x="802694" y="179859"/>
                </a:lnTo>
                <a:close/>
              </a:path>
              <a:path w="892810" h="892810" extrusionOk="0">
                <a:moveTo>
                  <a:pt x="802190" y="179224"/>
                </a:moveTo>
                <a:lnTo>
                  <a:pt x="265637" y="179224"/>
                </a:lnTo>
                <a:lnTo>
                  <a:pt x="269726" y="180228"/>
                </a:lnTo>
                <a:lnTo>
                  <a:pt x="275505" y="179859"/>
                </a:lnTo>
                <a:lnTo>
                  <a:pt x="802694" y="179859"/>
                </a:lnTo>
                <a:lnTo>
                  <a:pt x="802190" y="179224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7"/>
          <p:cNvSpPr/>
          <p:nvPr/>
        </p:nvSpPr>
        <p:spPr>
          <a:xfrm>
            <a:off x="1053509" y="5416413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4" extrusionOk="0">
                <a:moveTo>
                  <a:pt x="204101" y="0"/>
                </a:moveTo>
                <a:lnTo>
                  <a:pt x="157280" y="5168"/>
                </a:lnTo>
                <a:lnTo>
                  <a:pt x="114340" y="20114"/>
                </a:lnTo>
                <a:lnTo>
                  <a:pt x="76485" y="43659"/>
                </a:lnTo>
                <a:lnTo>
                  <a:pt x="44919" y="74620"/>
                </a:lnTo>
                <a:lnTo>
                  <a:pt x="20846" y="111818"/>
                </a:lnTo>
                <a:lnTo>
                  <a:pt x="5472" y="154073"/>
                </a:lnTo>
                <a:lnTo>
                  <a:pt x="0" y="200202"/>
                </a:lnTo>
                <a:lnTo>
                  <a:pt x="5126" y="247820"/>
                </a:lnTo>
                <a:lnTo>
                  <a:pt x="20010" y="291245"/>
                </a:lnTo>
                <a:lnTo>
                  <a:pt x="43536" y="329341"/>
                </a:lnTo>
                <a:lnTo>
                  <a:pt x="74587" y="360970"/>
                </a:lnTo>
                <a:lnTo>
                  <a:pt x="112047" y="384993"/>
                </a:lnTo>
                <a:lnTo>
                  <a:pt x="154799" y="400275"/>
                </a:lnTo>
                <a:lnTo>
                  <a:pt x="201726" y="405676"/>
                </a:lnTo>
                <a:lnTo>
                  <a:pt x="248525" y="400423"/>
                </a:lnTo>
                <a:lnTo>
                  <a:pt x="291442" y="385298"/>
                </a:lnTo>
                <a:lnTo>
                  <a:pt x="329273" y="361494"/>
                </a:lnTo>
                <a:lnTo>
                  <a:pt x="360816" y="330206"/>
                </a:lnTo>
                <a:lnTo>
                  <a:pt x="384867" y="292625"/>
                </a:lnTo>
                <a:lnTo>
                  <a:pt x="400221" y="249947"/>
                </a:lnTo>
                <a:lnTo>
                  <a:pt x="403174" y="224726"/>
                </a:lnTo>
                <a:lnTo>
                  <a:pt x="60058" y="224726"/>
                </a:lnTo>
                <a:lnTo>
                  <a:pt x="58458" y="222643"/>
                </a:lnTo>
                <a:lnTo>
                  <a:pt x="56870" y="221551"/>
                </a:lnTo>
                <a:lnTo>
                  <a:pt x="56769" y="220319"/>
                </a:lnTo>
                <a:lnTo>
                  <a:pt x="55273" y="181906"/>
                </a:lnTo>
                <a:lnTo>
                  <a:pt x="59675" y="145227"/>
                </a:lnTo>
                <a:lnTo>
                  <a:pt x="72962" y="111191"/>
                </a:lnTo>
                <a:lnTo>
                  <a:pt x="98120" y="80708"/>
                </a:lnTo>
                <a:lnTo>
                  <a:pt x="108288" y="72253"/>
                </a:lnTo>
                <a:lnTo>
                  <a:pt x="115474" y="69305"/>
                </a:lnTo>
                <a:lnTo>
                  <a:pt x="354154" y="69305"/>
                </a:lnTo>
                <a:lnTo>
                  <a:pt x="330115" y="45053"/>
                </a:lnTo>
                <a:lnTo>
                  <a:pt x="292650" y="20936"/>
                </a:lnTo>
                <a:lnTo>
                  <a:pt x="250233" y="5502"/>
                </a:lnTo>
                <a:lnTo>
                  <a:pt x="204101" y="0"/>
                </a:lnTo>
                <a:close/>
              </a:path>
              <a:path w="405765" h="405764" extrusionOk="0">
                <a:moveTo>
                  <a:pt x="354154" y="69305"/>
                </a:moveTo>
                <a:lnTo>
                  <a:pt x="115474" y="69305"/>
                </a:lnTo>
                <a:lnTo>
                  <a:pt x="122909" y="71684"/>
                </a:lnTo>
                <a:lnTo>
                  <a:pt x="133819" y="79209"/>
                </a:lnTo>
                <a:lnTo>
                  <a:pt x="137401" y="81838"/>
                </a:lnTo>
                <a:lnTo>
                  <a:pt x="140652" y="84886"/>
                </a:lnTo>
                <a:lnTo>
                  <a:pt x="146329" y="89636"/>
                </a:lnTo>
                <a:lnTo>
                  <a:pt x="115529" y="118106"/>
                </a:lnTo>
                <a:lnTo>
                  <a:pt x="90839" y="149904"/>
                </a:lnTo>
                <a:lnTo>
                  <a:pt x="72327" y="185341"/>
                </a:lnTo>
                <a:lnTo>
                  <a:pt x="60058" y="224726"/>
                </a:lnTo>
                <a:lnTo>
                  <a:pt x="403174" y="224726"/>
                </a:lnTo>
                <a:lnTo>
                  <a:pt x="405676" y="203365"/>
                </a:lnTo>
                <a:lnTo>
                  <a:pt x="400407" y="157008"/>
                </a:lnTo>
                <a:lnTo>
                  <a:pt x="385232" y="114338"/>
                </a:lnTo>
                <a:lnTo>
                  <a:pt x="361389" y="76603"/>
                </a:lnTo>
                <a:lnTo>
                  <a:pt x="354154" y="69305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7"/>
          <p:cNvSpPr/>
          <p:nvPr/>
        </p:nvSpPr>
        <p:spPr>
          <a:xfrm>
            <a:off x="3303228" y="1338413"/>
            <a:ext cx="567055" cy="430530"/>
          </a:xfrm>
          <a:custGeom>
            <a:avLst/>
            <a:gdLst/>
            <a:ahLst/>
            <a:cxnLst/>
            <a:rect l="l" t="t" r="r" b="b"/>
            <a:pathLst>
              <a:path w="567054" h="430530" extrusionOk="0">
                <a:moveTo>
                  <a:pt x="560232" y="249262"/>
                </a:moveTo>
                <a:lnTo>
                  <a:pt x="534822" y="249262"/>
                </a:lnTo>
                <a:lnTo>
                  <a:pt x="541350" y="424954"/>
                </a:lnTo>
                <a:lnTo>
                  <a:pt x="546989" y="430326"/>
                </a:lnTo>
                <a:lnTo>
                  <a:pt x="554266" y="430326"/>
                </a:lnTo>
                <a:lnTo>
                  <a:pt x="561276" y="430060"/>
                </a:lnTo>
                <a:lnTo>
                  <a:pt x="566737" y="424167"/>
                </a:lnTo>
                <a:lnTo>
                  <a:pt x="560232" y="249262"/>
                </a:lnTo>
                <a:close/>
              </a:path>
              <a:path w="567054" h="430530" extrusionOk="0">
                <a:moveTo>
                  <a:pt x="389453" y="139700"/>
                </a:moveTo>
                <a:lnTo>
                  <a:pt x="364058" y="139700"/>
                </a:lnTo>
                <a:lnTo>
                  <a:pt x="363651" y="323405"/>
                </a:lnTo>
                <a:lnTo>
                  <a:pt x="365988" y="327545"/>
                </a:lnTo>
                <a:lnTo>
                  <a:pt x="373646" y="332155"/>
                </a:lnTo>
                <a:lnTo>
                  <a:pt x="378383" y="332282"/>
                </a:lnTo>
                <a:lnTo>
                  <a:pt x="443309" y="297827"/>
                </a:lnTo>
                <a:lnTo>
                  <a:pt x="389115" y="297827"/>
                </a:lnTo>
                <a:lnTo>
                  <a:pt x="389453" y="139700"/>
                </a:lnTo>
                <a:close/>
              </a:path>
              <a:path w="567054" h="430530" extrusionOk="0">
                <a:moveTo>
                  <a:pt x="544652" y="215277"/>
                </a:moveTo>
                <a:lnTo>
                  <a:pt x="389115" y="297827"/>
                </a:lnTo>
                <a:lnTo>
                  <a:pt x="443309" y="297827"/>
                </a:lnTo>
                <a:lnTo>
                  <a:pt x="534822" y="249262"/>
                </a:lnTo>
                <a:lnTo>
                  <a:pt x="560232" y="249262"/>
                </a:lnTo>
                <a:lnTo>
                  <a:pt x="559282" y="223710"/>
                </a:lnTo>
                <a:lnTo>
                  <a:pt x="556882" y="219735"/>
                </a:lnTo>
                <a:lnTo>
                  <a:pt x="549300" y="215353"/>
                </a:lnTo>
                <a:lnTo>
                  <a:pt x="544652" y="215277"/>
                </a:lnTo>
                <a:close/>
              </a:path>
              <a:path w="567054" h="430530" extrusionOk="0">
                <a:moveTo>
                  <a:pt x="190886" y="34201"/>
                </a:moveTo>
                <a:lnTo>
                  <a:pt x="165430" y="34201"/>
                </a:lnTo>
                <a:lnTo>
                  <a:pt x="178371" y="224307"/>
                </a:lnTo>
                <a:lnTo>
                  <a:pt x="180848" y="228168"/>
                </a:lnTo>
                <a:lnTo>
                  <a:pt x="188417" y="232333"/>
                </a:lnTo>
                <a:lnTo>
                  <a:pt x="193014" y="232359"/>
                </a:lnTo>
                <a:lnTo>
                  <a:pt x="255421" y="198551"/>
                </a:lnTo>
                <a:lnTo>
                  <a:pt x="202082" y="198551"/>
                </a:lnTo>
                <a:lnTo>
                  <a:pt x="190886" y="34201"/>
                </a:lnTo>
                <a:close/>
              </a:path>
              <a:path w="567054" h="430530" extrusionOk="0">
                <a:moveTo>
                  <a:pt x="374700" y="105067"/>
                </a:moveTo>
                <a:lnTo>
                  <a:pt x="202082" y="198551"/>
                </a:lnTo>
                <a:lnTo>
                  <a:pt x="255421" y="198551"/>
                </a:lnTo>
                <a:lnTo>
                  <a:pt x="364058" y="139700"/>
                </a:lnTo>
                <a:lnTo>
                  <a:pt x="389453" y="139700"/>
                </a:lnTo>
                <a:lnTo>
                  <a:pt x="389509" y="113906"/>
                </a:lnTo>
                <a:lnTo>
                  <a:pt x="387159" y="109753"/>
                </a:lnTo>
                <a:lnTo>
                  <a:pt x="379476" y="105156"/>
                </a:lnTo>
                <a:lnTo>
                  <a:pt x="374700" y="105067"/>
                </a:lnTo>
                <a:close/>
              </a:path>
              <a:path w="567054" h="430530" extrusionOk="0">
                <a:moveTo>
                  <a:pt x="178904" y="0"/>
                </a:moveTo>
                <a:lnTo>
                  <a:pt x="174294" y="25"/>
                </a:lnTo>
                <a:lnTo>
                  <a:pt x="2146" y="97231"/>
                </a:lnTo>
                <a:lnTo>
                  <a:pt x="0" y="104978"/>
                </a:lnTo>
                <a:lnTo>
                  <a:pt x="6896" y="117195"/>
                </a:lnTo>
                <a:lnTo>
                  <a:pt x="14605" y="119367"/>
                </a:lnTo>
                <a:lnTo>
                  <a:pt x="165430" y="34201"/>
                </a:lnTo>
                <a:lnTo>
                  <a:pt x="190886" y="34201"/>
                </a:lnTo>
                <a:lnTo>
                  <a:pt x="189103" y="8026"/>
                </a:lnTo>
                <a:lnTo>
                  <a:pt x="186588" y="4127"/>
                </a:lnTo>
                <a:lnTo>
                  <a:pt x="178904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7"/>
          <p:cNvSpPr/>
          <p:nvPr/>
        </p:nvSpPr>
        <p:spPr>
          <a:xfrm>
            <a:off x="2029080" y="985780"/>
            <a:ext cx="439420" cy="433070"/>
          </a:xfrm>
          <a:custGeom>
            <a:avLst/>
            <a:gdLst/>
            <a:ahLst/>
            <a:cxnLst/>
            <a:rect l="l" t="t" r="r" b="b"/>
            <a:pathLst>
              <a:path w="439419" h="433069" extrusionOk="0">
                <a:moveTo>
                  <a:pt x="111569" y="0"/>
                </a:moveTo>
                <a:lnTo>
                  <a:pt x="113643" y="34188"/>
                </a:lnTo>
                <a:lnTo>
                  <a:pt x="115458" y="64739"/>
                </a:lnTo>
                <a:lnTo>
                  <a:pt x="117513" y="96060"/>
                </a:lnTo>
                <a:lnTo>
                  <a:pt x="119976" y="127050"/>
                </a:lnTo>
                <a:lnTo>
                  <a:pt x="120235" y="140309"/>
                </a:lnTo>
                <a:lnTo>
                  <a:pt x="117814" y="151901"/>
                </a:lnTo>
                <a:lnTo>
                  <a:pt x="111693" y="161812"/>
                </a:lnTo>
                <a:lnTo>
                  <a:pt x="100850" y="170027"/>
                </a:lnTo>
                <a:lnTo>
                  <a:pt x="93539" y="174654"/>
                </a:lnTo>
                <a:lnTo>
                  <a:pt x="86620" y="180014"/>
                </a:lnTo>
                <a:lnTo>
                  <a:pt x="79873" y="185695"/>
                </a:lnTo>
                <a:lnTo>
                  <a:pt x="73075" y="191287"/>
                </a:lnTo>
                <a:lnTo>
                  <a:pt x="0" y="248704"/>
                </a:lnTo>
                <a:lnTo>
                  <a:pt x="7302" y="251040"/>
                </a:lnTo>
                <a:lnTo>
                  <a:pt x="11925" y="252755"/>
                </a:lnTo>
                <a:lnTo>
                  <a:pt x="104959" y="277049"/>
                </a:lnTo>
                <a:lnTo>
                  <a:pt x="134505" y="284226"/>
                </a:lnTo>
                <a:lnTo>
                  <a:pt x="141730" y="286716"/>
                </a:lnTo>
                <a:lnTo>
                  <a:pt x="147080" y="290409"/>
                </a:lnTo>
                <a:lnTo>
                  <a:pt x="151013" y="295489"/>
                </a:lnTo>
                <a:lnTo>
                  <a:pt x="153987" y="302145"/>
                </a:lnTo>
                <a:lnTo>
                  <a:pt x="165448" y="334303"/>
                </a:lnTo>
                <a:lnTo>
                  <a:pt x="177161" y="366644"/>
                </a:lnTo>
                <a:lnTo>
                  <a:pt x="201345" y="432943"/>
                </a:lnTo>
                <a:lnTo>
                  <a:pt x="205701" y="426466"/>
                </a:lnTo>
                <a:lnTo>
                  <a:pt x="208813" y="422046"/>
                </a:lnTo>
                <a:lnTo>
                  <a:pt x="244582" y="366214"/>
                </a:lnTo>
                <a:lnTo>
                  <a:pt x="260906" y="340516"/>
                </a:lnTo>
                <a:lnTo>
                  <a:pt x="277025" y="314693"/>
                </a:lnTo>
                <a:lnTo>
                  <a:pt x="282498" y="305803"/>
                </a:lnTo>
                <a:lnTo>
                  <a:pt x="288569" y="302818"/>
                </a:lnTo>
                <a:lnTo>
                  <a:pt x="438861" y="297319"/>
                </a:lnTo>
                <a:lnTo>
                  <a:pt x="421388" y="275532"/>
                </a:lnTo>
                <a:lnTo>
                  <a:pt x="404666" y="254398"/>
                </a:lnTo>
                <a:lnTo>
                  <a:pt x="387944" y="234195"/>
                </a:lnTo>
                <a:lnTo>
                  <a:pt x="370471" y="215201"/>
                </a:lnTo>
                <a:lnTo>
                  <a:pt x="355456" y="196628"/>
                </a:lnTo>
                <a:lnTo>
                  <a:pt x="347397" y="177457"/>
                </a:lnTo>
                <a:lnTo>
                  <a:pt x="346541" y="156676"/>
                </a:lnTo>
                <a:lnTo>
                  <a:pt x="353136" y="133273"/>
                </a:lnTo>
                <a:lnTo>
                  <a:pt x="361966" y="108879"/>
                </a:lnTo>
                <a:lnTo>
                  <a:pt x="369347" y="83224"/>
                </a:lnTo>
                <a:lnTo>
                  <a:pt x="239847" y="83224"/>
                </a:lnTo>
                <a:lnTo>
                  <a:pt x="232270" y="81111"/>
                </a:lnTo>
                <a:lnTo>
                  <a:pt x="224574" y="76390"/>
                </a:lnTo>
                <a:lnTo>
                  <a:pt x="212608" y="67635"/>
                </a:lnTo>
                <a:lnTo>
                  <a:pt x="200345" y="59272"/>
                </a:lnTo>
                <a:lnTo>
                  <a:pt x="175564" y="42887"/>
                </a:lnTo>
                <a:lnTo>
                  <a:pt x="111569" y="0"/>
                </a:lnTo>
                <a:close/>
              </a:path>
              <a:path w="439419" h="433069" extrusionOk="0">
                <a:moveTo>
                  <a:pt x="383019" y="31089"/>
                </a:moveTo>
                <a:lnTo>
                  <a:pt x="376389" y="33147"/>
                </a:lnTo>
                <a:lnTo>
                  <a:pt x="372122" y="34188"/>
                </a:lnTo>
                <a:lnTo>
                  <a:pt x="312090" y="57619"/>
                </a:lnTo>
                <a:lnTo>
                  <a:pt x="284198" y="68699"/>
                </a:lnTo>
                <a:lnTo>
                  <a:pt x="256425" y="80124"/>
                </a:lnTo>
                <a:lnTo>
                  <a:pt x="247750" y="82853"/>
                </a:lnTo>
                <a:lnTo>
                  <a:pt x="239847" y="83224"/>
                </a:lnTo>
                <a:lnTo>
                  <a:pt x="369347" y="83224"/>
                </a:lnTo>
                <a:lnTo>
                  <a:pt x="375948" y="57611"/>
                </a:lnTo>
                <a:lnTo>
                  <a:pt x="383019" y="3108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7"/>
          <p:cNvSpPr/>
          <p:nvPr/>
        </p:nvSpPr>
        <p:spPr>
          <a:xfrm>
            <a:off x="0" y="794888"/>
            <a:ext cx="477520" cy="208279"/>
          </a:xfrm>
          <a:custGeom>
            <a:avLst/>
            <a:gdLst/>
            <a:ahLst/>
            <a:cxnLst/>
            <a:rect l="l" t="t" r="r" b="b"/>
            <a:pathLst>
              <a:path w="477520" h="208280" extrusionOk="0">
                <a:moveTo>
                  <a:pt x="310409" y="38177"/>
                </a:moveTo>
                <a:lnTo>
                  <a:pt x="119841" y="38177"/>
                </a:lnTo>
                <a:lnTo>
                  <a:pt x="167349" y="38642"/>
                </a:lnTo>
                <a:lnTo>
                  <a:pt x="213885" y="45202"/>
                </a:lnTo>
                <a:lnTo>
                  <a:pt x="258907" y="57628"/>
                </a:lnTo>
                <a:lnTo>
                  <a:pt x="301876" y="75692"/>
                </a:lnTo>
                <a:lnTo>
                  <a:pt x="342252" y="99168"/>
                </a:lnTo>
                <a:lnTo>
                  <a:pt x="379493" y="127828"/>
                </a:lnTo>
                <a:lnTo>
                  <a:pt x="413059" y="161443"/>
                </a:lnTo>
                <a:lnTo>
                  <a:pt x="442410" y="199786"/>
                </a:lnTo>
                <a:lnTo>
                  <a:pt x="447758" y="205128"/>
                </a:lnTo>
                <a:lnTo>
                  <a:pt x="454509" y="207901"/>
                </a:lnTo>
                <a:lnTo>
                  <a:pt x="461815" y="207941"/>
                </a:lnTo>
                <a:lnTo>
                  <a:pt x="468826" y="205082"/>
                </a:lnTo>
                <a:lnTo>
                  <a:pt x="474165" y="199728"/>
                </a:lnTo>
                <a:lnTo>
                  <a:pt x="476942" y="192974"/>
                </a:lnTo>
                <a:lnTo>
                  <a:pt x="476985" y="185671"/>
                </a:lnTo>
                <a:lnTo>
                  <a:pt x="474122" y="178666"/>
                </a:lnTo>
                <a:lnTo>
                  <a:pt x="445158" y="140310"/>
                </a:lnTo>
                <a:lnTo>
                  <a:pt x="412370" y="106165"/>
                </a:lnTo>
                <a:lnTo>
                  <a:pt x="376194" y="76415"/>
                </a:lnTo>
                <a:lnTo>
                  <a:pt x="337068" y="51244"/>
                </a:lnTo>
                <a:lnTo>
                  <a:pt x="310409" y="38177"/>
                </a:lnTo>
                <a:close/>
              </a:path>
              <a:path w="477520" h="208280" extrusionOk="0">
                <a:moveTo>
                  <a:pt x="159789" y="0"/>
                </a:moveTo>
                <a:lnTo>
                  <a:pt x="112460" y="465"/>
                </a:lnTo>
                <a:lnTo>
                  <a:pt x="64801" y="6606"/>
                </a:lnTo>
                <a:lnTo>
                  <a:pt x="15671" y="19172"/>
                </a:lnTo>
                <a:lnTo>
                  <a:pt x="0" y="25358"/>
                </a:lnTo>
                <a:lnTo>
                  <a:pt x="0" y="66483"/>
                </a:lnTo>
                <a:lnTo>
                  <a:pt x="22632" y="57002"/>
                </a:lnTo>
                <a:lnTo>
                  <a:pt x="71901" y="44033"/>
                </a:lnTo>
                <a:lnTo>
                  <a:pt x="119841" y="38177"/>
                </a:lnTo>
                <a:lnTo>
                  <a:pt x="310409" y="38177"/>
                </a:lnTo>
                <a:lnTo>
                  <a:pt x="295427" y="30833"/>
                </a:lnTo>
                <a:lnTo>
                  <a:pt x="251709" y="15367"/>
                </a:lnTo>
                <a:lnTo>
                  <a:pt x="206351" y="5028"/>
                </a:lnTo>
                <a:lnTo>
                  <a:pt x="159789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7"/>
          <p:cNvSpPr/>
          <p:nvPr/>
        </p:nvSpPr>
        <p:spPr>
          <a:xfrm>
            <a:off x="0" y="976238"/>
            <a:ext cx="324485" cy="95250"/>
          </a:xfrm>
          <a:custGeom>
            <a:avLst/>
            <a:gdLst/>
            <a:ahLst/>
            <a:cxnLst/>
            <a:rect l="l" t="t" r="r" b="b"/>
            <a:pathLst>
              <a:path w="324485" h="95250" extrusionOk="0">
                <a:moveTo>
                  <a:pt x="138244" y="0"/>
                </a:moveTo>
                <a:lnTo>
                  <a:pt x="91080" y="5882"/>
                </a:lnTo>
                <a:lnTo>
                  <a:pt x="45821" y="20376"/>
                </a:lnTo>
                <a:lnTo>
                  <a:pt x="4177" y="42791"/>
                </a:lnTo>
                <a:lnTo>
                  <a:pt x="0" y="46123"/>
                </a:lnTo>
                <a:lnTo>
                  <a:pt x="0" y="95218"/>
                </a:lnTo>
                <a:lnTo>
                  <a:pt x="8375" y="86845"/>
                </a:lnTo>
                <a:lnTo>
                  <a:pt x="51302" y="59729"/>
                </a:lnTo>
                <a:lnTo>
                  <a:pt x="99284" y="43093"/>
                </a:lnTo>
                <a:lnTo>
                  <a:pt x="149829" y="38021"/>
                </a:lnTo>
                <a:lnTo>
                  <a:pt x="282602" y="38021"/>
                </a:lnTo>
                <a:lnTo>
                  <a:pt x="275960" y="33601"/>
                </a:lnTo>
                <a:lnTo>
                  <a:pt x="231697" y="14105"/>
                </a:lnTo>
                <a:lnTo>
                  <a:pt x="185454" y="2823"/>
                </a:lnTo>
                <a:lnTo>
                  <a:pt x="138244" y="0"/>
                </a:lnTo>
                <a:close/>
              </a:path>
              <a:path w="324485" h="95250" extrusionOk="0">
                <a:moveTo>
                  <a:pt x="282602" y="38021"/>
                </a:moveTo>
                <a:lnTo>
                  <a:pt x="149829" y="38021"/>
                </a:lnTo>
                <a:lnTo>
                  <a:pt x="200183" y="44569"/>
                </a:lnTo>
                <a:lnTo>
                  <a:pt x="248646" y="62324"/>
                </a:lnTo>
                <a:lnTo>
                  <a:pt x="293518" y="90870"/>
                </a:lnTo>
                <a:lnTo>
                  <a:pt x="300257" y="94325"/>
                </a:lnTo>
                <a:lnTo>
                  <a:pt x="307537" y="94904"/>
                </a:lnTo>
                <a:lnTo>
                  <a:pt x="314501" y="92705"/>
                </a:lnTo>
                <a:lnTo>
                  <a:pt x="320290" y="87822"/>
                </a:lnTo>
                <a:lnTo>
                  <a:pt x="323730" y="81089"/>
                </a:lnTo>
                <a:lnTo>
                  <a:pt x="324303" y="73810"/>
                </a:lnTo>
                <a:lnTo>
                  <a:pt x="322104" y="66847"/>
                </a:lnTo>
                <a:lnTo>
                  <a:pt x="317229" y="61064"/>
                </a:lnTo>
                <a:lnTo>
                  <a:pt x="282602" y="38021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7"/>
          <p:cNvSpPr/>
          <p:nvPr/>
        </p:nvSpPr>
        <p:spPr>
          <a:xfrm>
            <a:off x="3003993" y="60540"/>
            <a:ext cx="439420" cy="433070"/>
          </a:xfrm>
          <a:custGeom>
            <a:avLst/>
            <a:gdLst/>
            <a:ahLst/>
            <a:cxnLst/>
            <a:rect l="l" t="t" r="r" b="b"/>
            <a:pathLst>
              <a:path w="439420" h="433070" extrusionOk="0">
                <a:moveTo>
                  <a:pt x="111569" y="0"/>
                </a:moveTo>
                <a:lnTo>
                  <a:pt x="113643" y="34188"/>
                </a:lnTo>
                <a:lnTo>
                  <a:pt x="115458" y="64744"/>
                </a:lnTo>
                <a:lnTo>
                  <a:pt x="117513" y="96065"/>
                </a:lnTo>
                <a:lnTo>
                  <a:pt x="119976" y="127050"/>
                </a:lnTo>
                <a:lnTo>
                  <a:pt x="120235" y="140309"/>
                </a:lnTo>
                <a:lnTo>
                  <a:pt x="117814" y="151901"/>
                </a:lnTo>
                <a:lnTo>
                  <a:pt x="111693" y="161812"/>
                </a:lnTo>
                <a:lnTo>
                  <a:pt x="100850" y="170027"/>
                </a:lnTo>
                <a:lnTo>
                  <a:pt x="93539" y="174654"/>
                </a:lnTo>
                <a:lnTo>
                  <a:pt x="86620" y="180014"/>
                </a:lnTo>
                <a:lnTo>
                  <a:pt x="79873" y="185695"/>
                </a:lnTo>
                <a:lnTo>
                  <a:pt x="73075" y="191287"/>
                </a:lnTo>
                <a:lnTo>
                  <a:pt x="0" y="248704"/>
                </a:lnTo>
                <a:lnTo>
                  <a:pt x="7302" y="251040"/>
                </a:lnTo>
                <a:lnTo>
                  <a:pt x="11925" y="252755"/>
                </a:lnTo>
                <a:lnTo>
                  <a:pt x="104959" y="277049"/>
                </a:lnTo>
                <a:lnTo>
                  <a:pt x="134505" y="284226"/>
                </a:lnTo>
                <a:lnTo>
                  <a:pt x="141730" y="286716"/>
                </a:lnTo>
                <a:lnTo>
                  <a:pt x="147080" y="290409"/>
                </a:lnTo>
                <a:lnTo>
                  <a:pt x="151013" y="295489"/>
                </a:lnTo>
                <a:lnTo>
                  <a:pt x="153987" y="302145"/>
                </a:lnTo>
                <a:lnTo>
                  <a:pt x="165448" y="334303"/>
                </a:lnTo>
                <a:lnTo>
                  <a:pt x="177161" y="366644"/>
                </a:lnTo>
                <a:lnTo>
                  <a:pt x="201345" y="432943"/>
                </a:lnTo>
                <a:lnTo>
                  <a:pt x="205701" y="426466"/>
                </a:lnTo>
                <a:lnTo>
                  <a:pt x="208813" y="422046"/>
                </a:lnTo>
                <a:lnTo>
                  <a:pt x="244582" y="366218"/>
                </a:lnTo>
                <a:lnTo>
                  <a:pt x="260906" y="340518"/>
                </a:lnTo>
                <a:lnTo>
                  <a:pt x="277025" y="314693"/>
                </a:lnTo>
                <a:lnTo>
                  <a:pt x="282498" y="305803"/>
                </a:lnTo>
                <a:lnTo>
                  <a:pt x="288569" y="302818"/>
                </a:lnTo>
                <a:lnTo>
                  <a:pt x="438861" y="297319"/>
                </a:lnTo>
                <a:lnTo>
                  <a:pt x="421388" y="275532"/>
                </a:lnTo>
                <a:lnTo>
                  <a:pt x="404666" y="254398"/>
                </a:lnTo>
                <a:lnTo>
                  <a:pt x="387944" y="234195"/>
                </a:lnTo>
                <a:lnTo>
                  <a:pt x="370471" y="215201"/>
                </a:lnTo>
                <a:lnTo>
                  <a:pt x="355456" y="196633"/>
                </a:lnTo>
                <a:lnTo>
                  <a:pt x="347397" y="177461"/>
                </a:lnTo>
                <a:lnTo>
                  <a:pt x="346541" y="156678"/>
                </a:lnTo>
                <a:lnTo>
                  <a:pt x="353136" y="133273"/>
                </a:lnTo>
                <a:lnTo>
                  <a:pt x="361966" y="108879"/>
                </a:lnTo>
                <a:lnTo>
                  <a:pt x="369346" y="83229"/>
                </a:lnTo>
                <a:lnTo>
                  <a:pt x="239847" y="83229"/>
                </a:lnTo>
                <a:lnTo>
                  <a:pt x="232270" y="81113"/>
                </a:lnTo>
                <a:lnTo>
                  <a:pt x="224574" y="76390"/>
                </a:lnTo>
                <a:lnTo>
                  <a:pt x="212608" y="67635"/>
                </a:lnTo>
                <a:lnTo>
                  <a:pt x="200345" y="59272"/>
                </a:lnTo>
                <a:lnTo>
                  <a:pt x="175564" y="42887"/>
                </a:lnTo>
                <a:lnTo>
                  <a:pt x="111569" y="0"/>
                </a:lnTo>
                <a:close/>
              </a:path>
              <a:path w="439420" h="433070" extrusionOk="0">
                <a:moveTo>
                  <a:pt x="383019" y="31089"/>
                </a:moveTo>
                <a:lnTo>
                  <a:pt x="376389" y="33147"/>
                </a:lnTo>
                <a:lnTo>
                  <a:pt x="372122" y="34188"/>
                </a:lnTo>
                <a:lnTo>
                  <a:pt x="312090" y="57619"/>
                </a:lnTo>
                <a:lnTo>
                  <a:pt x="284198" y="68699"/>
                </a:lnTo>
                <a:lnTo>
                  <a:pt x="256425" y="80124"/>
                </a:lnTo>
                <a:lnTo>
                  <a:pt x="247750" y="82859"/>
                </a:lnTo>
                <a:lnTo>
                  <a:pt x="239847" y="83229"/>
                </a:lnTo>
                <a:lnTo>
                  <a:pt x="369346" y="83229"/>
                </a:lnTo>
                <a:lnTo>
                  <a:pt x="375948" y="57611"/>
                </a:lnTo>
                <a:lnTo>
                  <a:pt x="383019" y="3108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7"/>
          <p:cNvSpPr/>
          <p:nvPr/>
        </p:nvSpPr>
        <p:spPr>
          <a:xfrm>
            <a:off x="3717773" y="2138288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29" h="364489" extrusionOk="0">
                <a:moveTo>
                  <a:pt x="417536" y="0"/>
                </a:moveTo>
                <a:lnTo>
                  <a:pt x="370210" y="468"/>
                </a:lnTo>
                <a:lnTo>
                  <a:pt x="322554" y="6616"/>
                </a:lnTo>
                <a:lnTo>
                  <a:pt x="273421" y="19181"/>
                </a:lnTo>
                <a:lnTo>
                  <a:pt x="226977" y="37513"/>
                </a:lnTo>
                <a:lnTo>
                  <a:pt x="183620" y="61198"/>
                </a:lnTo>
                <a:lnTo>
                  <a:pt x="143749" y="89822"/>
                </a:lnTo>
                <a:lnTo>
                  <a:pt x="107761" y="122970"/>
                </a:lnTo>
                <a:lnTo>
                  <a:pt x="76054" y="160230"/>
                </a:lnTo>
                <a:lnTo>
                  <a:pt x="49026" y="201186"/>
                </a:lnTo>
                <a:lnTo>
                  <a:pt x="27076" y="245426"/>
                </a:lnTo>
                <a:lnTo>
                  <a:pt x="10601" y="292535"/>
                </a:lnTo>
                <a:lnTo>
                  <a:pt x="0" y="342099"/>
                </a:lnTo>
                <a:lnTo>
                  <a:pt x="387" y="349658"/>
                </a:lnTo>
                <a:lnTo>
                  <a:pt x="17932" y="363956"/>
                </a:lnTo>
                <a:lnTo>
                  <a:pt x="28130" y="363956"/>
                </a:lnTo>
                <a:lnTo>
                  <a:pt x="36271" y="357161"/>
                </a:lnTo>
                <a:lnTo>
                  <a:pt x="37668" y="347713"/>
                </a:lnTo>
                <a:lnTo>
                  <a:pt x="48671" y="297995"/>
                </a:lnTo>
                <a:lnTo>
                  <a:pt x="66186" y="251073"/>
                </a:lnTo>
                <a:lnTo>
                  <a:pt x="89720" y="207459"/>
                </a:lnTo>
                <a:lnTo>
                  <a:pt x="118779" y="167668"/>
                </a:lnTo>
                <a:lnTo>
                  <a:pt x="152869" y="132215"/>
                </a:lnTo>
                <a:lnTo>
                  <a:pt x="191495" y="101611"/>
                </a:lnTo>
                <a:lnTo>
                  <a:pt x="234164" y="76372"/>
                </a:lnTo>
                <a:lnTo>
                  <a:pt x="280381" y="57012"/>
                </a:lnTo>
                <a:lnTo>
                  <a:pt x="329653" y="44043"/>
                </a:lnTo>
                <a:lnTo>
                  <a:pt x="377580" y="38183"/>
                </a:lnTo>
                <a:lnTo>
                  <a:pt x="568164" y="38183"/>
                </a:lnTo>
                <a:lnTo>
                  <a:pt x="553170" y="30833"/>
                </a:lnTo>
                <a:lnTo>
                  <a:pt x="509453" y="15366"/>
                </a:lnTo>
                <a:lnTo>
                  <a:pt x="464096" y="5027"/>
                </a:lnTo>
                <a:lnTo>
                  <a:pt x="417536" y="0"/>
                </a:lnTo>
                <a:close/>
              </a:path>
              <a:path w="735329" h="364489" extrusionOk="0">
                <a:moveTo>
                  <a:pt x="568164" y="38183"/>
                </a:moveTo>
                <a:lnTo>
                  <a:pt x="377580" y="38183"/>
                </a:lnTo>
                <a:lnTo>
                  <a:pt x="425082" y="38647"/>
                </a:lnTo>
                <a:lnTo>
                  <a:pt x="471615" y="45206"/>
                </a:lnTo>
                <a:lnTo>
                  <a:pt x="516640" y="57632"/>
                </a:lnTo>
                <a:lnTo>
                  <a:pt x="559615" y="75698"/>
                </a:lnTo>
                <a:lnTo>
                  <a:pt x="599997" y="99175"/>
                </a:lnTo>
                <a:lnTo>
                  <a:pt x="637246" y="127836"/>
                </a:lnTo>
                <a:lnTo>
                  <a:pt x="670819" y="161452"/>
                </a:lnTo>
                <a:lnTo>
                  <a:pt x="700176" y="199796"/>
                </a:lnTo>
                <a:lnTo>
                  <a:pt x="705528" y="205136"/>
                </a:lnTo>
                <a:lnTo>
                  <a:pt x="712287" y="207906"/>
                </a:lnTo>
                <a:lnTo>
                  <a:pt x="719591" y="207945"/>
                </a:lnTo>
                <a:lnTo>
                  <a:pt x="726579" y="205092"/>
                </a:lnTo>
                <a:lnTo>
                  <a:pt x="731925" y="199737"/>
                </a:lnTo>
                <a:lnTo>
                  <a:pt x="734704" y="192984"/>
                </a:lnTo>
                <a:lnTo>
                  <a:pt x="734745" y="185680"/>
                </a:lnTo>
                <a:lnTo>
                  <a:pt x="731875" y="178676"/>
                </a:lnTo>
                <a:lnTo>
                  <a:pt x="702908" y="140319"/>
                </a:lnTo>
                <a:lnTo>
                  <a:pt x="670117" y="106172"/>
                </a:lnTo>
                <a:lnTo>
                  <a:pt x="633864" y="76372"/>
                </a:lnTo>
                <a:lnTo>
                  <a:pt x="594811" y="51246"/>
                </a:lnTo>
                <a:lnTo>
                  <a:pt x="568164" y="38183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7"/>
          <p:cNvSpPr/>
          <p:nvPr/>
        </p:nvSpPr>
        <p:spPr>
          <a:xfrm>
            <a:off x="3882645" y="2319643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5" h="179069" extrusionOk="0">
                <a:moveTo>
                  <a:pt x="231114" y="0"/>
                </a:moveTo>
                <a:lnTo>
                  <a:pt x="183962" y="5881"/>
                </a:lnTo>
                <a:lnTo>
                  <a:pt x="138707" y="20375"/>
                </a:lnTo>
                <a:lnTo>
                  <a:pt x="97064" y="42790"/>
                </a:lnTo>
                <a:lnTo>
                  <a:pt x="59849" y="72473"/>
                </a:lnTo>
                <a:lnTo>
                  <a:pt x="27883" y="108774"/>
                </a:lnTo>
                <a:lnTo>
                  <a:pt x="1983" y="151042"/>
                </a:lnTo>
                <a:lnTo>
                  <a:pt x="0" y="158339"/>
                </a:lnTo>
                <a:lnTo>
                  <a:pt x="934" y="165582"/>
                </a:lnTo>
                <a:lnTo>
                  <a:pt x="4514" y="171946"/>
                </a:lnTo>
                <a:lnTo>
                  <a:pt x="10467" y="176607"/>
                </a:lnTo>
                <a:lnTo>
                  <a:pt x="13210" y="177991"/>
                </a:lnTo>
                <a:lnTo>
                  <a:pt x="16118" y="178639"/>
                </a:lnTo>
                <a:lnTo>
                  <a:pt x="25974" y="178639"/>
                </a:lnTo>
                <a:lnTo>
                  <a:pt x="32692" y="174791"/>
                </a:lnTo>
                <a:lnTo>
                  <a:pt x="36045" y="168123"/>
                </a:lnTo>
                <a:lnTo>
                  <a:pt x="64755" y="123341"/>
                </a:lnTo>
                <a:lnTo>
                  <a:pt x="101262" y="86843"/>
                </a:lnTo>
                <a:lnTo>
                  <a:pt x="144194" y="59728"/>
                </a:lnTo>
                <a:lnTo>
                  <a:pt x="192178" y="43092"/>
                </a:lnTo>
                <a:lnTo>
                  <a:pt x="242698" y="38009"/>
                </a:lnTo>
                <a:lnTo>
                  <a:pt x="375467" y="38009"/>
                </a:lnTo>
                <a:lnTo>
                  <a:pt x="368835" y="33598"/>
                </a:lnTo>
                <a:lnTo>
                  <a:pt x="324566" y="14107"/>
                </a:lnTo>
                <a:lnTo>
                  <a:pt x="278321" y="2824"/>
                </a:lnTo>
                <a:lnTo>
                  <a:pt x="231114" y="0"/>
                </a:lnTo>
                <a:close/>
              </a:path>
              <a:path w="417195" h="179069" extrusionOk="0">
                <a:moveTo>
                  <a:pt x="375467" y="38009"/>
                </a:moveTo>
                <a:lnTo>
                  <a:pt x="242698" y="38009"/>
                </a:lnTo>
                <a:lnTo>
                  <a:pt x="293047" y="44560"/>
                </a:lnTo>
                <a:lnTo>
                  <a:pt x="341517" y="62325"/>
                </a:lnTo>
                <a:lnTo>
                  <a:pt x="386400" y="90882"/>
                </a:lnTo>
                <a:lnTo>
                  <a:pt x="393143" y="94322"/>
                </a:lnTo>
                <a:lnTo>
                  <a:pt x="400422" y="94895"/>
                </a:lnTo>
                <a:lnTo>
                  <a:pt x="407379" y="92697"/>
                </a:lnTo>
                <a:lnTo>
                  <a:pt x="413158" y="87821"/>
                </a:lnTo>
                <a:lnTo>
                  <a:pt x="416604" y="81088"/>
                </a:lnTo>
                <a:lnTo>
                  <a:pt x="417178" y="73807"/>
                </a:lnTo>
                <a:lnTo>
                  <a:pt x="414980" y="66840"/>
                </a:lnTo>
                <a:lnTo>
                  <a:pt x="410110" y="61050"/>
                </a:lnTo>
                <a:lnTo>
                  <a:pt x="375467" y="3800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7"/>
          <p:cNvSpPr/>
          <p:nvPr/>
        </p:nvSpPr>
        <p:spPr>
          <a:xfrm>
            <a:off x="3878760" y="3015250"/>
            <a:ext cx="693420" cy="1343025"/>
          </a:xfrm>
          <a:custGeom>
            <a:avLst/>
            <a:gdLst/>
            <a:ahLst/>
            <a:cxnLst/>
            <a:rect l="l" t="t" r="r" b="b"/>
            <a:pathLst>
              <a:path w="693420" h="1343025" extrusionOk="0">
                <a:moveTo>
                  <a:pt x="579297" y="1289461"/>
                </a:moveTo>
                <a:lnTo>
                  <a:pt x="538181" y="1305421"/>
                </a:lnTo>
                <a:lnTo>
                  <a:pt x="495401" y="1320284"/>
                </a:lnTo>
                <a:lnTo>
                  <a:pt x="491807" y="1327472"/>
                </a:lnTo>
                <a:lnTo>
                  <a:pt x="495795" y="1339448"/>
                </a:lnTo>
                <a:lnTo>
                  <a:pt x="500748" y="1342813"/>
                </a:lnTo>
                <a:lnTo>
                  <a:pt x="507403" y="1342813"/>
                </a:lnTo>
                <a:lnTo>
                  <a:pt x="546957" y="1329256"/>
                </a:lnTo>
                <a:lnTo>
                  <a:pt x="588810" y="1313019"/>
                </a:lnTo>
                <a:lnTo>
                  <a:pt x="591947" y="1305615"/>
                </a:lnTo>
                <a:lnTo>
                  <a:pt x="586689" y="1292610"/>
                </a:lnTo>
                <a:lnTo>
                  <a:pt x="579297" y="1289461"/>
                </a:lnTo>
                <a:close/>
              </a:path>
              <a:path w="693420" h="1343025" extrusionOk="0">
                <a:moveTo>
                  <a:pt x="693239" y="1233628"/>
                </a:moveTo>
                <a:lnTo>
                  <a:pt x="658480" y="1252776"/>
                </a:lnTo>
                <a:lnTo>
                  <a:pt x="635139" y="1264518"/>
                </a:lnTo>
                <a:lnTo>
                  <a:pt x="632548" y="1272138"/>
                </a:lnTo>
                <a:lnTo>
                  <a:pt x="637870" y="1282907"/>
                </a:lnTo>
                <a:lnTo>
                  <a:pt x="642366" y="1285498"/>
                </a:lnTo>
                <a:lnTo>
                  <a:pt x="648944" y="1285498"/>
                </a:lnTo>
                <a:lnTo>
                  <a:pt x="687403" y="1266110"/>
                </a:lnTo>
                <a:lnTo>
                  <a:pt x="693239" y="1262823"/>
                </a:lnTo>
                <a:lnTo>
                  <a:pt x="693239" y="1233628"/>
                </a:lnTo>
                <a:close/>
              </a:path>
              <a:path w="693420" h="1343025" extrusionOk="0">
                <a:moveTo>
                  <a:pt x="417893" y="741799"/>
                </a:moveTo>
                <a:lnTo>
                  <a:pt x="411365" y="746434"/>
                </a:lnTo>
                <a:lnTo>
                  <a:pt x="408813" y="760214"/>
                </a:lnTo>
                <a:lnTo>
                  <a:pt x="413372" y="766830"/>
                </a:lnTo>
                <a:lnTo>
                  <a:pt x="459905" y="771771"/>
                </a:lnTo>
                <a:lnTo>
                  <a:pt x="470147" y="771523"/>
                </a:lnTo>
                <a:lnTo>
                  <a:pt x="512102" y="759833"/>
                </a:lnTo>
                <a:lnTo>
                  <a:pt x="509483" y="746366"/>
                </a:lnTo>
                <a:lnTo>
                  <a:pt x="460544" y="746366"/>
                </a:lnTo>
                <a:lnTo>
                  <a:pt x="442711" y="745584"/>
                </a:lnTo>
                <a:lnTo>
                  <a:pt x="424878" y="743132"/>
                </a:lnTo>
                <a:lnTo>
                  <a:pt x="417893" y="741799"/>
                </a:lnTo>
                <a:close/>
              </a:path>
              <a:path w="693420" h="1343025" extrusionOk="0">
                <a:moveTo>
                  <a:pt x="502704" y="741545"/>
                </a:moveTo>
                <a:lnTo>
                  <a:pt x="495858" y="742903"/>
                </a:lnTo>
                <a:lnTo>
                  <a:pt x="478290" y="745473"/>
                </a:lnTo>
                <a:lnTo>
                  <a:pt x="460544" y="746366"/>
                </a:lnTo>
                <a:lnTo>
                  <a:pt x="509483" y="746366"/>
                </a:lnTo>
                <a:lnTo>
                  <a:pt x="509422" y="746053"/>
                </a:lnTo>
                <a:lnTo>
                  <a:pt x="502704" y="741545"/>
                </a:lnTo>
                <a:close/>
              </a:path>
              <a:path w="693420" h="1343025" extrusionOk="0">
                <a:moveTo>
                  <a:pt x="291261" y="667021"/>
                </a:moveTo>
                <a:lnTo>
                  <a:pt x="280073" y="675492"/>
                </a:lnTo>
                <a:lnTo>
                  <a:pt x="278968" y="683455"/>
                </a:lnTo>
                <a:lnTo>
                  <a:pt x="283210" y="689043"/>
                </a:lnTo>
                <a:lnTo>
                  <a:pt x="310965" y="718316"/>
                </a:lnTo>
                <a:lnTo>
                  <a:pt x="345122" y="741341"/>
                </a:lnTo>
                <a:lnTo>
                  <a:pt x="349072" y="742827"/>
                </a:lnTo>
                <a:lnTo>
                  <a:pt x="355625" y="742827"/>
                </a:lnTo>
                <a:lnTo>
                  <a:pt x="360019" y="740376"/>
                </a:lnTo>
                <a:lnTo>
                  <a:pt x="365594" y="729886"/>
                </a:lnTo>
                <a:lnTo>
                  <a:pt x="363245" y="722202"/>
                </a:lnTo>
                <a:lnTo>
                  <a:pt x="357060" y="718913"/>
                </a:lnTo>
                <a:lnTo>
                  <a:pt x="341571" y="709631"/>
                </a:lnTo>
                <a:lnTo>
                  <a:pt x="327444" y="698976"/>
                </a:lnTo>
                <a:lnTo>
                  <a:pt x="314726" y="686990"/>
                </a:lnTo>
                <a:lnTo>
                  <a:pt x="303466" y="673714"/>
                </a:lnTo>
                <a:lnTo>
                  <a:pt x="299212" y="668126"/>
                </a:lnTo>
                <a:lnTo>
                  <a:pt x="291261" y="667021"/>
                </a:lnTo>
                <a:close/>
              </a:path>
              <a:path w="693420" h="1343025" extrusionOk="0">
                <a:moveTo>
                  <a:pt x="626287" y="668558"/>
                </a:moveTo>
                <a:lnTo>
                  <a:pt x="592313" y="697776"/>
                </a:lnTo>
                <a:lnTo>
                  <a:pt x="556717" y="720856"/>
                </a:lnTo>
                <a:lnTo>
                  <a:pt x="554609" y="728629"/>
                </a:lnTo>
                <a:lnTo>
                  <a:pt x="560451" y="738789"/>
                </a:lnTo>
                <a:lnTo>
                  <a:pt x="564730" y="741075"/>
                </a:lnTo>
                <a:lnTo>
                  <a:pt x="571284" y="741075"/>
                </a:lnTo>
                <a:lnTo>
                  <a:pt x="607445" y="718181"/>
                </a:lnTo>
                <a:lnTo>
                  <a:pt x="638594" y="691862"/>
                </a:lnTo>
                <a:lnTo>
                  <a:pt x="643928" y="679010"/>
                </a:lnTo>
                <a:lnTo>
                  <a:pt x="634314" y="668799"/>
                </a:lnTo>
                <a:lnTo>
                  <a:pt x="626287" y="668558"/>
                </a:lnTo>
                <a:close/>
              </a:path>
              <a:path w="693420" h="1343025" extrusionOk="0">
                <a:moveTo>
                  <a:pt x="693239" y="585414"/>
                </a:moveTo>
                <a:lnTo>
                  <a:pt x="685176" y="597721"/>
                </a:lnTo>
                <a:lnTo>
                  <a:pt x="670509" y="618075"/>
                </a:lnTo>
                <a:lnTo>
                  <a:pt x="666267" y="623663"/>
                </a:lnTo>
                <a:lnTo>
                  <a:pt x="667372" y="631626"/>
                </a:lnTo>
                <a:lnTo>
                  <a:pt x="675246" y="637608"/>
                </a:lnTo>
                <a:lnTo>
                  <a:pt x="677951" y="638446"/>
                </a:lnTo>
                <a:lnTo>
                  <a:pt x="684466" y="638446"/>
                </a:lnTo>
                <a:lnTo>
                  <a:pt x="688251" y="636706"/>
                </a:lnTo>
                <a:lnTo>
                  <a:pt x="690753" y="633429"/>
                </a:lnTo>
                <a:lnTo>
                  <a:pt x="693239" y="629988"/>
                </a:lnTo>
                <a:lnTo>
                  <a:pt x="693239" y="585414"/>
                </a:lnTo>
                <a:close/>
              </a:path>
              <a:path w="693420" h="1343025" extrusionOk="0">
                <a:moveTo>
                  <a:pt x="249910" y="523892"/>
                </a:moveTo>
                <a:lnTo>
                  <a:pt x="243827" y="529150"/>
                </a:lnTo>
                <a:lnTo>
                  <a:pt x="242760" y="543374"/>
                </a:lnTo>
                <a:lnTo>
                  <a:pt x="242468" y="550575"/>
                </a:lnTo>
                <a:lnTo>
                  <a:pt x="242468" y="557725"/>
                </a:lnTo>
                <a:lnTo>
                  <a:pt x="246242" y="601821"/>
                </a:lnTo>
                <a:lnTo>
                  <a:pt x="255739" y="625492"/>
                </a:lnTo>
                <a:lnTo>
                  <a:pt x="262458" y="625492"/>
                </a:lnTo>
                <a:lnTo>
                  <a:pt x="263448" y="625378"/>
                </a:lnTo>
                <a:lnTo>
                  <a:pt x="271284" y="623485"/>
                </a:lnTo>
                <a:lnTo>
                  <a:pt x="275475" y="616627"/>
                </a:lnTo>
                <a:lnTo>
                  <a:pt x="273824" y="609807"/>
                </a:lnTo>
                <a:lnTo>
                  <a:pt x="271234" y="597328"/>
                </a:lnTo>
                <a:lnTo>
                  <a:pt x="269374" y="584455"/>
                </a:lnTo>
                <a:lnTo>
                  <a:pt x="268250" y="571235"/>
                </a:lnTo>
                <a:lnTo>
                  <a:pt x="267868" y="557725"/>
                </a:lnTo>
                <a:lnTo>
                  <a:pt x="267893" y="550575"/>
                </a:lnTo>
                <a:lnTo>
                  <a:pt x="268135" y="544631"/>
                </a:lnTo>
                <a:lnTo>
                  <a:pt x="269163" y="531055"/>
                </a:lnTo>
                <a:lnTo>
                  <a:pt x="263918" y="524959"/>
                </a:lnTo>
                <a:lnTo>
                  <a:pt x="249910" y="523892"/>
                </a:lnTo>
                <a:close/>
              </a:path>
              <a:path w="693420" h="1343025" extrusionOk="0">
                <a:moveTo>
                  <a:pt x="303771" y="379175"/>
                </a:moveTo>
                <a:lnTo>
                  <a:pt x="273746" y="422019"/>
                </a:lnTo>
                <a:lnTo>
                  <a:pt x="259219" y="458639"/>
                </a:lnTo>
                <a:lnTo>
                  <a:pt x="256997" y="465294"/>
                </a:lnTo>
                <a:lnTo>
                  <a:pt x="260591" y="472495"/>
                </a:lnTo>
                <a:lnTo>
                  <a:pt x="268579" y="475149"/>
                </a:lnTo>
                <a:lnTo>
                  <a:pt x="269925" y="475353"/>
                </a:lnTo>
                <a:lnTo>
                  <a:pt x="276580" y="475353"/>
                </a:lnTo>
                <a:lnTo>
                  <a:pt x="281520" y="472000"/>
                </a:lnTo>
                <a:lnTo>
                  <a:pt x="283298" y="466678"/>
                </a:lnTo>
                <a:lnTo>
                  <a:pt x="289564" y="449517"/>
                </a:lnTo>
                <a:lnTo>
                  <a:pt x="296799" y="432682"/>
                </a:lnTo>
                <a:lnTo>
                  <a:pt x="304976" y="416231"/>
                </a:lnTo>
                <a:lnTo>
                  <a:pt x="314071" y="400219"/>
                </a:lnTo>
                <a:lnTo>
                  <a:pt x="317703" y="394225"/>
                </a:lnTo>
                <a:lnTo>
                  <a:pt x="315785" y="386414"/>
                </a:lnTo>
                <a:lnTo>
                  <a:pt x="303771" y="379175"/>
                </a:lnTo>
                <a:close/>
              </a:path>
              <a:path w="693420" h="1343025" extrusionOk="0">
                <a:moveTo>
                  <a:pt x="631901" y="252379"/>
                </a:moveTo>
                <a:lnTo>
                  <a:pt x="624979" y="256532"/>
                </a:lnTo>
                <a:lnTo>
                  <a:pt x="621652" y="270146"/>
                </a:lnTo>
                <a:lnTo>
                  <a:pt x="625805" y="277029"/>
                </a:lnTo>
                <a:lnTo>
                  <a:pt x="632625" y="278706"/>
                </a:lnTo>
                <a:lnTo>
                  <a:pt x="649964" y="283512"/>
                </a:lnTo>
                <a:lnTo>
                  <a:pt x="667213" y="289382"/>
                </a:lnTo>
                <a:lnTo>
                  <a:pt x="684310" y="296292"/>
                </a:lnTo>
                <a:lnTo>
                  <a:pt x="693239" y="300485"/>
                </a:lnTo>
                <a:lnTo>
                  <a:pt x="693239" y="269295"/>
                </a:lnTo>
                <a:lnTo>
                  <a:pt x="685660" y="269295"/>
                </a:lnTo>
                <a:lnTo>
                  <a:pt x="674001" y="264810"/>
                </a:lnTo>
                <a:lnTo>
                  <a:pt x="662274" y="260769"/>
                </a:lnTo>
                <a:lnTo>
                  <a:pt x="650493" y="257177"/>
                </a:lnTo>
                <a:lnTo>
                  <a:pt x="638670" y="254042"/>
                </a:lnTo>
                <a:lnTo>
                  <a:pt x="631901" y="252379"/>
                </a:lnTo>
                <a:close/>
              </a:path>
              <a:path w="693420" h="1343025" extrusionOk="0">
                <a:moveTo>
                  <a:pt x="693239" y="254460"/>
                </a:moveTo>
                <a:lnTo>
                  <a:pt x="686739" y="258119"/>
                </a:lnTo>
                <a:lnTo>
                  <a:pt x="684364" y="263910"/>
                </a:lnTo>
                <a:lnTo>
                  <a:pt x="685660" y="269295"/>
                </a:lnTo>
                <a:lnTo>
                  <a:pt x="693239" y="269295"/>
                </a:lnTo>
                <a:lnTo>
                  <a:pt x="693239" y="254460"/>
                </a:lnTo>
                <a:close/>
              </a:path>
              <a:path w="693420" h="1343025" extrusionOk="0">
                <a:moveTo>
                  <a:pt x="413842" y="277156"/>
                </a:moveTo>
                <a:lnTo>
                  <a:pt x="368446" y="301769"/>
                </a:lnTo>
                <a:lnTo>
                  <a:pt x="335711" y="329569"/>
                </a:lnTo>
                <a:lnTo>
                  <a:pt x="335788" y="337621"/>
                </a:lnTo>
                <a:lnTo>
                  <a:pt x="343268" y="344949"/>
                </a:lnTo>
                <a:lnTo>
                  <a:pt x="346481" y="346155"/>
                </a:lnTo>
                <a:lnTo>
                  <a:pt x="352971" y="346155"/>
                </a:lnTo>
                <a:lnTo>
                  <a:pt x="356260" y="344898"/>
                </a:lnTo>
                <a:lnTo>
                  <a:pt x="362508" y="338535"/>
                </a:lnTo>
                <a:lnTo>
                  <a:pt x="366356" y="334802"/>
                </a:lnTo>
                <a:lnTo>
                  <a:pt x="418426" y="303115"/>
                </a:lnTo>
                <a:lnTo>
                  <a:pt x="424751" y="300105"/>
                </a:lnTo>
                <a:lnTo>
                  <a:pt x="427456" y="292523"/>
                </a:lnTo>
                <a:lnTo>
                  <a:pt x="421424" y="279861"/>
                </a:lnTo>
                <a:lnTo>
                  <a:pt x="413842" y="277156"/>
                </a:lnTo>
                <a:close/>
              </a:path>
              <a:path w="693420" h="1343025" extrusionOk="0">
                <a:moveTo>
                  <a:pt x="567207" y="244568"/>
                </a:moveTo>
                <a:lnTo>
                  <a:pt x="560197" y="244568"/>
                </a:lnTo>
                <a:lnTo>
                  <a:pt x="540646" y="245179"/>
                </a:lnTo>
                <a:lnTo>
                  <a:pt x="501368" y="249872"/>
                </a:lnTo>
                <a:lnTo>
                  <a:pt x="470738" y="262412"/>
                </a:lnTo>
                <a:lnTo>
                  <a:pt x="473735" y="275074"/>
                </a:lnTo>
                <a:lnTo>
                  <a:pt x="478955" y="278998"/>
                </a:lnTo>
                <a:lnTo>
                  <a:pt x="485673" y="278998"/>
                </a:lnTo>
                <a:lnTo>
                  <a:pt x="486664" y="278884"/>
                </a:lnTo>
                <a:lnTo>
                  <a:pt x="487654" y="278655"/>
                </a:lnTo>
                <a:lnTo>
                  <a:pt x="505795" y="274885"/>
                </a:lnTo>
                <a:lnTo>
                  <a:pt x="523981" y="272173"/>
                </a:lnTo>
                <a:lnTo>
                  <a:pt x="542145" y="270531"/>
                </a:lnTo>
                <a:lnTo>
                  <a:pt x="560222" y="269968"/>
                </a:lnTo>
                <a:lnTo>
                  <a:pt x="567232" y="269955"/>
                </a:lnTo>
                <a:lnTo>
                  <a:pt x="572922" y="264266"/>
                </a:lnTo>
                <a:lnTo>
                  <a:pt x="572897" y="250245"/>
                </a:lnTo>
                <a:lnTo>
                  <a:pt x="567207" y="244568"/>
                </a:lnTo>
                <a:close/>
              </a:path>
              <a:path w="693420" h="1343025" extrusionOk="0">
                <a:moveTo>
                  <a:pt x="598855" y="139768"/>
                </a:moveTo>
                <a:lnTo>
                  <a:pt x="590918" y="140962"/>
                </a:lnTo>
                <a:lnTo>
                  <a:pt x="582536" y="152201"/>
                </a:lnTo>
                <a:lnTo>
                  <a:pt x="583704" y="160164"/>
                </a:lnTo>
                <a:lnTo>
                  <a:pt x="589343" y="164342"/>
                </a:lnTo>
                <a:lnTo>
                  <a:pt x="604280" y="175972"/>
                </a:lnTo>
                <a:lnTo>
                  <a:pt x="618410" y="188067"/>
                </a:lnTo>
                <a:lnTo>
                  <a:pt x="631688" y="200584"/>
                </a:lnTo>
                <a:lnTo>
                  <a:pt x="644067" y="213479"/>
                </a:lnTo>
                <a:lnTo>
                  <a:pt x="646569" y="216222"/>
                </a:lnTo>
                <a:lnTo>
                  <a:pt x="650011" y="217619"/>
                </a:lnTo>
                <a:lnTo>
                  <a:pt x="656526" y="217619"/>
                </a:lnTo>
                <a:lnTo>
                  <a:pt x="659587" y="216514"/>
                </a:lnTo>
                <a:lnTo>
                  <a:pt x="667207" y="209580"/>
                </a:lnTo>
                <a:lnTo>
                  <a:pt x="667575" y="201541"/>
                </a:lnTo>
                <a:lnTo>
                  <a:pt x="662851" y="196359"/>
                </a:lnTo>
                <a:lnTo>
                  <a:pt x="649619" y="182581"/>
                </a:lnTo>
                <a:lnTo>
                  <a:pt x="635449" y="169225"/>
                </a:lnTo>
                <a:lnTo>
                  <a:pt x="620390" y="156336"/>
                </a:lnTo>
                <a:lnTo>
                  <a:pt x="604494" y="143959"/>
                </a:lnTo>
                <a:lnTo>
                  <a:pt x="598855" y="139768"/>
                </a:lnTo>
                <a:close/>
              </a:path>
              <a:path w="693420" h="1343025" extrusionOk="0">
                <a:moveTo>
                  <a:pt x="461073" y="67784"/>
                </a:moveTo>
                <a:lnTo>
                  <a:pt x="453720" y="71048"/>
                </a:lnTo>
                <a:lnTo>
                  <a:pt x="448652" y="84129"/>
                </a:lnTo>
                <a:lnTo>
                  <a:pt x="451878" y="91482"/>
                </a:lnTo>
                <a:lnTo>
                  <a:pt x="458419" y="94022"/>
                </a:lnTo>
                <a:lnTo>
                  <a:pt x="476296" y="101247"/>
                </a:lnTo>
                <a:lnTo>
                  <a:pt x="493636" y="108826"/>
                </a:lnTo>
                <a:lnTo>
                  <a:pt x="510375" y="116731"/>
                </a:lnTo>
                <a:lnTo>
                  <a:pt x="526453" y="124934"/>
                </a:lnTo>
                <a:lnTo>
                  <a:pt x="528345" y="125937"/>
                </a:lnTo>
                <a:lnTo>
                  <a:pt x="530377" y="126407"/>
                </a:lnTo>
                <a:lnTo>
                  <a:pt x="536943" y="126407"/>
                </a:lnTo>
                <a:lnTo>
                  <a:pt x="541337" y="123956"/>
                </a:lnTo>
                <a:lnTo>
                  <a:pt x="546912" y="113466"/>
                </a:lnTo>
                <a:lnTo>
                  <a:pt x="544550" y="105783"/>
                </a:lnTo>
                <a:lnTo>
                  <a:pt x="504204" y="85726"/>
                </a:lnTo>
                <a:lnTo>
                  <a:pt x="467626" y="70350"/>
                </a:lnTo>
                <a:lnTo>
                  <a:pt x="461073" y="67784"/>
                </a:lnTo>
                <a:close/>
              </a:path>
              <a:path w="693420" h="1343025" extrusionOk="0">
                <a:moveTo>
                  <a:pt x="312356" y="26065"/>
                </a:moveTo>
                <a:lnTo>
                  <a:pt x="305612" y="30433"/>
                </a:lnTo>
                <a:lnTo>
                  <a:pt x="302780" y="44175"/>
                </a:lnTo>
                <a:lnTo>
                  <a:pt x="307200" y="50893"/>
                </a:lnTo>
                <a:lnTo>
                  <a:pt x="332889" y="56385"/>
                </a:lnTo>
                <a:lnTo>
                  <a:pt x="351391" y="60734"/>
                </a:lnTo>
                <a:lnTo>
                  <a:pt x="369515" y="65348"/>
                </a:lnTo>
                <a:lnTo>
                  <a:pt x="388353" y="70540"/>
                </a:lnTo>
                <a:lnTo>
                  <a:pt x="389521" y="70705"/>
                </a:lnTo>
                <a:lnTo>
                  <a:pt x="396214" y="70705"/>
                </a:lnTo>
                <a:lnTo>
                  <a:pt x="401294" y="67060"/>
                </a:lnTo>
                <a:lnTo>
                  <a:pt x="404812" y="54741"/>
                </a:lnTo>
                <a:lnTo>
                  <a:pt x="400913" y="47718"/>
                </a:lnTo>
                <a:lnTo>
                  <a:pt x="357451" y="36064"/>
                </a:lnTo>
                <a:lnTo>
                  <a:pt x="319201" y="27436"/>
                </a:lnTo>
                <a:lnTo>
                  <a:pt x="312356" y="26065"/>
                </a:lnTo>
                <a:close/>
              </a:path>
              <a:path w="693420" h="1343025" extrusionOk="0">
                <a:moveTo>
                  <a:pt x="159880" y="4805"/>
                </a:moveTo>
                <a:lnTo>
                  <a:pt x="153568" y="10050"/>
                </a:lnTo>
                <a:lnTo>
                  <a:pt x="152349" y="24020"/>
                </a:lnTo>
                <a:lnTo>
                  <a:pt x="157530" y="30179"/>
                </a:lnTo>
                <a:lnTo>
                  <a:pt x="183529" y="32579"/>
                </a:lnTo>
                <a:lnTo>
                  <a:pt x="202444" y="34612"/>
                </a:lnTo>
                <a:lnTo>
                  <a:pt x="221178" y="36883"/>
                </a:lnTo>
                <a:lnTo>
                  <a:pt x="240271" y="39476"/>
                </a:lnTo>
                <a:lnTo>
                  <a:pt x="240880" y="39514"/>
                </a:lnTo>
                <a:lnTo>
                  <a:pt x="247700" y="39514"/>
                </a:lnTo>
                <a:lnTo>
                  <a:pt x="253136" y="34942"/>
                </a:lnTo>
                <a:lnTo>
                  <a:pt x="255028" y="21658"/>
                </a:lnTo>
                <a:lnTo>
                  <a:pt x="250202" y="15232"/>
                </a:lnTo>
                <a:lnTo>
                  <a:pt x="224432" y="11690"/>
                </a:lnTo>
                <a:lnTo>
                  <a:pt x="205347" y="9375"/>
                </a:lnTo>
                <a:lnTo>
                  <a:pt x="186084" y="7306"/>
                </a:lnTo>
                <a:lnTo>
                  <a:pt x="159880" y="4805"/>
                </a:lnTo>
                <a:close/>
              </a:path>
              <a:path w="693420" h="1343025" extrusionOk="0">
                <a:moveTo>
                  <a:pt x="96980" y="25409"/>
                </a:moveTo>
                <a:lnTo>
                  <a:pt x="34075" y="25409"/>
                </a:lnTo>
                <a:lnTo>
                  <a:pt x="57749" y="25459"/>
                </a:lnTo>
                <a:lnTo>
                  <a:pt x="89344" y="26192"/>
                </a:lnTo>
                <a:lnTo>
                  <a:pt x="96164" y="26192"/>
                </a:lnTo>
                <a:lnTo>
                  <a:pt x="96980" y="25409"/>
                </a:lnTo>
                <a:close/>
              </a:path>
              <a:path w="693420" h="1343025" extrusionOk="0">
                <a:moveTo>
                  <a:pt x="33262" y="0"/>
                </a:moveTo>
                <a:lnTo>
                  <a:pt x="17831" y="278"/>
                </a:lnTo>
                <a:lnTo>
                  <a:pt x="5435" y="766"/>
                </a:lnTo>
                <a:lnTo>
                  <a:pt x="0" y="6697"/>
                </a:lnTo>
                <a:lnTo>
                  <a:pt x="622" y="20705"/>
                </a:lnTo>
                <a:lnTo>
                  <a:pt x="6578" y="26014"/>
                </a:lnTo>
                <a:lnTo>
                  <a:pt x="18976" y="25661"/>
                </a:lnTo>
                <a:lnTo>
                  <a:pt x="34075" y="25409"/>
                </a:lnTo>
                <a:lnTo>
                  <a:pt x="96980" y="25409"/>
                </a:lnTo>
                <a:lnTo>
                  <a:pt x="101790" y="20794"/>
                </a:lnTo>
                <a:lnTo>
                  <a:pt x="102273" y="6926"/>
                </a:lnTo>
                <a:lnTo>
                  <a:pt x="96786" y="1046"/>
                </a:lnTo>
                <a:lnTo>
                  <a:pt x="89789" y="804"/>
                </a:lnTo>
                <a:lnTo>
                  <a:pt x="57621" y="38"/>
                </a:lnTo>
                <a:lnTo>
                  <a:pt x="33262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7"/>
          <p:cNvSpPr/>
          <p:nvPr/>
        </p:nvSpPr>
        <p:spPr>
          <a:xfrm>
            <a:off x="0" y="2778776"/>
            <a:ext cx="570865" cy="208279"/>
          </a:xfrm>
          <a:custGeom>
            <a:avLst/>
            <a:gdLst/>
            <a:ahLst/>
            <a:cxnLst/>
            <a:rect l="l" t="t" r="r" b="b"/>
            <a:pathLst>
              <a:path w="570865" h="208280" extrusionOk="0">
                <a:moveTo>
                  <a:pt x="404227" y="38182"/>
                </a:moveTo>
                <a:lnTo>
                  <a:pt x="213628" y="38182"/>
                </a:lnTo>
                <a:lnTo>
                  <a:pt x="261131" y="38651"/>
                </a:lnTo>
                <a:lnTo>
                  <a:pt x="307665" y="45212"/>
                </a:lnTo>
                <a:lnTo>
                  <a:pt x="352689" y="57637"/>
                </a:lnTo>
                <a:lnTo>
                  <a:pt x="395661" y="75699"/>
                </a:lnTo>
                <a:lnTo>
                  <a:pt x="436040" y="99173"/>
                </a:lnTo>
                <a:lnTo>
                  <a:pt x="473285" y="127829"/>
                </a:lnTo>
                <a:lnTo>
                  <a:pt x="506855" y="161442"/>
                </a:lnTo>
                <a:lnTo>
                  <a:pt x="536207" y="199785"/>
                </a:lnTo>
                <a:lnTo>
                  <a:pt x="541564" y="205127"/>
                </a:lnTo>
                <a:lnTo>
                  <a:pt x="548320" y="207900"/>
                </a:lnTo>
                <a:lnTo>
                  <a:pt x="555624" y="207939"/>
                </a:lnTo>
                <a:lnTo>
                  <a:pt x="562623" y="205081"/>
                </a:lnTo>
                <a:lnTo>
                  <a:pt x="567968" y="199726"/>
                </a:lnTo>
                <a:lnTo>
                  <a:pt x="570744" y="192973"/>
                </a:lnTo>
                <a:lnTo>
                  <a:pt x="570783" y="185669"/>
                </a:lnTo>
                <a:lnTo>
                  <a:pt x="567919" y="178665"/>
                </a:lnTo>
                <a:lnTo>
                  <a:pt x="538957" y="140311"/>
                </a:lnTo>
                <a:lnTo>
                  <a:pt x="506172" y="106169"/>
                </a:lnTo>
                <a:lnTo>
                  <a:pt x="469910" y="76361"/>
                </a:lnTo>
                <a:lnTo>
                  <a:pt x="430879" y="51248"/>
                </a:lnTo>
                <a:lnTo>
                  <a:pt x="404227" y="38182"/>
                </a:lnTo>
                <a:close/>
              </a:path>
              <a:path w="570865" h="208280" extrusionOk="0">
                <a:moveTo>
                  <a:pt x="253606" y="0"/>
                </a:moveTo>
                <a:lnTo>
                  <a:pt x="206270" y="464"/>
                </a:lnTo>
                <a:lnTo>
                  <a:pt x="158598" y="6605"/>
                </a:lnTo>
                <a:lnTo>
                  <a:pt x="109468" y="19170"/>
                </a:lnTo>
                <a:lnTo>
                  <a:pt x="63027" y="37502"/>
                </a:lnTo>
                <a:lnTo>
                  <a:pt x="19672" y="61187"/>
                </a:lnTo>
                <a:lnTo>
                  <a:pt x="0" y="75310"/>
                </a:lnTo>
                <a:lnTo>
                  <a:pt x="0" y="123428"/>
                </a:lnTo>
                <a:lnTo>
                  <a:pt x="27548" y="101600"/>
                </a:lnTo>
                <a:lnTo>
                  <a:pt x="70215" y="76361"/>
                </a:lnTo>
                <a:lnTo>
                  <a:pt x="116429" y="57001"/>
                </a:lnTo>
                <a:lnTo>
                  <a:pt x="165698" y="44032"/>
                </a:lnTo>
                <a:lnTo>
                  <a:pt x="213628" y="38182"/>
                </a:lnTo>
                <a:lnTo>
                  <a:pt x="404227" y="38182"/>
                </a:lnTo>
                <a:lnTo>
                  <a:pt x="389243" y="30837"/>
                </a:lnTo>
                <a:lnTo>
                  <a:pt x="345528" y="15369"/>
                </a:lnTo>
                <a:lnTo>
                  <a:pt x="300170" y="5029"/>
                </a:lnTo>
                <a:lnTo>
                  <a:pt x="253606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7"/>
          <p:cNvSpPr/>
          <p:nvPr/>
        </p:nvSpPr>
        <p:spPr>
          <a:xfrm>
            <a:off x="916" y="2960120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5" h="179069" extrusionOk="0">
                <a:moveTo>
                  <a:pt x="231125" y="0"/>
                </a:moveTo>
                <a:lnTo>
                  <a:pt x="183974" y="5887"/>
                </a:lnTo>
                <a:lnTo>
                  <a:pt x="138709" y="20381"/>
                </a:lnTo>
                <a:lnTo>
                  <a:pt x="97061" y="42796"/>
                </a:lnTo>
                <a:lnTo>
                  <a:pt x="59846" y="72479"/>
                </a:lnTo>
                <a:lnTo>
                  <a:pt x="27882" y="108780"/>
                </a:lnTo>
                <a:lnTo>
                  <a:pt x="1983" y="151048"/>
                </a:lnTo>
                <a:lnTo>
                  <a:pt x="0" y="158345"/>
                </a:lnTo>
                <a:lnTo>
                  <a:pt x="934" y="165588"/>
                </a:lnTo>
                <a:lnTo>
                  <a:pt x="4514" y="171952"/>
                </a:lnTo>
                <a:lnTo>
                  <a:pt x="10467" y="176613"/>
                </a:lnTo>
                <a:lnTo>
                  <a:pt x="13210" y="177997"/>
                </a:lnTo>
                <a:lnTo>
                  <a:pt x="16118" y="178645"/>
                </a:lnTo>
                <a:lnTo>
                  <a:pt x="25974" y="178645"/>
                </a:lnTo>
                <a:lnTo>
                  <a:pt x="32705" y="174797"/>
                </a:lnTo>
                <a:lnTo>
                  <a:pt x="36045" y="168130"/>
                </a:lnTo>
                <a:lnTo>
                  <a:pt x="64761" y="123347"/>
                </a:lnTo>
                <a:lnTo>
                  <a:pt x="101267" y="86850"/>
                </a:lnTo>
                <a:lnTo>
                  <a:pt x="144196" y="59734"/>
                </a:lnTo>
                <a:lnTo>
                  <a:pt x="192178" y="43098"/>
                </a:lnTo>
                <a:lnTo>
                  <a:pt x="242708" y="38010"/>
                </a:lnTo>
                <a:lnTo>
                  <a:pt x="375468" y="38010"/>
                </a:lnTo>
                <a:lnTo>
                  <a:pt x="368836" y="33598"/>
                </a:lnTo>
                <a:lnTo>
                  <a:pt x="324571" y="14104"/>
                </a:lnTo>
                <a:lnTo>
                  <a:pt x="278329" y="2821"/>
                </a:lnTo>
                <a:lnTo>
                  <a:pt x="231125" y="0"/>
                </a:lnTo>
                <a:close/>
              </a:path>
              <a:path w="417195" h="179069" extrusionOk="0">
                <a:moveTo>
                  <a:pt x="375468" y="38010"/>
                </a:moveTo>
                <a:lnTo>
                  <a:pt x="242708" y="38010"/>
                </a:lnTo>
                <a:lnTo>
                  <a:pt x="293056" y="44562"/>
                </a:lnTo>
                <a:lnTo>
                  <a:pt x="341520" y="62329"/>
                </a:lnTo>
                <a:lnTo>
                  <a:pt x="386400" y="90888"/>
                </a:lnTo>
                <a:lnTo>
                  <a:pt x="393138" y="94328"/>
                </a:lnTo>
                <a:lnTo>
                  <a:pt x="400419" y="94901"/>
                </a:lnTo>
                <a:lnTo>
                  <a:pt x="407383" y="92703"/>
                </a:lnTo>
                <a:lnTo>
                  <a:pt x="413171" y="87827"/>
                </a:lnTo>
                <a:lnTo>
                  <a:pt x="416611" y="81094"/>
                </a:lnTo>
                <a:lnTo>
                  <a:pt x="417184" y="73813"/>
                </a:lnTo>
                <a:lnTo>
                  <a:pt x="414986" y="66846"/>
                </a:lnTo>
                <a:lnTo>
                  <a:pt x="410110" y="61056"/>
                </a:lnTo>
                <a:lnTo>
                  <a:pt x="375468" y="3801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7"/>
          <p:cNvSpPr/>
          <p:nvPr/>
        </p:nvSpPr>
        <p:spPr>
          <a:xfrm>
            <a:off x="0" y="3448286"/>
            <a:ext cx="127635" cy="271145"/>
          </a:xfrm>
          <a:custGeom>
            <a:avLst/>
            <a:gdLst/>
            <a:ahLst/>
            <a:cxnLst/>
            <a:rect l="l" t="t" r="r" b="b"/>
            <a:pathLst>
              <a:path w="127635" h="271145" extrusionOk="0">
                <a:moveTo>
                  <a:pt x="71766" y="0"/>
                </a:moveTo>
                <a:lnTo>
                  <a:pt x="65137" y="2057"/>
                </a:lnTo>
                <a:lnTo>
                  <a:pt x="60882" y="3098"/>
                </a:lnTo>
                <a:lnTo>
                  <a:pt x="0" y="26868"/>
                </a:lnTo>
                <a:lnTo>
                  <a:pt x="0" y="271108"/>
                </a:lnTo>
                <a:lnTo>
                  <a:pt x="127621" y="266230"/>
                </a:lnTo>
                <a:lnTo>
                  <a:pt x="110148" y="244442"/>
                </a:lnTo>
                <a:lnTo>
                  <a:pt x="93426" y="223308"/>
                </a:lnTo>
                <a:lnTo>
                  <a:pt x="76703" y="203106"/>
                </a:lnTo>
                <a:lnTo>
                  <a:pt x="59231" y="184111"/>
                </a:lnTo>
                <a:lnTo>
                  <a:pt x="44210" y="165538"/>
                </a:lnTo>
                <a:lnTo>
                  <a:pt x="36152" y="146367"/>
                </a:lnTo>
                <a:lnTo>
                  <a:pt x="35299" y="125586"/>
                </a:lnTo>
                <a:lnTo>
                  <a:pt x="41896" y="102184"/>
                </a:lnTo>
                <a:lnTo>
                  <a:pt x="50724" y="77790"/>
                </a:lnTo>
                <a:lnTo>
                  <a:pt x="58002" y="52516"/>
                </a:lnTo>
                <a:lnTo>
                  <a:pt x="64695" y="26530"/>
                </a:lnTo>
                <a:lnTo>
                  <a:pt x="71766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7"/>
          <p:cNvSpPr/>
          <p:nvPr/>
        </p:nvSpPr>
        <p:spPr>
          <a:xfrm>
            <a:off x="3897678" y="636202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40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40" extrusionOk="0">
                <a:moveTo>
                  <a:pt x="15570" y="37210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7" y="81608"/>
                </a:lnTo>
                <a:lnTo>
                  <a:pt x="40398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5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84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8"/>
                </a:lnTo>
                <a:lnTo>
                  <a:pt x="191985" y="99987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60"/>
                </a:lnTo>
                <a:lnTo>
                  <a:pt x="181490" y="65012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69" y="54444"/>
                </a:lnTo>
                <a:lnTo>
                  <a:pt x="77304" y="53466"/>
                </a:lnTo>
                <a:lnTo>
                  <a:pt x="15570" y="37210"/>
                </a:lnTo>
                <a:close/>
              </a:path>
              <a:path w="262889" h="269240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7"/>
          <p:cNvSpPr/>
          <p:nvPr/>
        </p:nvSpPr>
        <p:spPr>
          <a:xfrm>
            <a:off x="3908869" y="4100946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39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39" extrusionOk="0">
                <a:moveTo>
                  <a:pt x="15570" y="37211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7" y="81608"/>
                </a:lnTo>
                <a:lnTo>
                  <a:pt x="40398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6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79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1"/>
                </a:lnTo>
                <a:lnTo>
                  <a:pt x="191985" y="99974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54"/>
                </a:lnTo>
                <a:lnTo>
                  <a:pt x="181490" y="65011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82" y="54444"/>
                </a:lnTo>
                <a:lnTo>
                  <a:pt x="77304" y="53467"/>
                </a:lnTo>
                <a:lnTo>
                  <a:pt x="15570" y="37211"/>
                </a:lnTo>
                <a:close/>
              </a:path>
              <a:path w="262889" h="269239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7"/>
          <p:cNvSpPr/>
          <p:nvPr/>
        </p:nvSpPr>
        <p:spPr>
          <a:xfrm>
            <a:off x="1739531" y="2264347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39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39" extrusionOk="0">
                <a:moveTo>
                  <a:pt x="15570" y="37210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2" y="81608"/>
                </a:lnTo>
                <a:lnTo>
                  <a:pt x="40396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5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79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1"/>
                </a:lnTo>
                <a:lnTo>
                  <a:pt x="191985" y="99974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54"/>
                </a:lnTo>
                <a:lnTo>
                  <a:pt x="181490" y="65011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69" y="54444"/>
                </a:lnTo>
                <a:lnTo>
                  <a:pt x="77304" y="53466"/>
                </a:lnTo>
                <a:lnTo>
                  <a:pt x="15570" y="37210"/>
                </a:lnTo>
                <a:close/>
              </a:path>
              <a:path w="262889" h="269239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7"/>
          <p:cNvSpPr txBox="1"/>
          <p:nvPr/>
        </p:nvSpPr>
        <p:spPr>
          <a:xfrm>
            <a:off x="455294" y="5927725"/>
            <a:ext cx="91503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scratch.mit.edu</a:t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" name="Google Shape;73;p7"/>
          <p:cNvSpPr/>
          <p:nvPr/>
        </p:nvSpPr>
        <p:spPr>
          <a:xfrm>
            <a:off x="0" y="639826"/>
            <a:ext cx="4572000" cy="5121275"/>
          </a:xfrm>
          <a:custGeom>
            <a:avLst/>
            <a:gdLst/>
            <a:ahLst/>
            <a:cxnLst/>
            <a:rect l="l" t="t" r="r" b="b"/>
            <a:pathLst>
              <a:path w="4572000" h="5121275" extrusionOk="0">
                <a:moveTo>
                  <a:pt x="0" y="5121148"/>
                </a:moveTo>
                <a:lnTo>
                  <a:pt x="4572000" y="5121148"/>
                </a:lnTo>
                <a:lnTo>
                  <a:pt x="4572000" y="0"/>
                </a:lnTo>
                <a:lnTo>
                  <a:pt x="0" y="0"/>
                </a:lnTo>
                <a:lnTo>
                  <a:pt x="0" y="5121148"/>
                </a:lnTo>
                <a:close/>
              </a:path>
            </a:pathLst>
          </a:custGeom>
          <a:solidFill>
            <a:srgbClr val="FFC40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7"/>
          <p:cNvSpPr/>
          <p:nvPr/>
        </p:nvSpPr>
        <p:spPr>
          <a:xfrm>
            <a:off x="0" y="5748273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399"/>
                </a:moveTo>
                <a:lnTo>
                  <a:pt x="4571999" y="25399"/>
                </a:lnTo>
                <a:lnTo>
                  <a:pt x="4571999" y="0"/>
                </a:lnTo>
                <a:lnTo>
                  <a:pt x="0" y="0"/>
                </a:lnTo>
                <a:lnTo>
                  <a:pt x="0" y="253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7"/>
          <p:cNvSpPr/>
          <p:nvPr/>
        </p:nvSpPr>
        <p:spPr>
          <a:xfrm>
            <a:off x="0" y="627126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7"/>
          <p:cNvSpPr txBox="1"/>
          <p:nvPr/>
        </p:nvSpPr>
        <p:spPr>
          <a:xfrm>
            <a:off x="324475" y="5140000"/>
            <a:ext cx="39027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298450" marR="5080" lvl="0" indent="-2863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با به حرکت درآوردن شکلک‌ها، به آن‌ها جان بدهید.</a:t>
            </a:r>
            <a:endParaRPr sz="1400" dirty="0">
              <a:latin typeface="Vazir Black" panose="020B0603030804020204" pitchFamily="34" charset="-78"/>
              <a:ea typeface="Roboto"/>
              <a:cs typeface="Vazir Black" panose="020B0603030804020204" pitchFamily="34" charset="-78"/>
              <a:sym typeface="Roboto"/>
            </a:endParaRPr>
          </a:p>
        </p:txBody>
      </p:sp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180027" y="864925"/>
            <a:ext cx="4188777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175" rIns="0" bIns="0" anchor="t" anchorCtr="0">
            <a:noAutofit/>
          </a:bodyPr>
          <a:lstStyle/>
          <a:p>
            <a:pPr marR="5080" lvl="0" algn="ctr" rtl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ساخت انیمشن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4DEDF-4A54-9746-8D1C-3193E260C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10" y="1986213"/>
            <a:ext cx="1837944" cy="13744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F4BCA-A1B5-564B-94EA-A9253312A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538" y="1986213"/>
            <a:ext cx="1832080" cy="1371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AE68D-7C78-EB47-8B84-846AAC9A7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10" y="3543651"/>
            <a:ext cx="1825511" cy="1371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51E88-2CFE-C549-8334-A256C3C2A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8538" y="3543651"/>
            <a:ext cx="1838023" cy="1371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1" name="Google Shape;127;p8">
            <a:extLst>
              <a:ext uri="{FF2B5EF4-FFF2-40B4-BE49-F238E27FC236}">
                <a16:creationId xmlns:a16="http://schemas.microsoft.com/office/drawing/2014/main" id="{ED33504C-5A43-4F3B-9725-4A1FAFE6378A}"/>
              </a:ext>
            </a:extLst>
          </p:cNvPr>
          <p:cNvSpPr txBox="1"/>
          <p:nvPr/>
        </p:nvSpPr>
        <p:spPr>
          <a:xfrm>
            <a:off x="2958063" y="5847286"/>
            <a:ext cx="1495040" cy="14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مجموعه 8 برگی</a:t>
            </a:r>
            <a:endParaRPr lang="en-US" sz="10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8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8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ترجمه: فرشید میدانی </a:t>
            </a:r>
            <a:endParaRPr lang="en-US" sz="8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farsaran.com/scratch</a:t>
            </a:r>
            <a:endParaRPr lang="fa-IR" sz="7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0" y="0"/>
            <a:ext cx="4572000" cy="927100"/>
          </a:xfrm>
          <a:custGeom>
            <a:avLst/>
            <a:gdLst/>
            <a:ahLst/>
            <a:cxnLst/>
            <a:rect l="l" t="t" r="r" b="b"/>
            <a:pathLst>
              <a:path w="4572000" h="927100" extrusionOk="0">
                <a:moveTo>
                  <a:pt x="0" y="927100"/>
                </a:moveTo>
                <a:lnTo>
                  <a:pt x="4572000" y="927100"/>
                </a:lnTo>
                <a:lnTo>
                  <a:pt x="4572000" y="0"/>
                </a:lnTo>
                <a:lnTo>
                  <a:pt x="0" y="0"/>
                </a:lnTo>
                <a:lnTo>
                  <a:pt x="0" y="9271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92" name="Google Shape;392;p16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93" name="Google Shape;393;p16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94" name="Google Shape;394;p16"/>
          <p:cNvSpPr/>
          <p:nvPr/>
        </p:nvSpPr>
        <p:spPr>
          <a:xfrm>
            <a:off x="0" y="927100"/>
            <a:ext cx="4572000" cy="1649095"/>
          </a:xfrm>
          <a:custGeom>
            <a:avLst/>
            <a:gdLst/>
            <a:ahLst/>
            <a:cxnLst/>
            <a:rect l="l" t="t" r="r" b="b"/>
            <a:pathLst>
              <a:path w="4572000" h="1649095" extrusionOk="0">
                <a:moveTo>
                  <a:pt x="0" y="1648574"/>
                </a:moveTo>
                <a:lnTo>
                  <a:pt x="4572000" y="1648574"/>
                </a:lnTo>
                <a:lnTo>
                  <a:pt x="4572000" y="0"/>
                </a:lnTo>
                <a:lnTo>
                  <a:pt x="0" y="0"/>
                </a:lnTo>
                <a:lnTo>
                  <a:pt x="0" y="1648574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95" name="Google Shape;395;p16"/>
          <p:cNvSpPr/>
          <p:nvPr/>
        </p:nvSpPr>
        <p:spPr>
          <a:xfrm>
            <a:off x="0" y="9144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96" name="Google Shape;396;p16"/>
          <p:cNvSpPr/>
          <p:nvPr/>
        </p:nvSpPr>
        <p:spPr>
          <a:xfrm>
            <a:off x="0" y="2575674"/>
            <a:ext cx="4572000" cy="1670050"/>
          </a:xfrm>
          <a:custGeom>
            <a:avLst/>
            <a:gdLst/>
            <a:ahLst/>
            <a:cxnLst/>
            <a:rect l="l" t="t" r="r" b="b"/>
            <a:pathLst>
              <a:path w="4572000" h="1670050" extrusionOk="0">
                <a:moveTo>
                  <a:pt x="0" y="1669897"/>
                </a:moveTo>
                <a:lnTo>
                  <a:pt x="4572000" y="1669897"/>
                </a:lnTo>
                <a:lnTo>
                  <a:pt x="4572000" y="0"/>
                </a:lnTo>
                <a:lnTo>
                  <a:pt x="0" y="0"/>
                </a:lnTo>
                <a:lnTo>
                  <a:pt x="0" y="166989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97" name="Google Shape;397;p16"/>
          <p:cNvSpPr/>
          <p:nvPr/>
        </p:nvSpPr>
        <p:spPr>
          <a:xfrm>
            <a:off x="0" y="2562974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98" name="Google Shape;398;p16"/>
          <p:cNvSpPr txBox="1">
            <a:spLocks noGrp="1"/>
          </p:cNvSpPr>
          <p:nvPr>
            <p:ph type="title"/>
          </p:nvPr>
        </p:nvSpPr>
        <p:spPr>
          <a:xfrm>
            <a:off x="215900" y="220476"/>
            <a:ext cx="4194735" cy="51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>
              <a:lnSpc>
                <a:spcPct val="115625"/>
              </a:lnSpc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حرکت </a:t>
            </a:r>
            <a:r>
              <a:rPr lang="fa-IR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از جایی به جای دیگر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12700" lvl="0" indent="0" algn="l" rtl="0">
              <a:lnSpc>
                <a:spcPct val="109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399" name="Google Shape;399;p16"/>
          <p:cNvSpPr txBox="1"/>
          <p:nvPr/>
        </p:nvSpPr>
        <p:spPr>
          <a:xfrm>
            <a:off x="1679701" y="1035707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2324100" y="1452880"/>
            <a:ext cx="0" cy="914400"/>
          </a:xfrm>
          <a:custGeom>
            <a:avLst/>
            <a:gdLst/>
            <a:ahLst/>
            <a:cxnLst/>
            <a:rect l="l" t="t" r="r" b="b"/>
            <a:pathLst>
              <a:path w="120000" h="914400" extrusionOk="0">
                <a:moveTo>
                  <a:pt x="0" y="0"/>
                </a:moveTo>
                <a:lnTo>
                  <a:pt x="0" y="913879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02" name="Google Shape;402;p16"/>
          <p:cNvSpPr txBox="1"/>
          <p:nvPr/>
        </p:nvSpPr>
        <p:spPr>
          <a:xfrm>
            <a:off x="2446051" y="2096885"/>
            <a:ext cx="104013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شکلکی دلخواه را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2759760" y="1605158"/>
            <a:ext cx="412394" cy="41239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04" name="Google Shape;404;p16"/>
          <p:cNvSpPr/>
          <p:nvPr/>
        </p:nvSpPr>
        <p:spPr>
          <a:xfrm>
            <a:off x="2759760" y="16051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1412119" y="15589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1412125" y="1558925"/>
            <a:ext cx="712457" cy="53837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1412119" y="15589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08" name="Google Shape;408;p16"/>
          <p:cNvSpPr txBox="1"/>
          <p:nvPr/>
        </p:nvSpPr>
        <p:spPr>
          <a:xfrm>
            <a:off x="1595043" y="2107079"/>
            <a:ext cx="346710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Nebula</a:t>
            </a:r>
            <a:endParaRPr sz="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09" name="Google Shape;409;p16"/>
          <p:cNvSpPr txBox="1"/>
          <p:nvPr/>
        </p:nvSpPr>
        <p:spPr>
          <a:xfrm>
            <a:off x="230566" y="2085339"/>
            <a:ext cx="1114466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14603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تصویری را برای پس‌زمینه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573976" y="1605158"/>
            <a:ext cx="412394" cy="41239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573976" y="16051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3621404" y="1558925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70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13" name="Google Shape;413;p16"/>
          <p:cNvSpPr/>
          <p:nvPr/>
        </p:nvSpPr>
        <p:spPr>
          <a:xfrm>
            <a:off x="3621404" y="1561617"/>
            <a:ext cx="712470" cy="57654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14" name="Google Shape;414;p16"/>
          <p:cNvSpPr/>
          <p:nvPr/>
        </p:nvSpPr>
        <p:spPr>
          <a:xfrm>
            <a:off x="3621404" y="1558925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70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15" name="Google Shape;415;p16"/>
          <p:cNvSpPr txBox="1"/>
          <p:nvPr/>
        </p:nvSpPr>
        <p:spPr>
          <a:xfrm>
            <a:off x="3743746" y="2110254"/>
            <a:ext cx="469265" cy="1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Rocketship</a:t>
            </a:r>
            <a:endParaRPr sz="7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21" name="Google Shape;421;p16"/>
          <p:cNvSpPr/>
          <p:nvPr/>
        </p:nvSpPr>
        <p:spPr>
          <a:xfrm>
            <a:off x="0" y="5092700"/>
            <a:ext cx="4572000" cy="1308100"/>
          </a:xfrm>
          <a:custGeom>
            <a:avLst/>
            <a:gdLst/>
            <a:ahLst/>
            <a:cxnLst/>
            <a:rect l="l" t="t" r="r" b="b"/>
            <a:pathLst>
              <a:path w="4572000" h="1308100" extrusionOk="0">
                <a:moveTo>
                  <a:pt x="0" y="1308100"/>
                </a:moveTo>
                <a:lnTo>
                  <a:pt x="4572000" y="1308100"/>
                </a:lnTo>
                <a:lnTo>
                  <a:pt x="4572000" y="0"/>
                </a:lnTo>
                <a:lnTo>
                  <a:pt x="0" y="0"/>
                </a:lnTo>
                <a:lnTo>
                  <a:pt x="0" y="1308100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2" name="Google Shape;422;p16"/>
          <p:cNvSpPr/>
          <p:nvPr/>
        </p:nvSpPr>
        <p:spPr>
          <a:xfrm>
            <a:off x="0" y="5092700"/>
            <a:ext cx="4572000" cy="12700"/>
          </a:xfrm>
          <a:custGeom>
            <a:avLst/>
            <a:gdLst/>
            <a:ahLst/>
            <a:cxnLst/>
            <a:rect l="l" t="t" r="r" b="b"/>
            <a:pathLst>
              <a:path w="4572000" h="12700" extrusionOk="0">
                <a:moveTo>
                  <a:pt x="0" y="12700"/>
                </a:moveTo>
                <a:lnTo>
                  <a:pt x="4572000" y="12700"/>
                </a:lnTo>
                <a:lnTo>
                  <a:pt x="4572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5" name="Google Shape;425;p16"/>
          <p:cNvSpPr/>
          <p:nvPr/>
        </p:nvSpPr>
        <p:spPr>
          <a:xfrm>
            <a:off x="315887" y="5489498"/>
            <a:ext cx="817592" cy="64373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6" name="Google Shape;426;p16"/>
          <p:cNvSpPr/>
          <p:nvPr/>
        </p:nvSpPr>
        <p:spPr>
          <a:xfrm>
            <a:off x="315892" y="5489498"/>
            <a:ext cx="817880" cy="643890"/>
          </a:xfrm>
          <a:custGeom>
            <a:avLst/>
            <a:gdLst/>
            <a:ahLst/>
            <a:cxnLst/>
            <a:rect l="l" t="t" r="r" b="b"/>
            <a:pathLst>
              <a:path w="817880" h="643889" extrusionOk="0">
                <a:moveTo>
                  <a:pt x="76200" y="0"/>
                </a:moveTo>
                <a:lnTo>
                  <a:pt x="32146" y="1190"/>
                </a:lnTo>
                <a:lnTo>
                  <a:pt x="9525" y="9524"/>
                </a:lnTo>
                <a:lnTo>
                  <a:pt x="1190" y="32146"/>
                </a:lnTo>
                <a:lnTo>
                  <a:pt x="0" y="76199"/>
                </a:lnTo>
                <a:lnTo>
                  <a:pt x="0" y="567537"/>
                </a:lnTo>
                <a:lnTo>
                  <a:pt x="1190" y="611590"/>
                </a:lnTo>
                <a:lnTo>
                  <a:pt x="9525" y="634212"/>
                </a:lnTo>
                <a:lnTo>
                  <a:pt x="32146" y="642546"/>
                </a:lnTo>
                <a:lnTo>
                  <a:pt x="76200" y="643737"/>
                </a:lnTo>
                <a:lnTo>
                  <a:pt x="741387" y="643737"/>
                </a:lnTo>
                <a:lnTo>
                  <a:pt x="785441" y="642546"/>
                </a:lnTo>
                <a:lnTo>
                  <a:pt x="808062" y="634212"/>
                </a:lnTo>
                <a:lnTo>
                  <a:pt x="816397" y="611590"/>
                </a:lnTo>
                <a:lnTo>
                  <a:pt x="817587" y="567537"/>
                </a:lnTo>
                <a:lnTo>
                  <a:pt x="817587" y="76199"/>
                </a:lnTo>
                <a:lnTo>
                  <a:pt x="816397" y="32146"/>
                </a:lnTo>
                <a:lnTo>
                  <a:pt x="808062" y="9524"/>
                </a:lnTo>
                <a:lnTo>
                  <a:pt x="785441" y="1190"/>
                </a:lnTo>
                <a:lnTo>
                  <a:pt x="741387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7" name="Google Shape;427;p16"/>
          <p:cNvSpPr txBox="1"/>
          <p:nvPr/>
        </p:nvSpPr>
        <p:spPr>
          <a:xfrm>
            <a:off x="1279004" y="5472546"/>
            <a:ext cx="1588506" cy="60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noAutofit/>
          </a:bodyPr>
          <a:lstStyle/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اگر شکلی را بر روی صحنه جابجا شود (</a:t>
            </a:r>
            <a: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Drag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شود)، می‌بینی که مختصات </a:t>
            </a:r>
            <a:r>
              <a:rPr lang="en-US" sz="900" b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x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و </a:t>
            </a:r>
            <a:r>
              <a:rPr lang="en-US" sz="900" b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y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آن در قسمت دستور‌ها تغییر می‌کند.</a:t>
            </a:r>
            <a:endParaRPr lang="en-US"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30" name="Google Shape;430;p16"/>
          <p:cNvSpPr/>
          <p:nvPr/>
        </p:nvSpPr>
        <p:spPr>
          <a:xfrm>
            <a:off x="776146" y="5735851"/>
            <a:ext cx="107657" cy="11869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1" name="Google Shape;431;p16"/>
          <p:cNvSpPr/>
          <p:nvPr/>
        </p:nvSpPr>
        <p:spPr>
          <a:xfrm>
            <a:off x="379712" y="2759857"/>
            <a:ext cx="485775" cy="485775"/>
          </a:xfrm>
          <a:custGeom>
            <a:avLst/>
            <a:gdLst/>
            <a:ahLst/>
            <a:cxnLst/>
            <a:rect l="l" t="t" r="r" b="b"/>
            <a:pathLst>
              <a:path w="485775" h="485775" extrusionOk="0">
                <a:moveTo>
                  <a:pt x="409028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409028"/>
                </a:lnTo>
                <a:lnTo>
                  <a:pt x="1190" y="453082"/>
                </a:lnTo>
                <a:lnTo>
                  <a:pt x="9525" y="475703"/>
                </a:lnTo>
                <a:lnTo>
                  <a:pt x="32146" y="484038"/>
                </a:lnTo>
                <a:lnTo>
                  <a:pt x="76200" y="485228"/>
                </a:lnTo>
                <a:lnTo>
                  <a:pt x="409028" y="485228"/>
                </a:lnTo>
                <a:lnTo>
                  <a:pt x="453082" y="484038"/>
                </a:lnTo>
                <a:lnTo>
                  <a:pt x="475703" y="475703"/>
                </a:lnTo>
                <a:lnTo>
                  <a:pt x="484038" y="453082"/>
                </a:lnTo>
                <a:lnTo>
                  <a:pt x="485228" y="409028"/>
                </a:lnTo>
                <a:lnTo>
                  <a:pt x="485228" y="76200"/>
                </a:lnTo>
                <a:lnTo>
                  <a:pt x="484038" y="32146"/>
                </a:lnTo>
                <a:lnTo>
                  <a:pt x="475703" y="9525"/>
                </a:lnTo>
                <a:lnTo>
                  <a:pt x="453082" y="1190"/>
                </a:lnTo>
                <a:lnTo>
                  <a:pt x="4090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2" name="Google Shape;432;p16"/>
          <p:cNvSpPr/>
          <p:nvPr/>
        </p:nvSpPr>
        <p:spPr>
          <a:xfrm>
            <a:off x="379722" y="2759854"/>
            <a:ext cx="485214" cy="38786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16"/>
          <p:cNvSpPr/>
          <p:nvPr/>
        </p:nvSpPr>
        <p:spPr>
          <a:xfrm>
            <a:off x="379712" y="2759857"/>
            <a:ext cx="485775" cy="485775"/>
          </a:xfrm>
          <a:custGeom>
            <a:avLst/>
            <a:gdLst/>
            <a:ahLst/>
            <a:cxnLst/>
            <a:rect l="l" t="t" r="r" b="b"/>
            <a:pathLst>
              <a:path w="485775" h="485775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409028"/>
                </a:lnTo>
                <a:lnTo>
                  <a:pt x="1190" y="453082"/>
                </a:lnTo>
                <a:lnTo>
                  <a:pt x="9525" y="475703"/>
                </a:lnTo>
                <a:lnTo>
                  <a:pt x="32146" y="484038"/>
                </a:lnTo>
                <a:lnTo>
                  <a:pt x="76200" y="485228"/>
                </a:lnTo>
                <a:lnTo>
                  <a:pt x="409028" y="485228"/>
                </a:lnTo>
                <a:lnTo>
                  <a:pt x="453082" y="484038"/>
                </a:lnTo>
                <a:lnTo>
                  <a:pt x="475703" y="475703"/>
                </a:lnTo>
                <a:lnTo>
                  <a:pt x="484038" y="453082"/>
                </a:lnTo>
                <a:lnTo>
                  <a:pt x="485228" y="409028"/>
                </a:lnTo>
                <a:lnTo>
                  <a:pt x="485228" y="76200"/>
                </a:lnTo>
                <a:lnTo>
                  <a:pt x="484038" y="32146"/>
                </a:lnTo>
                <a:lnTo>
                  <a:pt x="475703" y="9525"/>
                </a:lnTo>
                <a:lnTo>
                  <a:pt x="453082" y="1190"/>
                </a:lnTo>
                <a:lnTo>
                  <a:pt x="409028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0" y="4245571"/>
            <a:ext cx="4572000" cy="847725"/>
          </a:xfrm>
          <a:custGeom>
            <a:avLst/>
            <a:gdLst/>
            <a:ahLst/>
            <a:cxnLst/>
            <a:rect l="l" t="t" r="r" b="b"/>
            <a:pathLst>
              <a:path w="4572000" h="847725" extrusionOk="0">
                <a:moveTo>
                  <a:pt x="0" y="847128"/>
                </a:moveTo>
                <a:lnTo>
                  <a:pt x="4572000" y="847128"/>
                </a:lnTo>
                <a:lnTo>
                  <a:pt x="4572000" y="0"/>
                </a:lnTo>
                <a:lnTo>
                  <a:pt x="0" y="0"/>
                </a:lnTo>
                <a:lnTo>
                  <a:pt x="0" y="847128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0" y="50800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0" y="4232884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2850266" y="4641850"/>
            <a:ext cx="488442" cy="26035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2850266" y="4641850"/>
            <a:ext cx="488950" cy="260350"/>
          </a:xfrm>
          <a:custGeom>
            <a:avLst/>
            <a:gdLst/>
            <a:ahLst/>
            <a:cxnLst/>
            <a:rect l="l" t="t" r="r" b="b"/>
            <a:pathLst>
              <a:path w="488950" h="260350" extrusionOk="0">
                <a:moveTo>
                  <a:pt x="85725" y="0"/>
                </a:moveTo>
                <a:lnTo>
                  <a:pt x="59819" y="3859"/>
                </a:lnTo>
                <a:lnTo>
                  <a:pt x="31742" y="17435"/>
                </a:lnTo>
                <a:lnTo>
                  <a:pt x="9224" y="43725"/>
                </a:lnTo>
                <a:lnTo>
                  <a:pt x="0" y="85725"/>
                </a:lnTo>
                <a:lnTo>
                  <a:pt x="0" y="174625"/>
                </a:lnTo>
                <a:lnTo>
                  <a:pt x="3859" y="200530"/>
                </a:lnTo>
                <a:lnTo>
                  <a:pt x="17435" y="228607"/>
                </a:lnTo>
                <a:lnTo>
                  <a:pt x="43725" y="251125"/>
                </a:lnTo>
                <a:lnTo>
                  <a:pt x="85725" y="260350"/>
                </a:lnTo>
                <a:lnTo>
                  <a:pt x="402717" y="260350"/>
                </a:lnTo>
                <a:lnTo>
                  <a:pt x="428622" y="256490"/>
                </a:lnTo>
                <a:lnTo>
                  <a:pt x="456699" y="242914"/>
                </a:lnTo>
                <a:lnTo>
                  <a:pt x="479217" y="216624"/>
                </a:lnTo>
                <a:lnTo>
                  <a:pt x="488442" y="174625"/>
                </a:lnTo>
                <a:lnTo>
                  <a:pt x="488442" y="85725"/>
                </a:lnTo>
                <a:lnTo>
                  <a:pt x="484582" y="59819"/>
                </a:lnTo>
                <a:lnTo>
                  <a:pt x="471006" y="31742"/>
                </a:lnTo>
                <a:lnTo>
                  <a:pt x="444716" y="9224"/>
                </a:lnTo>
                <a:lnTo>
                  <a:pt x="402717" y="0"/>
                </a:lnTo>
                <a:lnTo>
                  <a:pt x="85725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2652135" y="4783963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 h="120000" extrusionOk="0">
                <a:moveTo>
                  <a:pt x="0" y="0"/>
                </a:moveTo>
                <a:lnTo>
                  <a:pt x="25146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05D9F1-45DA-5348-9896-D4BF9A49454C}"/>
              </a:ext>
            </a:extLst>
          </p:cNvPr>
          <p:cNvSpPr txBox="1"/>
          <p:nvPr/>
        </p:nvSpPr>
        <p:spPr>
          <a:xfrm>
            <a:off x="324828" y="3091237"/>
            <a:ext cx="6155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</a:rPr>
              <a:t>Rocketship</a:t>
            </a:r>
            <a:endParaRPr lang="en-US" sz="600" dirty="0">
              <a:latin typeface="Vazir" panose="020B0603030804020204" pitchFamily="34" charset="-78"/>
              <a:ea typeface="Roboto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23625-EB72-404E-9F35-7ED727D0EAC2}"/>
              </a:ext>
            </a:extLst>
          </p:cNvPr>
          <p:cNvSpPr txBox="1"/>
          <p:nvPr/>
        </p:nvSpPr>
        <p:spPr>
          <a:xfrm>
            <a:off x="0" y="4282195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78A686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امتحانش کن</a:t>
            </a:r>
            <a:endParaRPr lang="en-US" dirty="0">
              <a:solidFill>
                <a:srgbClr val="78A686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8F874-0238-D740-9A5A-E92CD076E82A}"/>
              </a:ext>
            </a:extLst>
          </p:cNvPr>
          <p:cNvSpPr txBox="1"/>
          <p:nvPr/>
        </p:nvSpPr>
        <p:spPr>
          <a:xfrm>
            <a:off x="324828" y="4667793"/>
            <a:ext cx="238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برای شروع روی پرچم سبز کلیک کن.</a:t>
            </a:r>
            <a:endParaRPr lang="en-US" sz="900" dirty="0">
              <a:solidFill>
                <a:srgbClr val="646365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57" name="Google Shape;501;p18">
            <a:extLst>
              <a:ext uri="{FF2B5EF4-FFF2-40B4-BE49-F238E27FC236}">
                <a16:creationId xmlns:a16="http://schemas.microsoft.com/office/drawing/2014/main" id="{ABEF0DA7-8527-9C4C-B460-332569ACAB0B}"/>
              </a:ext>
            </a:extLst>
          </p:cNvPr>
          <p:cNvSpPr txBox="1"/>
          <p:nvPr/>
        </p:nvSpPr>
        <p:spPr>
          <a:xfrm>
            <a:off x="2099310" y="5178219"/>
            <a:ext cx="373380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نکته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417" name="Google Shape;417;p16"/>
          <p:cNvSpPr txBox="1"/>
          <p:nvPr/>
        </p:nvSpPr>
        <p:spPr>
          <a:xfrm>
            <a:off x="1135543" y="3312406"/>
            <a:ext cx="1610918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نقطه شروع حرکت را مشخص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4670BB-65A6-744F-92AE-D6CF78500997}"/>
              </a:ext>
            </a:extLst>
          </p:cNvPr>
          <p:cNvSpPr txBox="1"/>
          <p:nvPr/>
        </p:nvSpPr>
        <p:spPr>
          <a:xfrm>
            <a:off x="623771" y="3488505"/>
            <a:ext cx="140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نقطه‌ای که می‌خواهید به آنجا برود را مشخص کن.</a:t>
            </a:r>
            <a:endParaRPr lang="en-US" sz="900" dirty="0">
              <a:solidFill>
                <a:srgbClr val="646365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8332D-F1F3-9E4E-9CDF-1AB7401FB7F8}"/>
              </a:ext>
            </a:extLst>
          </p:cNvPr>
          <p:cNvSpPr txBox="1"/>
          <p:nvPr/>
        </p:nvSpPr>
        <p:spPr>
          <a:xfrm>
            <a:off x="520262" y="3839583"/>
            <a:ext cx="1493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نقطه پایانی را مشخص کن.</a:t>
            </a:r>
            <a:endParaRPr lang="en-US" sz="900" dirty="0">
              <a:solidFill>
                <a:srgbClr val="646365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400" name="Google Shape;400;p16"/>
          <p:cNvSpPr txBox="1"/>
          <p:nvPr/>
        </p:nvSpPr>
        <p:spPr>
          <a:xfrm>
            <a:off x="1434205" y="2686707"/>
            <a:ext cx="171640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B2D827-7DE3-4A2A-B94D-538FCB3751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3641" y="2848991"/>
            <a:ext cx="2003531" cy="1323933"/>
          </a:xfrm>
          <a:prstGeom prst="rect">
            <a:avLst/>
          </a:prstGeom>
        </p:spPr>
      </p:pic>
      <p:sp>
        <p:nvSpPr>
          <p:cNvPr id="419" name="Google Shape;419;p16"/>
          <p:cNvSpPr/>
          <p:nvPr/>
        </p:nvSpPr>
        <p:spPr>
          <a:xfrm>
            <a:off x="2036960" y="3649852"/>
            <a:ext cx="287020" cy="0"/>
          </a:xfrm>
          <a:custGeom>
            <a:avLst/>
            <a:gdLst/>
            <a:ahLst/>
            <a:cxnLst/>
            <a:rect l="l" t="t" r="r" b="b"/>
            <a:pathLst>
              <a:path w="287019" h="120000" extrusionOk="0">
                <a:moveTo>
                  <a:pt x="286765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6" name="Google Shape;419;p16">
            <a:extLst>
              <a:ext uri="{FF2B5EF4-FFF2-40B4-BE49-F238E27FC236}">
                <a16:creationId xmlns:a16="http://schemas.microsoft.com/office/drawing/2014/main" id="{350956A9-55FB-384A-BB48-7026400204D7}"/>
              </a:ext>
            </a:extLst>
          </p:cNvPr>
          <p:cNvSpPr/>
          <p:nvPr/>
        </p:nvSpPr>
        <p:spPr>
          <a:xfrm>
            <a:off x="2022171" y="3939713"/>
            <a:ext cx="287020" cy="0"/>
          </a:xfrm>
          <a:custGeom>
            <a:avLst/>
            <a:gdLst/>
            <a:ahLst/>
            <a:cxnLst/>
            <a:rect l="l" t="t" r="r" b="b"/>
            <a:pathLst>
              <a:path w="287019" h="120000" extrusionOk="0">
                <a:moveTo>
                  <a:pt x="286765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" name="Google Shape;419;p16">
            <a:extLst>
              <a:ext uri="{FF2B5EF4-FFF2-40B4-BE49-F238E27FC236}">
                <a16:creationId xmlns:a16="http://schemas.microsoft.com/office/drawing/2014/main" id="{534F4713-2A75-41D9-BEE4-47A66F121754}"/>
              </a:ext>
            </a:extLst>
          </p:cNvPr>
          <p:cNvSpPr/>
          <p:nvPr/>
        </p:nvSpPr>
        <p:spPr>
          <a:xfrm>
            <a:off x="2746461" y="3377653"/>
            <a:ext cx="217526" cy="89187"/>
          </a:xfrm>
          <a:custGeom>
            <a:avLst/>
            <a:gdLst/>
            <a:ahLst/>
            <a:cxnLst/>
            <a:rect l="l" t="t" r="r" b="b"/>
            <a:pathLst>
              <a:path w="287019" h="120000" extrusionOk="0">
                <a:moveTo>
                  <a:pt x="286765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71DF51-5915-422E-8A77-2DB6F13F5A7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4639"/>
          <a:stretch/>
        </p:blipFill>
        <p:spPr>
          <a:xfrm>
            <a:off x="3177020" y="5401437"/>
            <a:ext cx="1090336" cy="676856"/>
          </a:xfrm>
          <a:prstGeom prst="roundRect">
            <a:avLst>
              <a:gd name="adj" fmla="val 6816"/>
            </a:avLst>
          </a:prstGeom>
        </p:spPr>
      </p:pic>
      <p:sp>
        <p:nvSpPr>
          <p:cNvPr id="424" name="Google Shape;424;p16"/>
          <p:cNvSpPr/>
          <p:nvPr/>
        </p:nvSpPr>
        <p:spPr>
          <a:xfrm>
            <a:off x="3172154" y="5412488"/>
            <a:ext cx="1095202" cy="657225"/>
          </a:xfrm>
          <a:custGeom>
            <a:avLst/>
            <a:gdLst/>
            <a:ahLst/>
            <a:cxnLst/>
            <a:rect l="l" t="t" r="r" b="b"/>
            <a:pathLst>
              <a:path w="1323339" h="657225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580859"/>
                </a:lnTo>
                <a:lnTo>
                  <a:pt x="1190" y="624913"/>
                </a:lnTo>
                <a:lnTo>
                  <a:pt x="9525" y="647534"/>
                </a:lnTo>
                <a:lnTo>
                  <a:pt x="32146" y="655869"/>
                </a:lnTo>
                <a:lnTo>
                  <a:pt x="76200" y="657059"/>
                </a:lnTo>
                <a:lnTo>
                  <a:pt x="1246847" y="657059"/>
                </a:lnTo>
                <a:lnTo>
                  <a:pt x="1290901" y="655869"/>
                </a:lnTo>
                <a:lnTo>
                  <a:pt x="1313522" y="647534"/>
                </a:lnTo>
                <a:lnTo>
                  <a:pt x="1321857" y="624913"/>
                </a:lnTo>
                <a:lnTo>
                  <a:pt x="1323047" y="580859"/>
                </a:lnTo>
                <a:lnTo>
                  <a:pt x="1323047" y="76200"/>
                </a:lnTo>
                <a:lnTo>
                  <a:pt x="1321857" y="32146"/>
                </a:lnTo>
                <a:lnTo>
                  <a:pt x="1313522" y="9525"/>
                </a:lnTo>
                <a:lnTo>
                  <a:pt x="1290901" y="1190"/>
                </a:lnTo>
                <a:lnTo>
                  <a:pt x="1246847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8" name="Google Shape;428;p16"/>
          <p:cNvSpPr/>
          <p:nvPr/>
        </p:nvSpPr>
        <p:spPr>
          <a:xfrm flipH="1">
            <a:off x="3026629" y="5631409"/>
            <a:ext cx="488203" cy="346783"/>
          </a:xfrm>
          <a:custGeom>
            <a:avLst/>
            <a:gdLst>
              <a:gd name="connsiteX0" fmla="*/ 0 w 441744"/>
              <a:gd name="connsiteY0" fmla="*/ 0 h 435825"/>
              <a:gd name="connsiteX1" fmla="*/ 441452 w 441744"/>
              <a:gd name="connsiteY1" fmla="*/ 0 h 435825"/>
              <a:gd name="connsiteX2" fmla="*/ 441744 w 441744"/>
              <a:gd name="connsiteY2" fmla="*/ 435825 h 435825"/>
              <a:gd name="connsiteX3" fmla="*/ 289028 w 441744"/>
              <a:gd name="connsiteY3" fmla="*/ 435825 h 4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744" h="435825" extrusionOk="0">
                <a:moveTo>
                  <a:pt x="0" y="0"/>
                </a:moveTo>
                <a:lnTo>
                  <a:pt x="441452" y="0"/>
                </a:lnTo>
                <a:cubicBezTo>
                  <a:pt x="441549" y="145275"/>
                  <a:pt x="441647" y="290550"/>
                  <a:pt x="441744" y="435825"/>
                </a:cubicBezTo>
                <a:lnTo>
                  <a:pt x="289028" y="435825"/>
                </a:lnTo>
              </a:path>
            </a:pathLst>
          </a:custGeom>
          <a:noFill/>
          <a:ln w="12675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" name="Google Shape;419;p16">
            <a:extLst>
              <a:ext uri="{FF2B5EF4-FFF2-40B4-BE49-F238E27FC236}">
                <a16:creationId xmlns:a16="http://schemas.microsoft.com/office/drawing/2014/main" id="{4F6FBFEB-21DF-4F8B-AC08-1D17DEC25F77}"/>
              </a:ext>
            </a:extLst>
          </p:cNvPr>
          <p:cNvSpPr/>
          <p:nvPr/>
        </p:nvSpPr>
        <p:spPr>
          <a:xfrm>
            <a:off x="2927051" y="5795197"/>
            <a:ext cx="99339" cy="45719"/>
          </a:xfrm>
          <a:custGeom>
            <a:avLst/>
            <a:gdLst/>
            <a:ahLst/>
            <a:cxnLst/>
            <a:rect l="l" t="t" r="r" b="b"/>
            <a:pathLst>
              <a:path w="287019" h="120000" extrusionOk="0">
                <a:moveTo>
                  <a:pt x="286765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7"/>
          <p:cNvSpPr/>
          <p:nvPr/>
        </p:nvSpPr>
        <p:spPr>
          <a:xfrm>
            <a:off x="263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7" name="Google Shape;447;p17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8" name="Google Shape;448;p17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9" name="Google Shape;449;p17"/>
          <p:cNvSpPr txBox="1"/>
          <p:nvPr/>
        </p:nvSpPr>
        <p:spPr>
          <a:xfrm>
            <a:off x="2232850" y="5911977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5</a:t>
            </a:r>
            <a:endParaRPr sz="11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50" name="Google Shape;450;p17"/>
          <p:cNvSpPr txBox="1"/>
          <p:nvPr/>
        </p:nvSpPr>
        <p:spPr>
          <a:xfrm>
            <a:off x="723900" y="5927725"/>
            <a:ext cx="11868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ساخت انیمشن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51" name="Google Shape;451;p17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2" name="Google Shape;452;p17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3" name="Google Shape;453;p17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54" name="Google Shape;454;p17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5" name="Google Shape;455;p17"/>
          <p:cNvSpPr txBox="1"/>
          <p:nvPr/>
        </p:nvSpPr>
        <p:spPr>
          <a:xfrm>
            <a:off x="723901" y="1299083"/>
            <a:ext cx="3136766" cy="28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ساخت جلوه قدم زدن و یا دویدن برای شکلک‌ها</a:t>
            </a:r>
            <a:endParaRPr sz="12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456" name="Google Shape;456;p17"/>
          <p:cNvSpPr/>
          <p:nvPr/>
        </p:nvSpPr>
        <p:spPr>
          <a:xfrm>
            <a:off x="1145806" y="1864398"/>
            <a:ext cx="2280399" cy="171907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7" name="Google Shape;457;p17"/>
          <p:cNvSpPr/>
          <p:nvPr/>
        </p:nvSpPr>
        <p:spPr>
          <a:xfrm>
            <a:off x="1145794" y="1864398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1" y="1719072"/>
                </a:lnTo>
                <a:lnTo>
                  <a:pt x="2280411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8" name="Google Shape;458;p17"/>
          <p:cNvSpPr/>
          <p:nvPr/>
        </p:nvSpPr>
        <p:spPr>
          <a:xfrm>
            <a:off x="1145794" y="3721734"/>
            <a:ext cx="2280399" cy="171907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9" name="Google Shape;459;p17"/>
          <p:cNvSpPr/>
          <p:nvPr/>
        </p:nvSpPr>
        <p:spPr>
          <a:xfrm>
            <a:off x="1145794" y="3721734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1" y="1719072"/>
                </a:lnTo>
                <a:lnTo>
                  <a:pt x="2280411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0" name="Google Shape;460;p17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1" name="Google Shape;461;p17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2" name="Google Shape;462;p17"/>
          <p:cNvSpPr txBox="1">
            <a:spLocks noGrp="1"/>
          </p:cNvSpPr>
          <p:nvPr>
            <p:ph type="title"/>
          </p:nvPr>
        </p:nvSpPr>
        <p:spPr>
          <a:xfrm>
            <a:off x="0" y="433115"/>
            <a:ext cx="457200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جلوه قدم زدن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"/>
          <p:cNvSpPr/>
          <p:nvPr/>
        </p:nvSpPr>
        <p:spPr>
          <a:xfrm>
            <a:off x="0" y="0"/>
            <a:ext cx="4572000" cy="927100"/>
          </a:xfrm>
          <a:custGeom>
            <a:avLst/>
            <a:gdLst/>
            <a:ahLst/>
            <a:cxnLst/>
            <a:rect l="l" t="t" r="r" b="b"/>
            <a:pathLst>
              <a:path w="4572000" h="927100" extrusionOk="0">
                <a:moveTo>
                  <a:pt x="0" y="927100"/>
                </a:moveTo>
                <a:lnTo>
                  <a:pt x="4572000" y="927100"/>
                </a:lnTo>
                <a:lnTo>
                  <a:pt x="4572000" y="0"/>
                </a:lnTo>
                <a:lnTo>
                  <a:pt x="0" y="0"/>
                </a:lnTo>
                <a:lnTo>
                  <a:pt x="0" y="9271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68" name="Google Shape;468;p18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69" name="Google Shape;469;p18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0" name="Google Shape;470;p18"/>
          <p:cNvSpPr/>
          <p:nvPr/>
        </p:nvSpPr>
        <p:spPr>
          <a:xfrm>
            <a:off x="0" y="4844211"/>
            <a:ext cx="2298700" cy="1557020"/>
          </a:xfrm>
          <a:custGeom>
            <a:avLst/>
            <a:gdLst/>
            <a:ahLst/>
            <a:cxnLst/>
            <a:rect l="l" t="t" r="r" b="b"/>
            <a:pathLst>
              <a:path w="2298700" h="1557020" extrusionOk="0">
                <a:moveTo>
                  <a:pt x="0" y="1556588"/>
                </a:moveTo>
                <a:lnTo>
                  <a:pt x="2298700" y="1556588"/>
                </a:lnTo>
                <a:lnTo>
                  <a:pt x="2298700" y="0"/>
                </a:lnTo>
                <a:lnTo>
                  <a:pt x="0" y="0"/>
                </a:lnTo>
                <a:lnTo>
                  <a:pt x="0" y="1556588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1" name="Google Shape;471;p18"/>
          <p:cNvSpPr/>
          <p:nvPr/>
        </p:nvSpPr>
        <p:spPr>
          <a:xfrm>
            <a:off x="2298700" y="4844211"/>
            <a:ext cx="2273300" cy="1557020"/>
          </a:xfrm>
          <a:custGeom>
            <a:avLst/>
            <a:gdLst/>
            <a:ahLst/>
            <a:cxnLst/>
            <a:rect l="l" t="t" r="r" b="b"/>
            <a:pathLst>
              <a:path w="2273300" h="1557020" extrusionOk="0">
                <a:moveTo>
                  <a:pt x="0" y="1556588"/>
                </a:moveTo>
                <a:lnTo>
                  <a:pt x="2273300" y="1556588"/>
                </a:lnTo>
                <a:lnTo>
                  <a:pt x="2273300" y="0"/>
                </a:lnTo>
                <a:lnTo>
                  <a:pt x="0" y="0"/>
                </a:lnTo>
                <a:lnTo>
                  <a:pt x="0" y="1556588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2" name="Google Shape;472;p18"/>
          <p:cNvSpPr/>
          <p:nvPr/>
        </p:nvSpPr>
        <p:spPr>
          <a:xfrm>
            <a:off x="2298700" y="4781296"/>
            <a:ext cx="2273300" cy="1619885"/>
          </a:xfrm>
          <a:custGeom>
            <a:avLst/>
            <a:gdLst/>
            <a:ahLst/>
            <a:cxnLst/>
            <a:rect l="l" t="t" r="r" b="b"/>
            <a:pathLst>
              <a:path w="2273300" h="1619885" extrusionOk="0">
                <a:moveTo>
                  <a:pt x="2273300" y="0"/>
                </a:moveTo>
                <a:lnTo>
                  <a:pt x="0" y="0"/>
                </a:lnTo>
                <a:lnTo>
                  <a:pt x="0" y="1619503"/>
                </a:lnTo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3" name="Google Shape;473;p18"/>
          <p:cNvSpPr/>
          <p:nvPr/>
        </p:nvSpPr>
        <p:spPr>
          <a:xfrm>
            <a:off x="0" y="927100"/>
            <a:ext cx="4572000" cy="1536065"/>
          </a:xfrm>
          <a:custGeom>
            <a:avLst/>
            <a:gdLst/>
            <a:ahLst/>
            <a:cxnLst/>
            <a:rect l="l" t="t" r="r" b="b"/>
            <a:pathLst>
              <a:path w="4572000" h="1536064" extrusionOk="0">
                <a:moveTo>
                  <a:pt x="0" y="1535696"/>
                </a:moveTo>
                <a:lnTo>
                  <a:pt x="4572000" y="1535696"/>
                </a:lnTo>
                <a:lnTo>
                  <a:pt x="4572000" y="0"/>
                </a:lnTo>
                <a:lnTo>
                  <a:pt x="0" y="0"/>
                </a:lnTo>
                <a:lnTo>
                  <a:pt x="0" y="1535696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4" name="Google Shape;474;p18"/>
          <p:cNvSpPr/>
          <p:nvPr/>
        </p:nvSpPr>
        <p:spPr>
          <a:xfrm>
            <a:off x="0" y="9144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5" name="Google Shape;475;p18"/>
          <p:cNvSpPr/>
          <p:nvPr/>
        </p:nvSpPr>
        <p:spPr>
          <a:xfrm>
            <a:off x="0" y="2462796"/>
            <a:ext cx="4572000" cy="2381885"/>
          </a:xfrm>
          <a:custGeom>
            <a:avLst/>
            <a:gdLst/>
            <a:ahLst/>
            <a:cxnLst/>
            <a:rect l="l" t="t" r="r" b="b"/>
            <a:pathLst>
              <a:path w="4572000" h="2381885" extrusionOk="0">
                <a:moveTo>
                  <a:pt x="0" y="2381415"/>
                </a:moveTo>
                <a:lnTo>
                  <a:pt x="4572000" y="2381415"/>
                </a:lnTo>
                <a:lnTo>
                  <a:pt x="4572000" y="0"/>
                </a:lnTo>
                <a:lnTo>
                  <a:pt x="0" y="0"/>
                </a:lnTo>
                <a:lnTo>
                  <a:pt x="0" y="238141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6" name="Google Shape;476;p18"/>
          <p:cNvSpPr/>
          <p:nvPr/>
        </p:nvSpPr>
        <p:spPr>
          <a:xfrm>
            <a:off x="0" y="4831499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7" name="Google Shape;477;p18"/>
          <p:cNvSpPr/>
          <p:nvPr/>
        </p:nvSpPr>
        <p:spPr>
          <a:xfrm>
            <a:off x="0" y="2450083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8" name="Google Shape;478;p18"/>
          <p:cNvSpPr txBox="1">
            <a:spLocks noGrp="1"/>
          </p:cNvSpPr>
          <p:nvPr>
            <p:ph type="title"/>
          </p:nvPr>
        </p:nvSpPr>
        <p:spPr>
          <a:xfrm>
            <a:off x="215900" y="262479"/>
            <a:ext cx="4307586" cy="54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جلوه قدم زدن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79" name="Google Shape;479;p18"/>
          <p:cNvSpPr txBox="1"/>
          <p:nvPr/>
        </p:nvSpPr>
        <p:spPr>
          <a:xfrm>
            <a:off x="1678920" y="1035707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480" name="Google Shape;480;p18"/>
          <p:cNvSpPr txBox="1"/>
          <p:nvPr/>
        </p:nvSpPr>
        <p:spPr>
          <a:xfrm>
            <a:off x="1434183" y="2559707"/>
            <a:ext cx="171640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482" name="Google Shape;482;p18"/>
          <p:cNvSpPr/>
          <p:nvPr/>
        </p:nvSpPr>
        <p:spPr>
          <a:xfrm>
            <a:off x="2057400" y="1402080"/>
            <a:ext cx="0" cy="914400"/>
          </a:xfrm>
          <a:custGeom>
            <a:avLst/>
            <a:gdLst/>
            <a:ahLst/>
            <a:cxnLst/>
            <a:rect l="l" t="t" r="r" b="b"/>
            <a:pathLst>
              <a:path w="120000" h="914400" extrusionOk="0">
                <a:moveTo>
                  <a:pt x="0" y="0"/>
                </a:moveTo>
                <a:lnTo>
                  <a:pt x="0" y="913879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3" name="Google Shape;483;p18"/>
          <p:cNvSpPr txBox="1"/>
          <p:nvPr/>
        </p:nvSpPr>
        <p:spPr>
          <a:xfrm>
            <a:off x="2162646" y="1954645"/>
            <a:ext cx="1195233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25400" marR="5080" lvl="0" indent="-13334" algn="ctr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یکی از شکل‌هایی که در حال راه رفتن و یا دویدن است را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84" name="Google Shape;484;p18"/>
          <p:cNvSpPr/>
          <p:nvPr/>
        </p:nvSpPr>
        <p:spPr>
          <a:xfrm>
            <a:off x="2546400" y="1484508"/>
            <a:ext cx="412394" cy="41239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5" name="Google Shape;485;p18"/>
          <p:cNvSpPr/>
          <p:nvPr/>
        </p:nvSpPr>
        <p:spPr>
          <a:xfrm>
            <a:off x="2546400" y="14781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6" name="Google Shape;486;p18"/>
          <p:cNvSpPr/>
          <p:nvPr/>
        </p:nvSpPr>
        <p:spPr>
          <a:xfrm>
            <a:off x="1135312" y="14319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7" name="Google Shape;487;p18"/>
          <p:cNvSpPr/>
          <p:nvPr/>
        </p:nvSpPr>
        <p:spPr>
          <a:xfrm>
            <a:off x="1135303" y="1431925"/>
            <a:ext cx="712482" cy="53838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8" name="Google Shape;488;p18"/>
          <p:cNvSpPr/>
          <p:nvPr/>
        </p:nvSpPr>
        <p:spPr>
          <a:xfrm>
            <a:off x="1135312" y="14319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9" name="Google Shape;489;p18"/>
          <p:cNvSpPr txBox="1"/>
          <p:nvPr/>
        </p:nvSpPr>
        <p:spPr>
          <a:xfrm>
            <a:off x="1147942" y="1990726"/>
            <a:ext cx="699839" cy="13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231F20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Jungle</a:t>
            </a:r>
            <a:endParaRPr sz="6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90" name="Google Shape;490;p18"/>
          <p:cNvSpPr txBox="1"/>
          <p:nvPr/>
        </p:nvSpPr>
        <p:spPr>
          <a:xfrm>
            <a:off x="38100" y="1958339"/>
            <a:ext cx="1084836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14603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تصویری را برای پس‌زمینه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91" name="Google Shape;491;p18"/>
          <p:cNvSpPr/>
          <p:nvPr/>
        </p:nvSpPr>
        <p:spPr>
          <a:xfrm>
            <a:off x="397052" y="1484508"/>
            <a:ext cx="412394" cy="41239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2" name="Google Shape;492;p18"/>
          <p:cNvSpPr/>
          <p:nvPr/>
        </p:nvSpPr>
        <p:spPr>
          <a:xfrm>
            <a:off x="397052" y="14781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3" name="Google Shape;493;p18"/>
          <p:cNvSpPr/>
          <p:nvPr/>
        </p:nvSpPr>
        <p:spPr>
          <a:xfrm>
            <a:off x="3484879" y="1422400"/>
            <a:ext cx="731520" cy="73152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4" name="Google Shape;494;p18"/>
          <p:cNvSpPr txBox="1"/>
          <p:nvPr/>
        </p:nvSpPr>
        <p:spPr>
          <a:xfrm>
            <a:off x="3557149" y="1986429"/>
            <a:ext cx="588645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Unicorn Running</a:t>
            </a:r>
            <a:endParaRPr sz="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95" name="Google Shape;495;p18"/>
          <p:cNvSpPr/>
          <p:nvPr/>
        </p:nvSpPr>
        <p:spPr>
          <a:xfrm>
            <a:off x="651863" y="2958759"/>
            <a:ext cx="609599" cy="6096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6" name="Google Shape;496;p18"/>
          <p:cNvSpPr txBox="1"/>
          <p:nvPr/>
        </p:nvSpPr>
        <p:spPr>
          <a:xfrm>
            <a:off x="709542" y="3400176"/>
            <a:ext cx="494665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Unicorn Running</a:t>
            </a:r>
            <a:endParaRPr sz="5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97" name="Google Shape;497;p18"/>
          <p:cNvSpPr txBox="1"/>
          <p:nvPr/>
        </p:nvSpPr>
        <p:spPr>
          <a:xfrm>
            <a:off x="533529" y="4960008"/>
            <a:ext cx="1145392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498" name="Google Shape;498;p18"/>
          <p:cNvSpPr txBox="1"/>
          <p:nvPr/>
        </p:nvSpPr>
        <p:spPr>
          <a:xfrm>
            <a:off x="594564" y="5683630"/>
            <a:ext cx="1011555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304165" marR="5080" lvl="0" indent="-292100" algn="l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شروع روی پرچم سبز کلیک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99" name="Google Shape;499;p18"/>
          <p:cNvSpPr/>
          <p:nvPr/>
        </p:nvSpPr>
        <p:spPr>
          <a:xfrm>
            <a:off x="855599" y="5317752"/>
            <a:ext cx="488442" cy="26035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00" name="Google Shape;500;p18"/>
          <p:cNvSpPr/>
          <p:nvPr/>
        </p:nvSpPr>
        <p:spPr>
          <a:xfrm>
            <a:off x="855599" y="5317752"/>
            <a:ext cx="488950" cy="260350"/>
          </a:xfrm>
          <a:custGeom>
            <a:avLst/>
            <a:gdLst/>
            <a:ahLst/>
            <a:cxnLst/>
            <a:rect l="l" t="t" r="r" b="b"/>
            <a:pathLst>
              <a:path w="488950" h="260350" extrusionOk="0">
                <a:moveTo>
                  <a:pt x="85725" y="0"/>
                </a:moveTo>
                <a:lnTo>
                  <a:pt x="59819" y="3859"/>
                </a:lnTo>
                <a:lnTo>
                  <a:pt x="31742" y="17435"/>
                </a:lnTo>
                <a:lnTo>
                  <a:pt x="9224" y="43725"/>
                </a:lnTo>
                <a:lnTo>
                  <a:pt x="0" y="85725"/>
                </a:lnTo>
                <a:lnTo>
                  <a:pt x="0" y="174625"/>
                </a:lnTo>
                <a:lnTo>
                  <a:pt x="3859" y="200530"/>
                </a:lnTo>
                <a:lnTo>
                  <a:pt x="17435" y="228607"/>
                </a:lnTo>
                <a:lnTo>
                  <a:pt x="43725" y="251125"/>
                </a:lnTo>
                <a:lnTo>
                  <a:pt x="85725" y="260350"/>
                </a:lnTo>
                <a:lnTo>
                  <a:pt x="402717" y="260350"/>
                </a:lnTo>
                <a:lnTo>
                  <a:pt x="428622" y="256490"/>
                </a:lnTo>
                <a:lnTo>
                  <a:pt x="456699" y="242914"/>
                </a:lnTo>
                <a:lnTo>
                  <a:pt x="479217" y="216624"/>
                </a:lnTo>
                <a:lnTo>
                  <a:pt x="488442" y="174625"/>
                </a:lnTo>
                <a:lnTo>
                  <a:pt x="488442" y="85725"/>
                </a:lnTo>
                <a:lnTo>
                  <a:pt x="484582" y="59819"/>
                </a:lnTo>
                <a:lnTo>
                  <a:pt x="471006" y="31742"/>
                </a:lnTo>
                <a:lnTo>
                  <a:pt x="444716" y="9224"/>
                </a:lnTo>
                <a:lnTo>
                  <a:pt x="402717" y="0"/>
                </a:lnTo>
                <a:lnTo>
                  <a:pt x="85725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01" name="Google Shape;501;p18"/>
          <p:cNvSpPr txBox="1"/>
          <p:nvPr/>
        </p:nvSpPr>
        <p:spPr>
          <a:xfrm>
            <a:off x="3256167" y="4960008"/>
            <a:ext cx="373380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نکته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502" name="Google Shape;502;p18"/>
          <p:cNvSpPr txBox="1"/>
          <p:nvPr/>
        </p:nvSpPr>
        <p:spPr>
          <a:xfrm>
            <a:off x="2445852" y="5683630"/>
            <a:ext cx="198725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065" marR="5080" lvl="0" indent="0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اگر می‌خواهید که حرکت آهسته‌تر </a:t>
            </a:r>
          </a:p>
          <a:p>
            <a:pPr marL="12065" marR="5080" lvl="0" indent="0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شود،دستور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منتظر بمان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را در داخل </a:t>
            </a:r>
          </a:p>
          <a:p>
            <a:pPr marL="12065" marR="5080" lvl="0" indent="0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حقله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تکرار کن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اضافه کن.</a:t>
            </a:r>
            <a:endParaRPr sz="900" dirty="0">
              <a:latin typeface="Vazir" panose="020B0603030804020204" pitchFamily="34" charset="-78"/>
              <a:ea typeface="Roboto"/>
              <a:cs typeface="Vazir" panose="020B0603030804020204" pitchFamily="34" charset="-78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EBE61-472C-498F-9BA8-2E873B35EE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0614" y="2771646"/>
            <a:ext cx="1425553" cy="1951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468EC-96BF-4559-AC91-8F5C901CD8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2996" y="5188456"/>
            <a:ext cx="1178809" cy="4283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09" name="Google Shape;509;p19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0" name="Google Shape;510;p19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1" name="Google Shape;511;p19"/>
          <p:cNvSpPr txBox="1"/>
          <p:nvPr/>
        </p:nvSpPr>
        <p:spPr>
          <a:xfrm>
            <a:off x="723900" y="5927725"/>
            <a:ext cx="11868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ساخت انیمشن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12" name="Google Shape;512;p19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3" name="Google Shape;513;p19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4" name="Google Shape;514;p19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5" name="Google Shape;515;p19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6" name="Google Shape;516;p19"/>
          <p:cNvSpPr txBox="1"/>
          <p:nvPr/>
        </p:nvSpPr>
        <p:spPr>
          <a:xfrm>
            <a:off x="821804" y="1115205"/>
            <a:ext cx="303886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5080" lvl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شکلکی می‌سازیم که بال بزند و </a:t>
            </a:r>
          </a:p>
          <a:p>
            <a:pPr marR="5080" lvl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بر روی صحنه حرکت کند.</a:t>
            </a:r>
            <a:endParaRPr sz="12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517" name="Google Shape;517;p19"/>
          <p:cNvSpPr txBox="1"/>
          <p:nvPr/>
        </p:nvSpPr>
        <p:spPr>
          <a:xfrm>
            <a:off x="2232850" y="5911977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6</a:t>
            </a:r>
            <a:endParaRPr sz="1100">
              <a:latin typeface="Vazir" panose="020B0603030804020204" pitchFamily="34" charset="-78"/>
              <a:ea typeface="Roboto Black"/>
              <a:cs typeface="Vazir" panose="020B0603030804020204" pitchFamily="34" charset="-78"/>
              <a:sym typeface="Roboto Black"/>
            </a:endParaRPr>
          </a:p>
        </p:txBody>
      </p:sp>
      <p:sp>
        <p:nvSpPr>
          <p:cNvPr id="518" name="Google Shape;518;p19"/>
          <p:cNvSpPr/>
          <p:nvPr/>
        </p:nvSpPr>
        <p:spPr>
          <a:xfrm>
            <a:off x="1142428" y="1851698"/>
            <a:ext cx="2280412" cy="171907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9" name="Google Shape;519;p19"/>
          <p:cNvSpPr/>
          <p:nvPr/>
        </p:nvSpPr>
        <p:spPr>
          <a:xfrm>
            <a:off x="1142428" y="1851698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2" y="1719072"/>
                </a:lnTo>
                <a:lnTo>
                  <a:pt x="2280412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0" name="Google Shape;520;p19"/>
          <p:cNvSpPr/>
          <p:nvPr/>
        </p:nvSpPr>
        <p:spPr>
          <a:xfrm>
            <a:off x="1142428" y="3747134"/>
            <a:ext cx="2280412" cy="171907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1" name="Google Shape;521;p19"/>
          <p:cNvSpPr/>
          <p:nvPr/>
        </p:nvSpPr>
        <p:spPr>
          <a:xfrm>
            <a:off x="1142428" y="3747134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2" y="1719072"/>
                </a:lnTo>
                <a:lnTo>
                  <a:pt x="2280412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2" name="Google Shape;522;p19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3" name="Google Shape;523;p19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4" name="Google Shape;524;p19"/>
          <p:cNvSpPr txBox="1">
            <a:spLocks noGrp="1"/>
          </p:cNvSpPr>
          <p:nvPr>
            <p:ph type="title"/>
          </p:nvPr>
        </p:nvSpPr>
        <p:spPr>
          <a:xfrm>
            <a:off x="205153" y="433115"/>
            <a:ext cx="4161694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جلوه پرواز کردن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>
            <a:off x="0" y="0"/>
            <a:ext cx="4572000" cy="927100"/>
          </a:xfrm>
          <a:custGeom>
            <a:avLst/>
            <a:gdLst/>
            <a:ahLst/>
            <a:cxnLst/>
            <a:rect l="l" t="t" r="r" b="b"/>
            <a:pathLst>
              <a:path w="4572000" h="927100" extrusionOk="0">
                <a:moveTo>
                  <a:pt x="0" y="927100"/>
                </a:moveTo>
                <a:lnTo>
                  <a:pt x="4572000" y="927100"/>
                </a:lnTo>
                <a:lnTo>
                  <a:pt x="4572000" y="0"/>
                </a:lnTo>
                <a:lnTo>
                  <a:pt x="0" y="0"/>
                </a:lnTo>
                <a:lnTo>
                  <a:pt x="0" y="9271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0" name="Google Shape;530;p20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1" name="Google Shape;531;p20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2" name="Google Shape;532;p20"/>
          <p:cNvSpPr/>
          <p:nvPr/>
        </p:nvSpPr>
        <p:spPr>
          <a:xfrm>
            <a:off x="0" y="927100"/>
            <a:ext cx="4572000" cy="1626870"/>
          </a:xfrm>
          <a:custGeom>
            <a:avLst/>
            <a:gdLst/>
            <a:ahLst/>
            <a:cxnLst/>
            <a:rect l="l" t="t" r="r" b="b"/>
            <a:pathLst>
              <a:path w="4572000" h="1626870" extrusionOk="0">
                <a:moveTo>
                  <a:pt x="0" y="1626844"/>
                </a:moveTo>
                <a:lnTo>
                  <a:pt x="4572000" y="1626844"/>
                </a:lnTo>
                <a:lnTo>
                  <a:pt x="4572000" y="0"/>
                </a:lnTo>
                <a:lnTo>
                  <a:pt x="0" y="0"/>
                </a:lnTo>
                <a:lnTo>
                  <a:pt x="0" y="1626844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3" name="Google Shape;533;p20"/>
          <p:cNvSpPr/>
          <p:nvPr/>
        </p:nvSpPr>
        <p:spPr>
          <a:xfrm>
            <a:off x="0" y="9144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4" name="Google Shape;534;p20"/>
          <p:cNvSpPr/>
          <p:nvPr/>
        </p:nvSpPr>
        <p:spPr>
          <a:xfrm>
            <a:off x="0" y="2553944"/>
            <a:ext cx="4572000" cy="2856865"/>
          </a:xfrm>
          <a:custGeom>
            <a:avLst/>
            <a:gdLst/>
            <a:ahLst/>
            <a:cxnLst/>
            <a:rect l="l" t="t" r="r" b="b"/>
            <a:pathLst>
              <a:path w="4572000" h="2856865" extrusionOk="0">
                <a:moveTo>
                  <a:pt x="0" y="2856255"/>
                </a:moveTo>
                <a:lnTo>
                  <a:pt x="4572000" y="2856255"/>
                </a:lnTo>
                <a:lnTo>
                  <a:pt x="4572000" y="0"/>
                </a:lnTo>
                <a:lnTo>
                  <a:pt x="0" y="0"/>
                </a:lnTo>
                <a:lnTo>
                  <a:pt x="0" y="285625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5" name="Google Shape;535;p20"/>
          <p:cNvSpPr/>
          <p:nvPr/>
        </p:nvSpPr>
        <p:spPr>
          <a:xfrm>
            <a:off x="0" y="2541231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6" name="Google Shape;536;p20"/>
          <p:cNvSpPr/>
          <p:nvPr/>
        </p:nvSpPr>
        <p:spPr>
          <a:xfrm>
            <a:off x="1981200" y="1351280"/>
            <a:ext cx="0" cy="1054100"/>
          </a:xfrm>
          <a:custGeom>
            <a:avLst/>
            <a:gdLst/>
            <a:ahLst/>
            <a:cxnLst/>
            <a:rect l="l" t="t" r="r" b="b"/>
            <a:pathLst>
              <a:path w="120000" h="1054100" extrusionOk="0">
                <a:moveTo>
                  <a:pt x="0" y="0"/>
                </a:moveTo>
                <a:lnTo>
                  <a:pt x="0" y="1053579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7" name="Google Shape;537;p20"/>
          <p:cNvSpPr txBox="1"/>
          <p:nvPr/>
        </p:nvSpPr>
        <p:spPr>
          <a:xfrm>
            <a:off x="2147280" y="2122392"/>
            <a:ext cx="1653507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طوطی </a:t>
            </a:r>
            <a: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(parrot)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(یا هر چیزی دیگری که پرواز می‌کند.)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38" name="Google Shape;538;p20"/>
          <p:cNvSpPr/>
          <p:nvPr/>
        </p:nvSpPr>
        <p:spPr>
          <a:xfrm>
            <a:off x="2561640" y="1427357"/>
            <a:ext cx="412394" cy="41239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9" name="Google Shape;539;p20"/>
          <p:cNvSpPr/>
          <p:nvPr/>
        </p:nvSpPr>
        <p:spPr>
          <a:xfrm>
            <a:off x="2561640" y="14273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0" name="Google Shape;540;p20"/>
          <p:cNvSpPr/>
          <p:nvPr/>
        </p:nvSpPr>
        <p:spPr>
          <a:xfrm>
            <a:off x="1045965" y="13811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1" name="Google Shape;541;p20"/>
          <p:cNvSpPr/>
          <p:nvPr/>
        </p:nvSpPr>
        <p:spPr>
          <a:xfrm>
            <a:off x="1045959" y="1381125"/>
            <a:ext cx="712482" cy="53911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2" name="Google Shape;542;p20"/>
          <p:cNvSpPr/>
          <p:nvPr/>
        </p:nvSpPr>
        <p:spPr>
          <a:xfrm>
            <a:off x="1045965" y="13811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3" name="Google Shape;543;p20"/>
          <p:cNvSpPr txBox="1"/>
          <p:nvPr/>
        </p:nvSpPr>
        <p:spPr>
          <a:xfrm>
            <a:off x="1219066" y="1917700"/>
            <a:ext cx="36639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Canyon</a:t>
            </a:r>
            <a:endParaRPr sz="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44" name="Google Shape;544;p20"/>
          <p:cNvSpPr txBox="1"/>
          <p:nvPr/>
        </p:nvSpPr>
        <p:spPr>
          <a:xfrm>
            <a:off x="328497" y="2139630"/>
            <a:ext cx="1256958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14603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تصویری را برای </a:t>
            </a:r>
          </a:p>
          <a:p>
            <a:pPr marL="12700" marR="5080" lvl="0" indent="14603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پس‌زمینه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45" name="Google Shape;545;p20"/>
          <p:cNvSpPr/>
          <p:nvPr/>
        </p:nvSpPr>
        <p:spPr>
          <a:xfrm>
            <a:off x="368159" y="1432120"/>
            <a:ext cx="412394" cy="41239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6" name="Google Shape;546;p20"/>
          <p:cNvSpPr/>
          <p:nvPr/>
        </p:nvSpPr>
        <p:spPr>
          <a:xfrm>
            <a:off x="372922" y="14273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7" name="Google Shape;547;p20"/>
          <p:cNvSpPr/>
          <p:nvPr/>
        </p:nvSpPr>
        <p:spPr>
          <a:xfrm>
            <a:off x="3545204" y="1381125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70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8" name="Google Shape;548;p20"/>
          <p:cNvSpPr/>
          <p:nvPr/>
        </p:nvSpPr>
        <p:spPr>
          <a:xfrm>
            <a:off x="3568047" y="1398511"/>
            <a:ext cx="666779" cy="576097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9" name="Google Shape;549;p20"/>
          <p:cNvSpPr/>
          <p:nvPr/>
        </p:nvSpPr>
        <p:spPr>
          <a:xfrm>
            <a:off x="3545204" y="1381125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70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50" name="Google Shape;550;p20"/>
          <p:cNvSpPr txBox="1"/>
          <p:nvPr/>
        </p:nvSpPr>
        <p:spPr>
          <a:xfrm>
            <a:off x="3745498" y="1917700"/>
            <a:ext cx="306070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Parrot</a:t>
            </a:r>
            <a:endParaRPr sz="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51" name="Google Shape;551;p20"/>
          <p:cNvSpPr txBox="1">
            <a:spLocks noGrp="1"/>
          </p:cNvSpPr>
          <p:nvPr>
            <p:ph type="title"/>
          </p:nvPr>
        </p:nvSpPr>
        <p:spPr>
          <a:xfrm>
            <a:off x="215900" y="228831"/>
            <a:ext cx="287337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725" rIns="0" bIns="0" anchor="t" anchorCtr="0">
            <a:no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جلوه پرواز کردن </a:t>
            </a:r>
            <a:endParaRPr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None/>
            </a:pPr>
            <a:r>
              <a:rPr lang="en-US" sz="1000" b="0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53" name="Google Shape;553;p20"/>
          <p:cNvSpPr txBox="1"/>
          <p:nvPr/>
        </p:nvSpPr>
        <p:spPr>
          <a:xfrm>
            <a:off x="1678920" y="1035707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554" name="Google Shape;554;p20"/>
          <p:cNvSpPr/>
          <p:nvPr/>
        </p:nvSpPr>
        <p:spPr>
          <a:xfrm>
            <a:off x="0" y="5410200"/>
            <a:ext cx="4572000" cy="990600"/>
          </a:xfrm>
          <a:custGeom>
            <a:avLst/>
            <a:gdLst/>
            <a:ahLst/>
            <a:cxnLst/>
            <a:rect l="l" t="t" r="r" b="b"/>
            <a:pathLst>
              <a:path w="4572000" h="990600" extrusionOk="0">
                <a:moveTo>
                  <a:pt x="0" y="990600"/>
                </a:moveTo>
                <a:lnTo>
                  <a:pt x="4572000" y="990600"/>
                </a:lnTo>
                <a:lnTo>
                  <a:pt x="45720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55" name="Google Shape;555;p20"/>
          <p:cNvSpPr/>
          <p:nvPr/>
        </p:nvSpPr>
        <p:spPr>
          <a:xfrm>
            <a:off x="0" y="53975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56" name="Google Shape;556;p20"/>
          <p:cNvSpPr/>
          <p:nvPr/>
        </p:nvSpPr>
        <p:spPr>
          <a:xfrm>
            <a:off x="2184400" y="3325002"/>
            <a:ext cx="0" cy="1838960"/>
          </a:xfrm>
          <a:custGeom>
            <a:avLst/>
            <a:gdLst/>
            <a:ahLst/>
            <a:cxnLst/>
            <a:rect l="l" t="t" r="r" b="b"/>
            <a:pathLst>
              <a:path w="120000" h="1838960" extrusionOk="0">
                <a:moveTo>
                  <a:pt x="0" y="0"/>
                </a:moveTo>
                <a:lnTo>
                  <a:pt x="0" y="1838960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65" name="Google Shape;565;p20"/>
          <p:cNvSpPr txBox="1"/>
          <p:nvPr/>
        </p:nvSpPr>
        <p:spPr>
          <a:xfrm>
            <a:off x="928449" y="5531507"/>
            <a:ext cx="1965226" cy="486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77533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lang="en-US" sz="1400" dirty="0">
              <a:solidFill>
                <a:srgbClr val="6BA883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566" name="Google Shape;566;p20"/>
          <p:cNvSpPr/>
          <p:nvPr/>
        </p:nvSpPr>
        <p:spPr>
          <a:xfrm>
            <a:off x="2850266" y="5797550"/>
            <a:ext cx="488442" cy="26035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67" name="Google Shape;567;p20"/>
          <p:cNvSpPr/>
          <p:nvPr/>
        </p:nvSpPr>
        <p:spPr>
          <a:xfrm>
            <a:off x="2850266" y="5797550"/>
            <a:ext cx="488950" cy="260350"/>
          </a:xfrm>
          <a:custGeom>
            <a:avLst/>
            <a:gdLst/>
            <a:ahLst/>
            <a:cxnLst/>
            <a:rect l="l" t="t" r="r" b="b"/>
            <a:pathLst>
              <a:path w="488950" h="260350" extrusionOk="0">
                <a:moveTo>
                  <a:pt x="85725" y="0"/>
                </a:moveTo>
                <a:lnTo>
                  <a:pt x="59819" y="3859"/>
                </a:lnTo>
                <a:lnTo>
                  <a:pt x="31742" y="17435"/>
                </a:lnTo>
                <a:lnTo>
                  <a:pt x="9224" y="43725"/>
                </a:lnTo>
                <a:lnTo>
                  <a:pt x="0" y="85725"/>
                </a:lnTo>
                <a:lnTo>
                  <a:pt x="0" y="174625"/>
                </a:lnTo>
                <a:lnTo>
                  <a:pt x="3859" y="200530"/>
                </a:lnTo>
                <a:lnTo>
                  <a:pt x="17435" y="228607"/>
                </a:lnTo>
                <a:lnTo>
                  <a:pt x="43725" y="251125"/>
                </a:lnTo>
                <a:lnTo>
                  <a:pt x="85725" y="260350"/>
                </a:lnTo>
                <a:lnTo>
                  <a:pt x="402717" y="260350"/>
                </a:lnTo>
                <a:lnTo>
                  <a:pt x="428622" y="256490"/>
                </a:lnTo>
                <a:lnTo>
                  <a:pt x="456699" y="242914"/>
                </a:lnTo>
                <a:lnTo>
                  <a:pt x="479217" y="216624"/>
                </a:lnTo>
                <a:lnTo>
                  <a:pt x="488442" y="174625"/>
                </a:lnTo>
                <a:lnTo>
                  <a:pt x="488442" y="85725"/>
                </a:lnTo>
                <a:lnTo>
                  <a:pt x="484582" y="59819"/>
                </a:lnTo>
                <a:lnTo>
                  <a:pt x="471006" y="31742"/>
                </a:lnTo>
                <a:lnTo>
                  <a:pt x="444716" y="9224"/>
                </a:lnTo>
                <a:lnTo>
                  <a:pt x="402717" y="0"/>
                </a:lnTo>
                <a:lnTo>
                  <a:pt x="85725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68" name="Google Shape;568;p20"/>
          <p:cNvSpPr/>
          <p:nvPr/>
        </p:nvSpPr>
        <p:spPr>
          <a:xfrm>
            <a:off x="2652135" y="5939663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 h="120000" extrusionOk="0">
                <a:moveTo>
                  <a:pt x="0" y="0"/>
                </a:moveTo>
                <a:lnTo>
                  <a:pt x="25146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BADAE-E1E0-224F-BA45-3261E9308812}"/>
              </a:ext>
            </a:extLst>
          </p:cNvPr>
          <p:cNvSpPr txBox="1"/>
          <p:nvPr/>
        </p:nvSpPr>
        <p:spPr>
          <a:xfrm>
            <a:off x="0" y="2655252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93949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این کد را اضافه کن</a:t>
            </a:r>
            <a:endParaRPr lang="en-US" dirty="0">
              <a:solidFill>
                <a:srgbClr val="939498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39A2B-615A-BE4B-9258-9B7C376A4848}"/>
              </a:ext>
            </a:extLst>
          </p:cNvPr>
          <p:cNvSpPr txBox="1"/>
          <p:nvPr/>
        </p:nvSpPr>
        <p:spPr>
          <a:xfrm>
            <a:off x="12711" y="2956859"/>
            <a:ext cx="2171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00A1CB"/>
                </a:solidFill>
                <a:latin typeface="Vazir Bold" panose="020B0603030804020204" pitchFamily="34" charset="-78"/>
                <a:ea typeface="Roboto" panose="02000000000000000000" pitchFamily="2" charset="0"/>
                <a:cs typeface="Vazir Bold" panose="020B0603030804020204" pitchFamily="34" charset="-78"/>
              </a:rPr>
              <a:t>حرکت بر روی صحنه</a:t>
            </a:r>
            <a:endParaRPr lang="en-US" dirty="0">
              <a:solidFill>
                <a:srgbClr val="00A1CB"/>
              </a:solidFill>
              <a:latin typeface="Vazir Bold" panose="020B0603030804020204" pitchFamily="34" charset="-78"/>
              <a:ea typeface="Roboto" panose="02000000000000000000" pitchFamily="2" charset="0"/>
              <a:cs typeface="Vazir Bold" panose="020B0603030804020204" pitchFamily="34" charset="-7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FE1F28-BCB9-8548-B04F-51DAF3E57640}"/>
              </a:ext>
            </a:extLst>
          </p:cNvPr>
          <p:cNvSpPr txBox="1"/>
          <p:nvPr/>
        </p:nvSpPr>
        <p:spPr>
          <a:xfrm>
            <a:off x="2223270" y="2953459"/>
            <a:ext cx="235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00A1CB"/>
                </a:solidFill>
                <a:latin typeface="Vazir Bold" panose="020B0603030804020204" pitchFamily="34" charset="-78"/>
                <a:ea typeface="Roboto" panose="02000000000000000000" pitchFamily="2" charset="0"/>
                <a:cs typeface="Vazir Bold" panose="020B0603030804020204" pitchFamily="34" charset="-78"/>
              </a:rPr>
              <a:t>بال زدن</a:t>
            </a:r>
            <a:endParaRPr lang="en-US" dirty="0">
              <a:solidFill>
                <a:srgbClr val="00A1CB"/>
              </a:solidFill>
              <a:latin typeface="Vazir Bold" panose="020B0603030804020204" pitchFamily="34" charset="-78"/>
              <a:ea typeface="Roboto" panose="02000000000000000000" pitchFamily="2" charset="0"/>
              <a:cs typeface="Vazir Bold" panose="020B0603030804020204" pitchFamily="34" charset="-78"/>
            </a:endParaRPr>
          </a:p>
        </p:txBody>
      </p:sp>
      <p:sp>
        <p:nvSpPr>
          <p:cNvPr id="47" name="Google Shape;565;p20">
            <a:extLst>
              <a:ext uri="{FF2B5EF4-FFF2-40B4-BE49-F238E27FC236}">
                <a16:creationId xmlns:a16="http://schemas.microsoft.com/office/drawing/2014/main" id="{34CE24E3-8AAF-B246-AC0B-FE22E274088D}"/>
              </a:ext>
            </a:extLst>
          </p:cNvPr>
          <p:cNvSpPr txBox="1"/>
          <p:nvPr/>
        </p:nvSpPr>
        <p:spPr>
          <a:xfrm>
            <a:off x="974224" y="5776507"/>
            <a:ext cx="1707549" cy="486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شروع روی پرچم سبز کلیک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7439BB-55D7-4CBB-88A3-DAC97CF35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776" y="3550685"/>
            <a:ext cx="1870405" cy="1007660"/>
          </a:xfrm>
          <a:prstGeom prst="rect">
            <a:avLst/>
          </a:prstGeom>
        </p:spPr>
      </p:pic>
      <p:sp>
        <p:nvSpPr>
          <p:cNvPr id="559" name="Google Shape;559;p20"/>
          <p:cNvSpPr txBox="1"/>
          <p:nvPr/>
        </p:nvSpPr>
        <p:spPr>
          <a:xfrm>
            <a:off x="2085205" y="4675474"/>
            <a:ext cx="858519" cy="3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حالت دیگری </a:t>
            </a: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را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D63619-3C16-2D42-AE70-B24CF65E2654}"/>
              </a:ext>
            </a:extLst>
          </p:cNvPr>
          <p:cNvSpPr txBox="1"/>
          <p:nvPr/>
        </p:nvSpPr>
        <p:spPr>
          <a:xfrm>
            <a:off x="2147280" y="3526299"/>
            <a:ext cx="85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</a:rPr>
              <a:t>یک حالت را </a:t>
            </a:r>
          </a:p>
          <a:p>
            <a:pPr algn="r" rtl="1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</a:rPr>
              <a:t>انتخاب کن.</a:t>
            </a:r>
            <a:endParaRPr lang="en-US" sz="900" dirty="0">
              <a:solidFill>
                <a:srgbClr val="646365"/>
              </a:solidFill>
              <a:latin typeface="Vazir" panose="020B0603030804020204" pitchFamily="34" charset="-78"/>
              <a:ea typeface="Roboto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558" name="Google Shape;558;p20"/>
          <p:cNvSpPr txBox="1"/>
          <p:nvPr/>
        </p:nvSpPr>
        <p:spPr>
          <a:xfrm>
            <a:off x="18515" y="4664288"/>
            <a:ext cx="1400917" cy="27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26465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نقطه پایان را </a:t>
            </a: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26465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مشخص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60" name="Google Shape;560;p20"/>
          <p:cNvSpPr/>
          <p:nvPr/>
        </p:nvSpPr>
        <p:spPr>
          <a:xfrm flipH="1">
            <a:off x="714373" y="3879587"/>
            <a:ext cx="210135" cy="186055"/>
          </a:xfrm>
          <a:custGeom>
            <a:avLst/>
            <a:gdLst/>
            <a:ahLst/>
            <a:cxnLst/>
            <a:rect l="l" t="t" r="r" b="b"/>
            <a:pathLst>
              <a:path w="660400" h="186054" extrusionOk="0">
                <a:moveTo>
                  <a:pt x="660145" y="0"/>
                </a:moveTo>
                <a:lnTo>
                  <a:pt x="660145" y="185712"/>
                </a:lnTo>
                <a:lnTo>
                  <a:pt x="0" y="185712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A15032-76B6-CF4E-8F6C-B39619C30240}"/>
              </a:ext>
            </a:extLst>
          </p:cNvPr>
          <p:cNvSpPr txBox="1"/>
          <p:nvPr/>
        </p:nvSpPr>
        <p:spPr>
          <a:xfrm>
            <a:off x="156362" y="3535797"/>
            <a:ext cx="889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</a:rPr>
              <a:t>نقطه شروع را</a:t>
            </a:r>
          </a:p>
          <a:p>
            <a:pPr algn="r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</a:rPr>
              <a:t> مشخص کن.</a:t>
            </a:r>
            <a:endParaRPr lang="en-US" sz="900" dirty="0">
              <a:solidFill>
                <a:srgbClr val="646365"/>
              </a:solidFill>
              <a:latin typeface="Vazir" panose="020B0603030804020204" pitchFamily="34" charset="-78"/>
              <a:ea typeface="Roboto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49" name="Google Shape;623;p22">
            <a:extLst>
              <a:ext uri="{FF2B5EF4-FFF2-40B4-BE49-F238E27FC236}">
                <a16:creationId xmlns:a16="http://schemas.microsoft.com/office/drawing/2014/main" id="{5760DB6D-3205-433E-A58D-47125404DCAE}"/>
              </a:ext>
            </a:extLst>
          </p:cNvPr>
          <p:cNvSpPr/>
          <p:nvPr/>
        </p:nvSpPr>
        <p:spPr>
          <a:xfrm>
            <a:off x="1181038" y="4425620"/>
            <a:ext cx="0" cy="232410"/>
          </a:xfrm>
          <a:custGeom>
            <a:avLst/>
            <a:gdLst/>
            <a:ahLst/>
            <a:cxnLst/>
            <a:rect l="l" t="t" r="r" b="b"/>
            <a:pathLst>
              <a:path w="120000" h="232410" extrusionOk="0">
                <a:moveTo>
                  <a:pt x="0" y="232295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7B7FD-3724-4B0A-A816-55E99EFE1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7621" y="3267093"/>
            <a:ext cx="1249960" cy="1828800"/>
          </a:xfrm>
          <a:prstGeom prst="rect">
            <a:avLst/>
          </a:prstGeom>
        </p:spPr>
      </p:pic>
      <p:sp>
        <p:nvSpPr>
          <p:cNvPr id="563" name="Google Shape;563;p20"/>
          <p:cNvSpPr/>
          <p:nvPr/>
        </p:nvSpPr>
        <p:spPr>
          <a:xfrm flipH="1" flipV="1">
            <a:off x="2746495" y="4497025"/>
            <a:ext cx="392488" cy="171783"/>
          </a:xfrm>
          <a:custGeom>
            <a:avLst/>
            <a:gdLst/>
            <a:ahLst/>
            <a:cxnLst/>
            <a:rect l="l" t="t" r="r" b="b"/>
            <a:pathLst>
              <a:path w="228600" h="173354" extrusionOk="0">
                <a:moveTo>
                  <a:pt x="228346" y="0"/>
                </a:moveTo>
                <a:lnTo>
                  <a:pt x="228346" y="173012"/>
                </a:lnTo>
                <a:lnTo>
                  <a:pt x="0" y="173012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62" name="Google Shape;562;p20"/>
          <p:cNvSpPr/>
          <p:nvPr/>
        </p:nvSpPr>
        <p:spPr>
          <a:xfrm flipH="1">
            <a:off x="2746495" y="3854311"/>
            <a:ext cx="392488" cy="173355"/>
          </a:xfrm>
          <a:custGeom>
            <a:avLst/>
            <a:gdLst/>
            <a:ahLst/>
            <a:cxnLst/>
            <a:rect l="l" t="t" r="r" b="b"/>
            <a:pathLst>
              <a:path w="228600" h="173354" extrusionOk="0">
                <a:moveTo>
                  <a:pt x="228346" y="0"/>
                </a:moveTo>
                <a:lnTo>
                  <a:pt x="228346" y="173012"/>
                </a:lnTo>
                <a:lnTo>
                  <a:pt x="0" y="173012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1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76" name="Google Shape;576;p21"/>
          <p:cNvSpPr txBox="1"/>
          <p:nvPr/>
        </p:nvSpPr>
        <p:spPr>
          <a:xfrm>
            <a:off x="723900" y="5927725"/>
            <a:ext cx="11868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ساخت انیمشن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78" name="Google Shape;578;p21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79" name="Google Shape;579;p2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0" name="Google Shape;580;p2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1" name="Google Shape;581;p21"/>
          <p:cNvSpPr txBox="1"/>
          <p:nvPr/>
        </p:nvSpPr>
        <p:spPr>
          <a:xfrm>
            <a:off x="1146384" y="1263650"/>
            <a:ext cx="2279822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ساخت جلوه صحبت کردن یک شکلک</a:t>
            </a:r>
            <a:endParaRPr sz="120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582" name="Google Shape;582;p21"/>
          <p:cNvSpPr txBox="1"/>
          <p:nvPr/>
        </p:nvSpPr>
        <p:spPr>
          <a:xfrm>
            <a:off x="2232850" y="5911977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7</a:t>
            </a:r>
            <a:endParaRPr sz="1100">
              <a:latin typeface="Vazir" panose="020B0603030804020204" pitchFamily="34" charset="-78"/>
              <a:ea typeface="Roboto Black"/>
              <a:cs typeface="Vazir" panose="020B0603030804020204" pitchFamily="34" charset="-78"/>
              <a:sym typeface="Roboto Black"/>
            </a:endParaRPr>
          </a:p>
        </p:txBody>
      </p:sp>
      <p:sp>
        <p:nvSpPr>
          <p:cNvPr id="583" name="Google Shape;583;p21"/>
          <p:cNvSpPr/>
          <p:nvPr/>
        </p:nvSpPr>
        <p:spPr>
          <a:xfrm>
            <a:off x="1145806" y="1851698"/>
            <a:ext cx="2280399" cy="171907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4" name="Google Shape;584;p21"/>
          <p:cNvSpPr/>
          <p:nvPr/>
        </p:nvSpPr>
        <p:spPr>
          <a:xfrm>
            <a:off x="1145794" y="1851698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1" y="1719072"/>
                </a:lnTo>
                <a:lnTo>
                  <a:pt x="2280411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5" name="Google Shape;585;p21"/>
          <p:cNvSpPr/>
          <p:nvPr/>
        </p:nvSpPr>
        <p:spPr>
          <a:xfrm>
            <a:off x="1145806" y="3734434"/>
            <a:ext cx="2280399" cy="171907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6" name="Google Shape;586;p21"/>
          <p:cNvSpPr/>
          <p:nvPr/>
        </p:nvSpPr>
        <p:spPr>
          <a:xfrm>
            <a:off x="1145794" y="3734434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1" y="1719072"/>
                </a:lnTo>
                <a:lnTo>
                  <a:pt x="2280411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7" name="Google Shape;587;p21"/>
          <p:cNvSpPr/>
          <p:nvPr/>
        </p:nvSpPr>
        <p:spPr>
          <a:xfrm>
            <a:off x="850224" y="4514466"/>
            <a:ext cx="88392" cy="14095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8" name="Google Shape;588;p21"/>
          <p:cNvSpPr/>
          <p:nvPr/>
        </p:nvSpPr>
        <p:spPr>
          <a:xfrm>
            <a:off x="958660" y="4514466"/>
            <a:ext cx="65130" cy="14119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9" name="Google Shape;589;p21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0" name="Google Shape;590;p21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1" name="Google Shape;591;p21"/>
          <p:cNvSpPr txBox="1">
            <a:spLocks noGrp="1"/>
          </p:cNvSpPr>
          <p:nvPr>
            <p:ph type="title"/>
          </p:nvPr>
        </p:nvSpPr>
        <p:spPr>
          <a:xfrm>
            <a:off x="140677" y="433115"/>
            <a:ext cx="426720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>
                <a:latin typeface="Vazir Black" panose="020B0603030804020204" pitchFamily="34" charset="-78"/>
                <a:cs typeface="Vazir Black" panose="020B0603030804020204" pitchFamily="34" charset="-78"/>
              </a:rPr>
              <a:t>صحبت کردن</a:t>
            </a:r>
            <a:endParaRPr sz="28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1ED5D1-9B14-43A3-92AA-E29A9481475F}"/>
              </a:ext>
            </a:extLst>
          </p:cNvPr>
          <p:cNvSpPr/>
          <p:nvPr/>
        </p:nvSpPr>
        <p:spPr>
          <a:xfrm>
            <a:off x="2414588" y="4288631"/>
            <a:ext cx="223837" cy="952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070E3-D8AC-4D7A-A1DB-CD9532A35828}"/>
              </a:ext>
            </a:extLst>
          </p:cNvPr>
          <p:cNvSpPr/>
          <p:nvPr/>
        </p:nvSpPr>
        <p:spPr>
          <a:xfrm>
            <a:off x="2366553" y="4242820"/>
            <a:ext cx="46679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700">
                <a:solidFill>
                  <a:srgbClr val="636465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سلام</a:t>
            </a:r>
            <a:endParaRPr lang="en-US" sz="1050">
              <a:solidFill>
                <a:srgbClr val="636465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2"/>
          <p:cNvSpPr/>
          <p:nvPr/>
        </p:nvSpPr>
        <p:spPr>
          <a:xfrm>
            <a:off x="0" y="0"/>
            <a:ext cx="4572000" cy="927100"/>
          </a:xfrm>
          <a:custGeom>
            <a:avLst/>
            <a:gdLst/>
            <a:ahLst/>
            <a:cxnLst/>
            <a:rect l="l" t="t" r="r" b="b"/>
            <a:pathLst>
              <a:path w="4572000" h="927100" extrusionOk="0">
                <a:moveTo>
                  <a:pt x="0" y="927100"/>
                </a:moveTo>
                <a:lnTo>
                  <a:pt x="4572000" y="927100"/>
                </a:lnTo>
                <a:lnTo>
                  <a:pt x="4572000" y="0"/>
                </a:lnTo>
                <a:lnTo>
                  <a:pt x="0" y="0"/>
                </a:lnTo>
                <a:lnTo>
                  <a:pt x="0" y="9271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7" name="Google Shape;597;p22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8" name="Google Shape;598;p22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9" name="Google Shape;599;p22"/>
          <p:cNvSpPr/>
          <p:nvPr/>
        </p:nvSpPr>
        <p:spPr>
          <a:xfrm>
            <a:off x="0" y="927100"/>
            <a:ext cx="4572000" cy="2152650"/>
          </a:xfrm>
          <a:custGeom>
            <a:avLst/>
            <a:gdLst/>
            <a:ahLst/>
            <a:cxnLst/>
            <a:rect l="l" t="t" r="r" b="b"/>
            <a:pathLst>
              <a:path w="4572000" h="2152650" extrusionOk="0">
                <a:moveTo>
                  <a:pt x="0" y="2152650"/>
                </a:moveTo>
                <a:lnTo>
                  <a:pt x="4572000" y="2152650"/>
                </a:lnTo>
                <a:lnTo>
                  <a:pt x="4572000" y="0"/>
                </a:lnTo>
                <a:lnTo>
                  <a:pt x="0" y="0"/>
                </a:lnTo>
                <a:lnTo>
                  <a:pt x="0" y="2152650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0" name="Google Shape;600;p22"/>
          <p:cNvSpPr/>
          <p:nvPr/>
        </p:nvSpPr>
        <p:spPr>
          <a:xfrm>
            <a:off x="0" y="9144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1" name="Google Shape;601;p22"/>
          <p:cNvSpPr/>
          <p:nvPr/>
        </p:nvSpPr>
        <p:spPr>
          <a:xfrm>
            <a:off x="0" y="3079750"/>
            <a:ext cx="4572000" cy="2354580"/>
          </a:xfrm>
          <a:custGeom>
            <a:avLst/>
            <a:gdLst/>
            <a:ahLst/>
            <a:cxnLst/>
            <a:rect l="l" t="t" r="r" b="b"/>
            <a:pathLst>
              <a:path w="4572000" h="2354579" extrusionOk="0">
                <a:moveTo>
                  <a:pt x="0" y="2354326"/>
                </a:moveTo>
                <a:lnTo>
                  <a:pt x="4572000" y="2354326"/>
                </a:lnTo>
                <a:lnTo>
                  <a:pt x="4572000" y="0"/>
                </a:lnTo>
                <a:lnTo>
                  <a:pt x="0" y="0"/>
                </a:lnTo>
                <a:lnTo>
                  <a:pt x="0" y="235432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2" name="Google Shape;602;p22"/>
          <p:cNvSpPr/>
          <p:nvPr/>
        </p:nvSpPr>
        <p:spPr>
          <a:xfrm>
            <a:off x="0" y="306705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3" name="Google Shape;603;p22"/>
          <p:cNvSpPr/>
          <p:nvPr/>
        </p:nvSpPr>
        <p:spPr>
          <a:xfrm>
            <a:off x="0" y="5434076"/>
            <a:ext cx="4572000" cy="967105"/>
          </a:xfrm>
          <a:custGeom>
            <a:avLst/>
            <a:gdLst/>
            <a:ahLst/>
            <a:cxnLst/>
            <a:rect l="l" t="t" r="r" b="b"/>
            <a:pathLst>
              <a:path w="4572000" h="967104" extrusionOk="0">
                <a:moveTo>
                  <a:pt x="0" y="966724"/>
                </a:moveTo>
                <a:lnTo>
                  <a:pt x="4572000" y="966724"/>
                </a:lnTo>
                <a:lnTo>
                  <a:pt x="4572000" y="0"/>
                </a:lnTo>
                <a:lnTo>
                  <a:pt x="0" y="0"/>
                </a:lnTo>
                <a:lnTo>
                  <a:pt x="0" y="966724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4" name="Google Shape;604;p22"/>
          <p:cNvSpPr/>
          <p:nvPr/>
        </p:nvSpPr>
        <p:spPr>
          <a:xfrm>
            <a:off x="0" y="5421376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5" name="Google Shape;605;p22"/>
          <p:cNvSpPr/>
          <p:nvPr/>
        </p:nvSpPr>
        <p:spPr>
          <a:xfrm>
            <a:off x="1758950" y="1361439"/>
            <a:ext cx="0" cy="1573530"/>
          </a:xfrm>
          <a:custGeom>
            <a:avLst/>
            <a:gdLst/>
            <a:ahLst/>
            <a:cxnLst/>
            <a:rect l="l" t="t" r="r" b="b"/>
            <a:pathLst>
              <a:path w="120000" h="1573530" extrusionOk="0">
                <a:moveTo>
                  <a:pt x="0" y="0"/>
                </a:moveTo>
                <a:lnTo>
                  <a:pt x="0" y="1573415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6" name="Google Shape;606;p22"/>
          <p:cNvSpPr/>
          <p:nvPr/>
        </p:nvSpPr>
        <p:spPr>
          <a:xfrm>
            <a:off x="754016" y="1446407"/>
            <a:ext cx="412394" cy="41239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7" name="Google Shape;607;p22"/>
          <p:cNvSpPr/>
          <p:nvPr/>
        </p:nvSpPr>
        <p:spPr>
          <a:xfrm>
            <a:off x="754016" y="14400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8" name="Google Shape;608;p22"/>
          <p:cNvSpPr txBox="1"/>
          <p:nvPr/>
        </p:nvSpPr>
        <p:spPr>
          <a:xfrm>
            <a:off x="323216" y="1897379"/>
            <a:ext cx="1274718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Penguin</a:t>
            </a:r>
            <a:r>
              <a:rPr lang="en-US" sz="900" b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</a:t>
            </a:r>
            <a:r>
              <a:rPr lang="en-US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2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انتخاب کن.</a:t>
            </a:r>
            <a:endParaRPr sz="9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09" name="Google Shape;609;p22"/>
          <p:cNvSpPr/>
          <p:nvPr/>
        </p:nvSpPr>
        <p:spPr>
          <a:xfrm>
            <a:off x="603978" y="2143125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10" name="Google Shape;610;p22"/>
          <p:cNvSpPr/>
          <p:nvPr/>
        </p:nvSpPr>
        <p:spPr>
          <a:xfrm>
            <a:off x="725307" y="2190013"/>
            <a:ext cx="469812" cy="52984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11" name="Google Shape;611;p22"/>
          <p:cNvSpPr/>
          <p:nvPr/>
        </p:nvSpPr>
        <p:spPr>
          <a:xfrm>
            <a:off x="603978" y="2143125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12" name="Google Shape;612;p22"/>
          <p:cNvSpPr txBox="1"/>
          <p:nvPr/>
        </p:nvSpPr>
        <p:spPr>
          <a:xfrm>
            <a:off x="749416" y="2691278"/>
            <a:ext cx="469812" cy="16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Penguin 2</a:t>
            </a:r>
            <a:endParaRPr sz="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13" name="Google Shape;613;p22"/>
          <p:cNvSpPr txBox="1"/>
          <p:nvPr/>
        </p:nvSpPr>
        <p:spPr>
          <a:xfrm>
            <a:off x="3037839" y="1717872"/>
            <a:ext cx="1210945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50" rIns="0" bIns="0" anchor="t" anchorCtr="0">
            <a:noAutofit/>
          </a:bodyPr>
          <a:lstStyle/>
          <a:p>
            <a:pPr marL="12700" marR="5080" lvl="0" indent="0" algn="r" rtl="1">
              <a:lnSpc>
                <a:spcPct val="115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دیدن همه حالت‌های پنگوئن بر روی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حالت‌ها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کلیک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15" name="Google Shape;615;p22"/>
          <p:cNvSpPr/>
          <p:nvPr/>
        </p:nvSpPr>
        <p:spPr>
          <a:xfrm>
            <a:off x="3326008" y="1446715"/>
            <a:ext cx="662305" cy="205740"/>
          </a:xfrm>
          <a:custGeom>
            <a:avLst/>
            <a:gdLst/>
            <a:ahLst/>
            <a:cxnLst/>
            <a:rect l="l" t="t" r="r" b="b"/>
            <a:pathLst>
              <a:path w="662304" h="205739" extrusionOk="0">
                <a:moveTo>
                  <a:pt x="661758" y="205219"/>
                </a:moveTo>
                <a:lnTo>
                  <a:pt x="661758" y="86791"/>
                </a:lnTo>
                <a:lnTo>
                  <a:pt x="655139" y="53220"/>
                </a:lnTo>
                <a:lnTo>
                  <a:pt x="637074" y="25746"/>
                </a:lnTo>
                <a:lnTo>
                  <a:pt x="610254" y="7096"/>
                </a:lnTo>
                <a:lnTo>
                  <a:pt x="577367" y="0"/>
                </a:lnTo>
                <a:lnTo>
                  <a:pt x="71983" y="88"/>
                </a:lnTo>
                <a:lnTo>
                  <a:pt x="29473" y="14820"/>
                </a:lnTo>
                <a:lnTo>
                  <a:pt x="8202" y="44492"/>
                </a:lnTo>
                <a:lnTo>
                  <a:pt x="826" y="73639"/>
                </a:lnTo>
                <a:lnTo>
                  <a:pt x="0" y="86791"/>
                </a:lnTo>
                <a:lnTo>
                  <a:pt x="0" y="205219"/>
                </a:lnTo>
                <a:lnTo>
                  <a:pt x="661758" y="205219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18" name="Google Shape;618;p22"/>
          <p:cNvSpPr txBox="1">
            <a:spLocks noGrp="1"/>
          </p:cNvSpPr>
          <p:nvPr>
            <p:ph type="title"/>
          </p:nvPr>
        </p:nvSpPr>
        <p:spPr>
          <a:xfrm>
            <a:off x="215900" y="186993"/>
            <a:ext cx="3084195" cy="67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lvl="0" indent="0" algn="l" rtl="0">
              <a:lnSpc>
                <a:spcPct val="117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صحبت کردن</a:t>
            </a:r>
            <a:endParaRPr lang="en-US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12700" lvl="0" indent="0" algn="l" rtl="0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434184" y="3194707"/>
            <a:ext cx="171640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620" name="Google Shape;620;p22"/>
          <p:cNvSpPr txBox="1"/>
          <p:nvPr/>
        </p:nvSpPr>
        <p:spPr>
          <a:xfrm>
            <a:off x="1678920" y="1035707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622" name="Google Shape;622;p22"/>
          <p:cNvSpPr txBox="1"/>
          <p:nvPr/>
        </p:nvSpPr>
        <p:spPr>
          <a:xfrm>
            <a:off x="409573" y="4938687"/>
            <a:ext cx="1275972" cy="469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اینجا بنویسید که شکلک شما چه چیزی را باید بگوید.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24" name="Google Shape;624;p22"/>
          <p:cNvSpPr/>
          <p:nvPr/>
        </p:nvSpPr>
        <p:spPr>
          <a:xfrm>
            <a:off x="1905000" y="3629802"/>
            <a:ext cx="0" cy="1623060"/>
          </a:xfrm>
          <a:custGeom>
            <a:avLst/>
            <a:gdLst/>
            <a:ahLst/>
            <a:cxnLst/>
            <a:rect l="l" t="t" r="r" b="b"/>
            <a:pathLst>
              <a:path w="120000" h="1623060" extrusionOk="0">
                <a:moveTo>
                  <a:pt x="0" y="0"/>
                </a:moveTo>
                <a:lnTo>
                  <a:pt x="0" y="1623060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0" name="Google Shape;630;p22"/>
          <p:cNvSpPr txBox="1"/>
          <p:nvPr/>
        </p:nvSpPr>
        <p:spPr>
          <a:xfrm>
            <a:off x="384747" y="3767562"/>
            <a:ext cx="1391244" cy="27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algn="ctr"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کد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کلیک کن.</a:t>
            </a:r>
            <a:endParaRPr sz="900" dirty="0">
              <a:latin typeface="Vazir" panose="020B0603030804020204" pitchFamily="34" charset="-78"/>
              <a:ea typeface="Roboto"/>
              <a:cs typeface="Vazir" panose="020B0603030804020204" pitchFamily="34" charset="-78"/>
              <a:sym typeface="Roboto"/>
            </a:endParaRPr>
          </a:p>
        </p:txBody>
      </p:sp>
      <p:sp>
        <p:nvSpPr>
          <p:cNvPr id="632" name="Google Shape;632;p22"/>
          <p:cNvSpPr/>
          <p:nvPr/>
        </p:nvSpPr>
        <p:spPr>
          <a:xfrm>
            <a:off x="741593" y="3489656"/>
            <a:ext cx="560705" cy="205740"/>
          </a:xfrm>
          <a:custGeom>
            <a:avLst/>
            <a:gdLst/>
            <a:ahLst/>
            <a:cxnLst/>
            <a:rect l="l" t="t" r="r" b="b"/>
            <a:pathLst>
              <a:path w="560705" h="205739" extrusionOk="0">
                <a:moveTo>
                  <a:pt x="560158" y="205219"/>
                </a:moveTo>
                <a:lnTo>
                  <a:pt x="560158" y="86791"/>
                </a:lnTo>
                <a:lnTo>
                  <a:pt x="553539" y="53220"/>
                </a:lnTo>
                <a:lnTo>
                  <a:pt x="535474" y="25746"/>
                </a:lnTo>
                <a:lnTo>
                  <a:pt x="508654" y="7096"/>
                </a:lnTo>
                <a:lnTo>
                  <a:pt x="475767" y="0"/>
                </a:lnTo>
                <a:lnTo>
                  <a:pt x="71983" y="88"/>
                </a:lnTo>
                <a:lnTo>
                  <a:pt x="29473" y="14820"/>
                </a:lnTo>
                <a:lnTo>
                  <a:pt x="8202" y="44492"/>
                </a:lnTo>
                <a:lnTo>
                  <a:pt x="826" y="73639"/>
                </a:lnTo>
                <a:lnTo>
                  <a:pt x="0" y="86791"/>
                </a:lnTo>
                <a:lnTo>
                  <a:pt x="0" y="205219"/>
                </a:lnTo>
                <a:lnTo>
                  <a:pt x="560158" y="205219"/>
                </a:lnTo>
                <a:close/>
              </a:path>
            </a:pathLst>
          </a:custGeom>
          <a:solidFill>
            <a:schemeClr val="bg1"/>
          </a:solidFill>
          <a:ln w="12675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3" name="Google Shape;633;p22"/>
          <p:cNvSpPr txBox="1"/>
          <p:nvPr/>
        </p:nvSpPr>
        <p:spPr>
          <a:xfrm>
            <a:off x="1551940" y="5544207"/>
            <a:ext cx="1468120" cy="486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lang="en-US" sz="1400" dirty="0">
              <a:solidFill>
                <a:srgbClr val="6BA883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634" name="Google Shape;634;p22"/>
          <p:cNvSpPr/>
          <p:nvPr/>
        </p:nvSpPr>
        <p:spPr>
          <a:xfrm>
            <a:off x="2850266" y="5822950"/>
            <a:ext cx="488442" cy="26035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5" name="Google Shape;635;p22"/>
          <p:cNvSpPr/>
          <p:nvPr/>
        </p:nvSpPr>
        <p:spPr>
          <a:xfrm>
            <a:off x="2850266" y="5822950"/>
            <a:ext cx="488950" cy="260350"/>
          </a:xfrm>
          <a:custGeom>
            <a:avLst/>
            <a:gdLst/>
            <a:ahLst/>
            <a:cxnLst/>
            <a:rect l="l" t="t" r="r" b="b"/>
            <a:pathLst>
              <a:path w="488950" h="260350" extrusionOk="0">
                <a:moveTo>
                  <a:pt x="85725" y="0"/>
                </a:moveTo>
                <a:lnTo>
                  <a:pt x="59819" y="3859"/>
                </a:lnTo>
                <a:lnTo>
                  <a:pt x="31742" y="17435"/>
                </a:lnTo>
                <a:lnTo>
                  <a:pt x="9224" y="43725"/>
                </a:lnTo>
                <a:lnTo>
                  <a:pt x="0" y="85725"/>
                </a:lnTo>
                <a:lnTo>
                  <a:pt x="0" y="174625"/>
                </a:lnTo>
                <a:lnTo>
                  <a:pt x="3859" y="200530"/>
                </a:lnTo>
                <a:lnTo>
                  <a:pt x="17435" y="228607"/>
                </a:lnTo>
                <a:lnTo>
                  <a:pt x="43725" y="251125"/>
                </a:lnTo>
                <a:lnTo>
                  <a:pt x="85725" y="260350"/>
                </a:lnTo>
                <a:lnTo>
                  <a:pt x="402717" y="260350"/>
                </a:lnTo>
                <a:lnTo>
                  <a:pt x="428622" y="256490"/>
                </a:lnTo>
                <a:lnTo>
                  <a:pt x="456699" y="242914"/>
                </a:lnTo>
                <a:lnTo>
                  <a:pt x="479217" y="216624"/>
                </a:lnTo>
                <a:lnTo>
                  <a:pt x="488442" y="174625"/>
                </a:lnTo>
                <a:lnTo>
                  <a:pt x="488442" y="85725"/>
                </a:lnTo>
                <a:lnTo>
                  <a:pt x="484582" y="59819"/>
                </a:lnTo>
                <a:lnTo>
                  <a:pt x="471006" y="31742"/>
                </a:lnTo>
                <a:lnTo>
                  <a:pt x="444716" y="9224"/>
                </a:lnTo>
                <a:lnTo>
                  <a:pt x="402717" y="0"/>
                </a:lnTo>
                <a:lnTo>
                  <a:pt x="85725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6" name="Google Shape;636;p22"/>
          <p:cNvSpPr/>
          <p:nvPr/>
        </p:nvSpPr>
        <p:spPr>
          <a:xfrm>
            <a:off x="2652135" y="5952363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 h="120000" extrusionOk="0">
                <a:moveTo>
                  <a:pt x="0" y="0"/>
                </a:moveTo>
                <a:lnTo>
                  <a:pt x="25146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" name="Google Shape;633;p22">
            <a:extLst>
              <a:ext uri="{FF2B5EF4-FFF2-40B4-BE49-F238E27FC236}">
                <a16:creationId xmlns:a16="http://schemas.microsoft.com/office/drawing/2014/main" id="{6DEE7A24-A0B7-E54B-8FF0-87A423E15E13}"/>
              </a:ext>
            </a:extLst>
          </p:cNvPr>
          <p:cNvSpPr txBox="1"/>
          <p:nvPr/>
        </p:nvSpPr>
        <p:spPr>
          <a:xfrm>
            <a:off x="882650" y="5780871"/>
            <a:ext cx="1786683" cy="486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شروع روی پرچم سبز کلیک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9C306B1-A224-4A1D-999A-3F36E4224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136" y="1463799"/>
            <a:ext cx="455088" cy="179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6FD30D-C757-4024-8426-0EAD1F9608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283" b="14151"/>
          <a:stretch/>
        </p:blipFill>
        <p:spPr>
          <a:xfrm>
            <a:off x="2066423" y="1440243"/>
            <a:ext cx="889443" cy="1411182"/>
          </a:xfrm>
          <a:prstGeom prst="rect">
            <a:avLst/>
          </a:prstGeom>
        </p:spPr>
      </p:pic>
      <p:sp>
        <p:nvSpPr>
          <p:cNvPr id="617" name="Google Shape;617;p22"/>
          <p:cNvSpPr/>
          <p:nvPr/>
        </p:nvSpPr>
        <p:spPr>
          <a:xfrm>
            <a:off x="2066423" y="1441011"/>
            <a:ext cx="889000" cy="1416685"/>
          </a:xfrm>
          <a:custGeom>
            <a:avLst/>
            <a:gdLst/>
            <a:ahLst/>
            <a:cxnLst/>
            <a:rect l="l" t="t" r="r" b="b"/>
            <a:pathLst>
              <a:path w="889000" h="1416685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1339926"/>
                </a:lnTo>
                <a:lnTo>
                  <a:pt x="1190" y="1383979"/>
                </a:lnTo>
                <a:lnTo>
                  <a:pt x="9525" y="1406601"/>
                </a:lnTo>
                <a:lnTo>
                  <a:pt x="32146" y="1414935"/>
                </a:lnTo>
                <a:lnTo>
                  <a:pt x="76200" y="1416126"/>
                </a:lnTo>
                <a:lnTo>
                  <a:pt x="812800" y="1416126"/>
                </a:lnTo>
                <a:lnTo>
                  <a:pt x="856853" y="1414935"/>
                </a:lnTo>
                <a:lnTo>
                  <a:pt x="879475" y="1406601"/>
                </a:lnTo>
                <a:lnTo>
                  <a:pt x="887809" y="1383979"/>
                </a:lnTo>
                <a:lnTo>
                  <a:pt x="889000" y="1339926"/>
                </a:lnTo>
                <a:lnTo>
                  <a:pt x="889000" y="76200"/>
                </a:lnTo>
                <a:lnTo>
                  <a:pt x="887809" y="32146"/>
                </a:lnTo>
                <a:lnTo>
                  <a:pt x="879475" y="9525"/>
                </a:lnTo>
                <a:lnTo>
                  <a:pt x="856853" y="1190"/>
                </a:lnTo>
                <a:lnTo>
                  <a:pt x="812800" y="0"/>
                </a:lnTo>
                <a:lnTo>
                  <a:pt x="76200" y="0"/>
                </a:lnTo>
                <a:close/>
              </a:path>
            </a:pathLst>
          </a:custGeom>
          <a:noFill/>
          <a:ln w="190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EDFA857-A678-427C-B936-C8D81CCAD7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731" b="14099"/>
          <a:stretch/>
        </p:blipFill>
        <p:spPr>
          <a:xfrm>
            <a:off x="815895" y="3521402"/>
            <a:ext cx="412100" cy="157724"/>
          </a:xfrm>
          <a:prstGeom prst="rect">
            <a:avLst/>
          </a:prstGeom>
        </p:spPr>
      </p:pic>
      <p:sp>
        <p:nvSpPr>
          <p:cNvPr id="625" name="Google Shape;625;p22"/>
          <p:cNvSpPr txBox="1"/>
          <p:nvPr/>
        </p:nvSpPr>
        <p:spPr>
          <a:xfrm>
            <a:off x="1955297" y="4057647"/>
            <a:ext cx="113919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حالت را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27" name="Google Shape;627;p22"/>
          <p:cNvSpPr txBox="1"/>
          <p:nvPr/>
        </p:nvSpPr>
        <p:spPr>
          <a:xfrm>
            <a:off x="1935017" y="4580847"/>
            <a:ext cx="129540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حالت دیگری را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BEE6AD-6424-4E54-A722-702417E310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215" y="4036939"/>
            <a:ext cx="1548220" cy="797459"/>
          </a:xfrm>
          <a:prstGeom prst="rect">
            <a:avLst/>
          </a:prstGeom>
        </p:spPr>
      </p:pic>
      <p:sp>
        <p:nvSpPr>
          <p:cNvPr id="623" name="Google Shape;623;p22"/>
          <p:cNvSpPr/>
          <p:nvPr/>
        </p:nvSpPr>
        <p:spPr>
          <a:xfrm>
            <a:off x="1189358" y="4695849"/>
            <a:ext cx="0" cy="232410"/>
          </a:xfrm>
          <a:custGeom>
            <a:avLst/>
            <a:gdLst/>
            <a:ahLst/>
            <a:cxnLst/>
            <a:rect l="l" t="t" r="r" b="b"/>
            <a:pathLst>
              <a:path w="120000" h="232410" extrusionOk="0">
                <a:moveTo>
                  <a:pt x="0" y="232295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D975E-5CFF-4F39-8F64-A44BB57261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595" y="3543946"/>
            <a:ext cx="1510857" cy="1673352"/>
          </a:xfrm>
          <a:prstGeom prst="rect">
            <a:avLst/>
          </a:prstGeom>
        </p:spPr>
      </p:pic>
      <p:sp>
        <p:nvSpPr>
          <p:cNvPr id="628" name="Google Shape;628;p22"/>
          <p:cNvSpPr/>
          <p:nvPr/>
        </p:nvSpPr>
        <p:spPr>
          <a:xfrm flipH="1">
            <a:off x="2686857" y="4217265"/>
            <a:ext cx="289706" cy="198755"/>
          </a:xfrm>
          <a:custGeom>
            <a:avLst/>
            <a:gdLst/>
            <a:ahLst/>
            <a:cxnLst/>
            <a:rect l="l" t="t" r="r" b="b"/>
            <a:pathLst>
              <a:path w="228600" h="198754" extrusionOk="0">
                <a:moveTo>
                  <a:pt x="228346" y="0"/>
                </a:moveTo>
                <a:lnTo>
                  <a:pt x="228346" y="198412"/>
                </a:lnTo>
                <a:lnTo>
                  <a:pt x="0" y="198412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29" name="Google Shape;629;p22"/>
          <p:cNvSpPr/>
          <p:nvPr/>
        </p:nvSpPr>
        <p:spPr>
          <a:xfrm flipH="1">
            <a:off x="2686857" y="4737425"/>
            <a:ext cx="289706" cy="186055"/>
          </a:xfrm>
          <a:custGeom>
            <a:avLst/>
            <a:gdLst/>
            <a:ahLst/>
            <a:cxnLst/>
            <a:rect l="l" t="t" r="r" b="b"/>
            <a:pathLst>
              <a:path w="228600" h="186054" extrusionOk="0">
                <a:moveTo>
                  <a:pt x="228346" y="0"/>
                </a:moveTo>
                <a:lnTo>
                  <a:pt x="228346" y="185712"/>
                </a:lnTo>
                <a:lnTo>
                  <a:pt x="0" y="185712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3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42" name="Google Shape;642;p23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43" name="Google Shape;643;p23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44" name="Google Shape;644;p23"/>
          <p:cNvSpPr txBox="1"/>
          <p:nvPr/>
        </p:nvSpPr>
        <p:spPr>
          <a:xfrm>
            <a:off x="723900" y="5927725"/>
            <a:ext cx="11868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ساخت انیمشن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45" name="Google Shape;645;p23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46" name="Google Shape;646;p23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47" name="Google Shape;647;p23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48" name="Google Shape;648;p23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49" name="Google Shape;649;p23"/>
          <p:cNvSpPr txBox="1"/>
          <p:nvPr/>
        </p:nvSpPr>
        <p:spPr>
          <a:xfrm>
            <a:off x="723900" y="1103630"/>
            <a:ext cx="3136765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5080" lvl="0" algn="ctr" rtl="1">
              <a:lnSpc>
                <a:spcPct val="125000"/>
              </a:lnSpc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برای ساخت جلوه ویژه مورد نظرتان، حالت‌های شکلک‌تان را ویرایش کن.</a:t>
            </a:r>
            <a:endParaRPr lang="fa-IR" sz="12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650" name="Google Shape;650;p23"/>
          <p:cNvSpPr txBox="1"/>
          <p:nvPr/>
        </p:nvSpPr>
        <p:spPr>
          <a:xfrm>
            <a:off x="2232850" y="5923552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FFFFFF"/>
                </a:solidFill>
                <a:latin typeface="+mj-lt"/>
                <a:ea typeface="Roboto Black"/>
                <a:cs typeface="Roboto Black"/>
                <a:sym typeface="Roboto Black"/>
              </a:rPr>
              <a:t>8</a:t>
            </a:r>
            <a:endParaRPr sz="1100" dirty="0">
              <a:latin typeface="+mj-lt"/>
              <a:ea typeface="Roboto Black"/>
              <a:cs typeface="Roboto Black"/>
              <a:sym typeface="Roboto Black"/>
            </a:endParaRPr>
          </a:p>
        </p:txBody>
      </p:sp>
      <p:sp>
        <p:nvSpPr>
          <p:cNvPr id="651" name="Google Shape;651;p23"/>
          <p:cNvSpPr/>
          <p:nvPr/>
        </p:nvSpPr>
        <p:spPr>
          <a:xfrm>
            <a:off x="1145806" y="1851698"/>
            <a:ext cx="2280399" cy="171907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52" name="Google Shape;652;p23"/>
          <p:cNvSpPr/>
          <p:nvPr/>
        </p:nvSpPr>
        <p:spPr>
          <a:xfrm>
            <a:off x="1145794" y="1851698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1" y="1719072"/>
                </a:lnTo>
                <a:lnTo>
                  <a:pt x="2280411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53" name="Google Shape;653;p23"/>
          <p:cNvSpPr/>
          <p:nvPr/>
        </p:nvSpPr>
        <p:spPr>
          <a:xfrm>
            <a:off x="1145794" y="3747134"/>
            <a:ext cx="2280399" cy="171907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54" name="Google Shape;654;p23"/>
          <p:cNvSpPr/>
          <p:nvPr/>
        </p:nvSpPr>
        <p:spPr>
          <a:xfrm>
            <a:off x="1145794" y="3747134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1" y="1719072"/>
                </a:lnTo>
                <a:lnTo>
                  <a:pt x="2280411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55" name="Google Shape;655;p23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56" name="Google Shape;656;p23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+mj-lt"/>
            </a:endParaRPr>
          </a:p>
        </p:txBody>
      </p:sp>
      <p:sp>
        <p:nvSpPr>
          <p:cNvPr id="657" name="Google Shape;657;p23"/>
          <p:cNvSpPr txBox="1">
            <a:spLocks noGrp="1"/>
          </p:cNvSpPr>
          <p:nvPr>
            <p:ph type="title"/>
          </p:nvPr>
        </p:nvSpPr>
        <p:spPr>
          <a:xfrm>
            <a:off x="234461" y="433523"/>
            <a:ext cx="4126523" cy="43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نقاشی یک جلو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4"/>
          <p:cNvSpPr/>
          <p:nvPr/>
        </p:nvSpPr>
        <p:spPr>
          <a:xfrm>
            <a:off x="0" y="0"/>
            <a:ext cx="4572000" cy="927100"/>
          </a:xfrm>
          <a:custGeom>
            <a:avLst/>
            <a:gdLst/>
            <a:ahLst/>
            <a:cxnLst/>
            <a:rect l="l" t="t" r="r" b="b"/>
            <a:pathLst>
              <a:path w="4572000" h="927100" extrusionOk="0">
                <a:moveTo>
                  <a:pt x="0" y="927100"/>
                </a:moveTo>
                <a:lnTo>
                  <a:pt x="4572000" y="927100"/>
                </a:lnTo>
                <a:lnTo>
                  <a:pt x="4572000" y="0"/>
                </a:lnTo>
                <a:lnTo>
                  <a:pt x="0" y="0"/>
                </a:lnTo>
                <a:lnTo>
                  <a:pt x="0" y="9271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63" name="Google Shape;663;p24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64" name="Google Shape;664;p24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65" name="Google Shape;665;p24"/>
          <p:cNvSpPr/>
          <p:nvPr/>
        </p:nvSpPr>
        <p:spPr>
          <a:xfrm>
            <a:off x="0" y="927100"/>
            <a:ext cx="4572000" cy="3657600"/>
          </a:xfrm>
          <a:custGeom>
            <a:avLst/>
            <a:gdLst/>
            <a:ahLst/>
            <a:cxnLst/>
            <a:rect l="l" t="t" r="r" b="b"/>
            <a:pathLst>
              <a:path w="4572000" h="3657600" extrusionOk="0">
                <a:moveTo>
                  <a:pt x="0" y="3657600"/>
                </a:moveTo>
                <a:lnTo>
                  <a:pt x="4572000" y="3657600"/>
                </a:lnTo>
                <a:lnTo>
                  <a:pt x="4572000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66" name="Google Shape;666;p24"/>
          <p:cNvSpPr/>
          <p:nvPr/>
        </p:nvSpPr>
        <p:spPr>
          <a:xfrm>
            <a:off x="0" y="9144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67" name="Google Shape;667;p24"/>
          <p:cNvSpPr/>
          <p:nvPr/>
        </p:nvSpPr>
        <p:spPr>
          <a:xfrm>
            <a:off x="0" y="4584700"/>
            <a:ext cx="2679700" cy="1816100"/>
          </a:xfrm>
          <a:custGeom>
            <a:avLst/>
            <a:gdLst/>
            <a:ahLst/>
            <a:cxnLst/>
            <a:rect l="l" t="t" r="r" b="b"/>
            <a:pathLst>
              <a:path w="2679700" h="1816100" extrusionOk="0">
                <a:moveTo>
                  <a:pt x="0" y="1816100"/>
                </a:moveTo>
                <a:lnTo>
                  <a:pt x="2679700" y="1816100"/>
                </a:lnTo>
                <a:lnTo>
                  <a:pt x="2679700" y="0"/>
                </a:lnTo>
                <a:lnTo>
                  <a:pt x="0" y="0"/>
                </a:lnTo>
                <a:lnTo>
                  <a:pt x="0" y="181610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68" name="Google Shape;668;p24"/>
          <p:cNvSpPr/>
          <p:nvPr/>
        </p:nvSpPr>
        <p:spPr>
          <a:xfrm>
            <a:off x="0" y="4584700"/>
            <a:ext cx="4572000" cy="0"/>
          </a:xfrm>
          <a:custGeom>
            <a:avLst/>
            <a:gdLst/>
            <a:ahLst/>
            <a:cxnLst/>
            <a:rect l="l" t="t" r="r" b="b"/>
            <a:pathLst>
              <a:path w="4572000" h="120000" extrusionOk="0">
                <a:moveTo>
                  <a:pt x="4572000" y="0"/>
                </a:move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69" name="Google Shape;669;p24"/>
          <p:cNvSpPr/>
          <p:nvPr/>
        </p:nvSpPr>
        <p:spPr>
          <a:xfrm>
            <a:off x="1130300" y="1390650"/>
            <a:ext cx="0" cy="1892300"/>
          </a:xfrm>
          <a:custGeom>
            <a:avLst/>
            <a:gdLst/>
            <a:ahLst/>
            <a:cxnLst/>
            <a:rect l="l" t="t" r="r" b="b"/>
            <a:pathLst>
              <a:path w="120000" h="1892300" extrusionOk="0">
                <a:moveTo>
                  <a:pt x="0" y="0"/>
                </a:moveTo>
                <a:lnTo>
                  <a:pt x="0" y="1892300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70" name="Google Shape;670;p24"/>
          <p:cNvSpPr/>
          <p:nvPr/>
        </p:nvSpPr>
        <p:spPr>
          <a:xfrm>
            <a:off x="238125" y="2303471"/>
            <a:ext cx="712469" cy="71247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71" name="Google Shape;671;p24"/>
          <p:cNvSpPr/>
          <p:nvPr/>
        </p:nvSpPr>
        <p:spPr>
          <a:xfrm>
            <a:off x="238125" y="2303471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72" name="Google Shape;672;p24"/>
          <p:cNvSpPr txBox="1"/>
          <p:nvPr/>
        </p:nvSpPr>
        <p:spPr>
          <a:xfrm>
            <a:off x="479713" y="2838925"/>
            <a:ext cx="229870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Frog</a:t>
            </a:r>
            <a:endParaRPr sz="800" dirty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73" name="Google Shape;673;p24"/>
          <p:cNvSpPr txBox="1"/>
          <p:nvPr/>
        </p:nvSpPr>
        <p:spPr>
          <a:xfrm>
            <a:off x="122564" y="1874005"/>
            <a:ext cx="951848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13969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شکلکی دلخواه را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74" name="Google Shape;674;p24"/>
          <p:cNvSpPr/>
          <p:nvPr/>
        </p:nvSpPr>
        <p:spPr>
          <a:xfrm>
            <a:off x="383399" y="1398588"/>
            <a:ext cx="412394" cy="41239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75" name="Google Shape;675;p24"/>
          <p:cNvSpPr/>
          <p:nvPr/>
        </p:nvSpPr>
        <p:spPr>
          <a:xfrm>
            <a:off x="388162" y="1393825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77" name="Google Shape;677;p24"/>
          <p:cNvSpPr/>
          <p:nvPr/>
        </p:nvSpPr>
        <p:spPr>
          <a:xfrm>
            <a:off x="1676991" y="1389543"/>
            <a:ext cx="662305" cy="205740"/>
          </a:xfrm>
          <a:custGeom>
            <a:avLst/>
            <a:gdLst/>
            <a:ahLst/>
            <a:cxnLst/>
            <a:rect l="l" t="t" r="r" b="b"/>
            <a:pathLst>
              <a:path w="662305" h="205740" extrusionOk="0">
                <a:moveTo>
                  <a:pt x="661758" y="205219"/>
                </a:moveTo>
                <a:lnTo>
                  <a:pt x="661758" y="86791"/>
                </a:lnTo>
                <a:lnTo>
                  <a:pt x="655139" y="53220"/>
                </a:lnTo>
                <a:lnTo>
                  <a:pt x="637074" y="25746"/>
                </a:lnTo>
                <a:lnTo>
                  <a:pt x="610254" y="7096"/>
                </a:lnTo>
                <a:lnTo>
                  <a:pt x="577367" y="0"/>
                </a:lnTo>
                <a:lnTo>
                  <a:pt x="71983" y="88"/>
                </a:lnTo>
                <a:lnTo>
                  <a:pt x="29473" y="14820"/>
                </a:lnTo>
                <a:lnTo>
                  <a:pt x="8202" y="44492"/>
                </a:lnTo>
                <a:lnTo>
                  <a:pt x="826" y="73639"/>
                </a:lnTo>
                <a:lnTo>
                  <a:pt x="0" y="86791"/>
                </a:lnTo>
                <a:lnTo>
                  <a:pt x="0" y="205219"/>
                </a:lnTo>
                <a:lnTo>
                  <a:pt x="661758" y="205219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81" name="Google Shape;681;p24"/>
          <p:cNvSpPr/>
          <p:nvPr/>
        </p:nvSpPr>
        <p:spPr>
          <a:xfrm>
            <a:off x="2882900" y="1390650"/>
            <a:ext cx="0" cy="1892300"/>
          </a:xfrm>
          <a:custGeom>
            <a:avLst/>
            <a:gdLst/>
            <a:ahLst/>
            <a:cxnLst/>
            <a:rect l="l" t="t" r="r" b="b"/>
            <a:pathLst>
              <a:path w="120000" h="1892300" extrusionOk="0">
                <a:moveTo>
                  <a:pt x="0" y="0"/>
                </a:moveTo>
                <a:lnTo>
                  <a:pt x="0" y="1892300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82" name="Google Shape;682;p24"/>
          <p:cNvSpPr txBox="1"/>
          <p:nvPr/>
        </p:nvSpPr>
        <p:spPr>
          <a:xfrm>
            <a:off x="2906445" y="1486739"/>
            <a:ext cx="150104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اکنون دو حالت کاملا جدا دارید.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86" name="Google Shape;686;p24"/>
          <p:cNvSpPr/>
          <p:nvPr/>
        </p:nvSpPr>
        <p:spPr>
          <a:xfrm>
            <a:off x="234950" y="3441700"/>
            <a:ext cx="4102100" cy="0"/>
          </a:xfrm>
          <a:custGeom>
            <a:avLst/>
            <a:gdLst/>
            <a:ahLst/>
            <a:cxnLst/>
            <a:rect l="l" t="t" r="r" b="b"/>
            <a:pathLst>
              <a:path w="4102100" h="120000" extrusionOk="0">
                <a:moveTo>
                  <a:pt x="0" y="0"/>
                </a:moveTo>
                <a:lnTo>
                  <a:pt x="4102100" y="0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87" name="Google Shape;687;p24"/>
          <p:cNvSpPr txBox="1"/>
          <p:nvPr/>
        </p:nvSpPr>
        <p:spPr>
          <a:xfrm>
            <a:off x="-1254" y="3538871"/>
            <a:ext cx="1038194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noAutofit/>
          </a:bodyPr>
          <a:lstStyle/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ابزار 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انتخاب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بزنید.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88" name="Google Shape;688;p24"/>
          <p:cNvSpPr txBox="1"/>
          <p:nvPr/>
        </p:nvSpPr>
        <p:spPr>
          <a:xfrm>
            <a:off x="1290319" y="3538871"/>
            <a:ext cx="147066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algn="r" rtl="1">
              <a:lnSpc>
                <a:spcPct val="111100"/>
              </a:lnSpc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کشیدن و جمع کردن یکی از قسمت‌ها، آن را انتخاب کن.</a:t>
            </a:r>
            <a:endParaRPr lang="fa-IR"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90" name="Google Shape;690;p24"/>
          <p:cNvSpPr/>
          <p:nvPr/>
        </p:nvSpPr>
        <p:spPr>
          <a:xfrm>
            <a:off x="1312544" y="3962605"/>
            <a:ext cx="638810" cy="44099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1" name="Google Shape;691;p24"/>
          <p:cNvSpPr/>
          <p:nvPr/>
        </p:nvSpPr>
        <p:spPr>
          <a:xfrm>
            <a:off x="1312544" y="3962605"/>
            <a:ext cx="638810" cy="441325"/>
          </a:xfrm>
          <a:custGeom>
            <a:avLst/>
            <a:gdLst/>
            <a:ahLst/>
            <a:cxnLst/>
            <a:rect l="l" t="t" r="r" b="b"/>
            <a:pathLst>
              <a:path w="638810" h="441325" extrusionOk="0">
                <a:moveTo>
                  <a:pt x="76200" y="0"/>
                </a:moveTo>
                <a:lnTo>
                  <a:pt x="32146" y="1190"/>
                </a:lnTo>
                <a:lnTo>
                  <a:pt x="9525" y="9524"/>
                </a:lnTo>
                <a:lnTo>
                  <a:pt x="1190" y="32146"/>
                </a:lnTo>
                <a:lnTo>
                  <a:pt x="0" y="76199"/>
                </a:lnTo>
                <a:lnTo>
                  <a:pt x="0" y="364794"/>
                </a:lnTo>
                <a:lnTo>
                  <a:pt x="1190" y="408847"/>
                </a:lnTo>
                <a:lnTo>
                  <a:pt x="9525" y="431469"/>
                </a:lnTo>
                <a:lnTo>
                  <a:pt x="32146" y="439804"/>
                </a:lnTo>
                <a:lnTo>
                  <a:pt x="76200" y="440994"/>
                </a:lnTo>
                <a:lnTo>
                  <a:pt x="562610" y="440994"/>
                </a:lnTo>
                <a:lnTo>
                  <a:pt x="606663" y="439804"/>
                </a:lnTo>
                <a:lnTo>
                  <a:pt x="629285" y="431469"/>
                </a:lnTo>
                <a:lnTo>
                  <a:pt x="637619" y="408847"/>
                </a:lnTo>
                <a:lnTo>
                  <a:pt x="638810" y="364794"/>
                </a:lnTo>
                <a:lnTo>
                  <a:pt x="638810" y="76199"/>
                </a:lnTo>
                <a:lnTo>
                  <a:pt x="637619" y="32146"/>
                </a:lnTo>
                <a:lnTo>
                  <a:pt x="629285" y="9524"/>
                </a:lnTo>
                <a:lnTo>
                  <a:pt x="606663" y="1190"/>
                </a:lnTo>
                <a:lnTo>
                  <a:pt x="56261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2" name="Google Shape;692;p24"/>
          <p:cNvSpPr/>
          <p:nvPr/>
        </p:nvSpPr>
        <p:spPr>
          <a:xfrm>
            <a:off x="3287445" y="3962605"/>
            <a:ext cx="447751" cy="44003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3" name="Google Shape;693;p24"/>
          <p:cNvSpPr/>
          <p:nvPr/>
        </p:nvSpPr>
        <p:spPr>
          <a:xfrm>
            <a:off x="3287445" y="3962605"/>
            <a:ext cx="448310" cy="440054"/>
          </a:xfrm>
          <a:custGeom>
            <a:avLst/>
            <a:gdLst/>
            <a:ahLst/>
            <a:cxnLst/>
            <a:rect l="l" t="t" r="r" b="b"/>
            <a:pathLst>
              <a:path w="448310" h="440054" extrusionOk="0">
                <a:moveTo>
                  <a:pt x="76200" y="0"/>
                </a:moveTo>
                <a:lnTo>
                  <a:pt x="32146" y="1190"/>
                </a:lnTo>
                <a:lnTo>
                  <a:pt x="9525" y="9524"/>
                </a:lnTo>
                <a:lnTo>
                  <a:pt x="1190" y="32146"/>
                </a:lnTo>
                <a:lnTo>
                  <a:pt x="0" y="76199"/>
                </a:lnTo>
                <a:lnTo>
                  <a:pt x="0" y="363829"/>
                </a:lnTo>
                <a:lnTo>
                  <a:pt x="1190" y="407882"/>
                </a:lnTo>
                <a:lnTo>
                  <a:pt x="9525" y="430504"/>
                </a:lnTo>
                <a:lnTo>
                  <a:pt x="32146" y="438838"/>
                </a:lnTo>
                <a:lnTo>
                  <a:pt x="76200" y="440029"/>
                </a:lnTo>
                <a:lnTo>
                  <a:pt x="371551" y="440029"/>
                </a:lnTo>
                <a:lnTo>
                  <a:pt x="415604" y="438838"/>
                </a:lnTo>
                <a:lnTo>
                  <a:pt x="438226" y="430504"/>
                </a:lnTo>
                <a:lnTo>
                  <a:pt x="446560" y="407882"/>
                </a:lnTo>
                <a:lnTo>
                  <a:pt x="447751" y="363829"/>
                </a:lnTo>
                <a:lnTo>
                  <a:pt x="447751" y="76199"/>
                </a:lnTo>
                <a:lnTo>
                  <a:pt x="446560" y="32146"/>
                </a:lnTo>
                <a:lnTo>
                  <a:pt x="438226" y="9524"/>
                </a:lnTo>
                <a:lnTo>
                  <a:pt x="415604" y="1190"/>
                </a:lnTo>
                <a:lnTo>
                  <a:pt x="371551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4" name="Google Shape;694;p24"/>
          <p:cNvSpPr/>
          <p:nvPr/>
        </p:nvSpPr>
        <p:spPr>
          <a:xfrm>
            <a:off x="3873423" y="3962605"/>
            <a:ext cx="447751" cy="44003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5" name="Google Shape;695;p24"/>
          <p:cNvSpPr/>
          <p:nvPr/>
        </p:nvSpPr>
        <p:spPr>
          <a:xfrm>
            <a:off x="3873423" y="3962605"/>
            <a:ext cx="448309" cy="440055"/>
          </a:xfrm>
          <a:custGeom>
            <a:avLst/>
            <a:gdLst/>
            <a:ahLst/>
            <a:cxnLst/>
            <a:rect l="l" t="t" r="r" b="b"/>
            <a:pathLst>
              <a:path w="448310" h="440054" extrusionOk="0">
                <a:moveTo>
                  <a:pt x="76200" y="0"/>
                </a:moveTo>
                <a:lnTo>
                  <a:pt x="32146" y="1190"/>
                </a:lnTo>
                <a:lnTo>
                  <a:pt x="9525" y="9524"/>
                </a:lnTo>
                <a:lnTo>
                  <a:pt x="1190" y="32146"/>
                </a:lnTo>
                <a:lnTo>
                  <a:pt x="0" y="76199"/>
                </a:lnTo>
                <a:lnTo>
                  <a:pt x="0" y="363829"/>
                </a:lnTo>
                <a:lnTo>
                  <a:pt x="1190" y="407882"/>
                </a:lnTo>
                <a:lnTo>
                  <a:pt x="9525" y="430504"/>
                </a:lnTo>
                <a:lnTo>
                  <a:pt x="32146" y="438838"/>
                </a:lnTo>
                <a:lnTo>
                  <a:pt x="76200" y="440029"/>
                </a:lnTo>
                <a:lnTo>
                  <a:pt x="371551" y="440029"/>
                </a:lnTo>
                <a:lnTo>
                  <a:pt x="415604" y="438838"/>
                </a:lnTo>
                <a:lnTo>
                  <a:pt x="438226" y="430504"/>
                </a:lnTo>
                <a:lnTo>
                  <a:pt x="446560" y="407882"/>
                </a:lnTo>
                <a:lnTo>
                  <a:pt x="447751" y="363829"/>
                </a:lnTo>
                <a:lnTo>
                  <a:pt x="447751" y="76199"/>
                </a:lnTo>
                <a:lnTo>
                  <a:pt x="446560" y="32146"/>
                </a:lnTo>
                <a:lnTo>
                  <a:pt x="438226" y="9524"/>
                </a:lnTo>
                <a:lnTo>
                  <a:pt x="415604" y="1190"/>
                </a:lnTo>
                <a:lnTo>
                  <a:pt x="371551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6" name="Google Shape;696;p24"/>
          <p:cNvSpPr/>
          <p:nvPr/>
        </p:nvSpPr>
        <p:spPr>
          <a:xfrm>
            <a:off x="4180165" y="4260297"/>
            <a:ext cx="102565" cy="11433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8" name="Google Shape;698;p24"/>
          <p:cNvSpPr/>
          <p:nvPr/>
        </p:nvSpPr>
        <p:spPr>
          <a:xfrm>
            <a:off x="2094786" y="3962605"/>
            <a:ext cx="638812" cy="44003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9" name="Google Shape;699;p24"/>
          <p:cNvSpPr/>
          <p:nvPr/>
        </p:nvSpPr>
        <p:spPr>
          <a:xfrm>
            <a:off x="2094786" y="3962605"/>
            <a:ext cx="638810" cy="440055"/>
          </a:xfrm>
          <a:custGeom>
            <a:avLst/>
            <a:gdLst/>
            <a:ahLst/>
            <a:cxnLst/>
            <a:rect l="l" t="t" r="r" b="b"/>
            <a:pathLst>
              <a:path w="638810" h="440054" extrusionOk="0">
                <a:moveTo>
                  <a:pt x="76200" y="0"/>
                </a:moveTo>
                <a:lnTo>
                  <a:pt x="32146" y="1190"/>
                </a:lnTo>
                <a:lnTo>
                  <a:pt x="9525" y="9524"/>
                </a:lnTo>
                <a:lnTo>
                  <a:pt x="1190" y="32146"/>
                </a:lnTo>
                <a:lnTo>
                  <a:pt x="0" y="76199"/>
                </a:lnTo>
                <a:lnTo>
                  <a:pt x="0" y="363829"/>
                </a:lnTo>
                <a:lnTo>
                  <a:pt x="1190" y="407882"/>
                </a:lnTo>
                <a:lnTo>
                  <a:pt x="9525" y="430504"/>
                </a:lnTo>
                <a:lnTo>
                  <a:pt x="32146" y="438838"/>
                </a:lnTo>
                <a:lnTo>
                  <a:pt x="76200" y="440029"/>
                </a:lnTo>
                <a:lnTo>
                  <a:pt x="562610" y="440029"/>
                </a:lnTo>
                <a:lnTo>
                  <a:pt x="606663" y="438838"/>
                </a:lnTo>
                <a:lnTo>
                  <a:pt x="629285" y="430504"/>
                </a:lnTo>
                <a:lnTo>
                  <a:pt x="637619" y="407882"/>
                </a:lnTo>
                <a:lnTo>
                  <a:pt x="638810" y="363829"/>
                </a:lnTo>
                <a:lnTo>
                  <a:pt x="638810" y="76199"/>
                </a:lnTo>
                <a:lnTo>
                  <a:pt x="637619" y="32146"/>
                </a:lnTo>
                <a:lnTo>
                  <a:pt x="629285" y="9524"/>
                </a:lnTo>
                <a:lnTo>
                  <a:pt x="606663" y="1190"/>
                </a:lnTo>
                <a:lnTo>
                  <a:pt x="56261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0" name="Google Shape;700;p24"/>
          <p:cNvSpPr/>
          <p:nvPr/>
        </p:nvSpPr>
        <p:spPr>
          <a:xfrm>
            <a:off x="2467648" y="4171788"/>
            <a:ext cx="102565" cy="114338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1" name="Google Shape;701;p24"/>
          <p:cNvSpPr/>
          <p:nvPr/>
        </p:nvSpPr>
        <p:spPr>
          <a:xfrm>
            <a:off x="2679700" y="4584700"/>
            <a:ext cx="1892300" cy="1816100"/>
          </a:xfrm>
          <a:custGeom>
            <a:avLst/>
            <a:gdLst/>
            <a:ahLst/>
            <a:cxnLst/>
            <a:rect l="l" t="t" r="r" b="b"/>
            <a:pathLst>
              <a:path w="1892300" h="1816100" extrusionOk="0">
                <a:moveTo>
                  <a:pt x="0" y="1816100"/>
                </a:moveTo>
                <a:lnTo>
                  <a:pt x="1892300" y="1816100"/>
                </a:lnTo>
                <a:lnTo>
                  <a:pt x="1892300" y="0"/>
                </a:lnTo>
                <a:lnTo>
                  <a:pt x="0" y="0"/>
                </a:lnTo>
                <a:lnTo>
                  <a:pt x="0" y="1816100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2" name="Google Shape;702;p24"/>
          <p:cNvSpPr/>
          <p:nvPr/>
        </p:nvSpPr>
        <p:spPr>
          <a:xfrm>
            <a:off x="2679700" y="4584700"/>
            <a:ext cx="1892300" cy="1816100"/>
          </a:xfrm>
          <a:custGeom>
            <a:avLst/>
            <a:gdLst/>
            <a:ahLst/>
            <a:cxnLst/>
            <a:rect l="l" t="t" r="r" b="b"/>
            <a:pathLst>
              <a:path w="1892300" h="1816100" extrusionOk="0">
                <a:moveTo>
                  <a:pt x="1892300" y="0"/>
                </a:moveTo>
                <a:lnTo>
                  <a:pt x="0" y="0"/>
                </a:lnTo>
                <a:lnTo>
                  <a:pt x="0" y="1816100"/>
                </a:lnTo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3" name="Google Shape;703;p24"/>
          <p:cNvSpPr txBox="1"/>
          <p:nvPr/>
        </p:nvSpPr>
        <p:spPr>
          <a:xfrm>
            <a:off x="3107204" y="4693308"/>
            <a:ext cx="1072962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704" name="Google Shape;704;p24"/>
          <p:cNvSpPr txBox="1"/>
          <p:nvPr/>
        </p:nvSpPr>
        <p:spPr>
          <a:xfrm>
            <a:off x="3132024" y="5559779"/>
            <a:ext cx="1011555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304165" marR="5080" lvl="0" indent="-292100" algn="ctr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شروع روی پرچم سبز کلیک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705" name="Google Shape;705;p24"/>
          <p:cNvSpPr txBox="1"/>
          <p:nvPr/>
        </p:nvSpPr>
        <p:spPr>
          <a:xfrm>
            <a:off x="1290319" y="2842260"/>
            <a:ext cx="1393825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کپی کردن یکی از حالت‌ها بر روی آن </a:t>
            </a:r>
            <a: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right-click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کن و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تکثیر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بزن.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706" name="Google Shape;706;p24"/>
          <p:cNvSpPr txBox="1"/>
          <p:nvPr/>
        </p:nvSpPr>
        <p:spPr>
          <a:xfrm>
            <a:off x="1290319" y="1651204"/>
            <a:ext cx="1440181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حالت‌ها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کلیک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708" name="Google Shape;708;p24"/>
          <p:cNvSpPr/>
          <p:nvPr/>
        </p:nvSpPr>
        <p:spPr>
          <a:xfrm>
            <a:off x="3393059" y="5135866"/>
            <a:ext cx="488400" cy="26040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9" name="Google Shape;709;p24"/>
          <p:cNvSpPr/>
          <p:nvPr/>
        </p:nvSpPr>
        <p:spPr>
          <a:xfrm>
            <a:off x="3393059" y="5135866"/>
            <a:ext cx="488950" cy="260350"/>
          </a:xfrm>
          <a:custGeom>
            <a:avLst/>
            <a:gdLst/>
            <a:ahLst/>
            <a:cxnLst/>
            <a:rect l="l" t="t" r="r" b="b"/>
            <a:pathLst>
              <a:path w="488950" h="260350" extrusionOk="0">
                <a:moveTo>
                  <a:pt x="85725" y="0"/>
                </a:moveTo>
                <a:lnTo>
                  <a:pt x="59819" y="3859"/>
                </a:lnTo>
                <a:lnTo>
                  <a:pt x="31742" y="17435"/>
                </a:lnTo>
                <a:lnTo>
                  <a:pt x="9224" y="43725"/>
                </a:lnTo>
                <a:lnTo>
                  <a:pt x="0" y="85724"/>
                </a:lnTo>
                <a:lnTo>
                  <a:pt x="0" y="174624"/>
                </a:lnTo>
                <a:lnTo>
                  <a:pt x="3859" y="200530"/>
                </a:lnTo>
                <a:lnTo>
                  <a:pt x="17435" y="228607"/>
                </a:lnTo>
                <a:lnTo>
                  <a:pt x="43725" y="251125"/>
                </a:lnTo>
                <a:lnTo>
                  <a:pt x="85725" y="260349"/>
                </a:lnTo>
                <a:lnTo>
                  <a:pt x="402717" y="260349"/>
                </a:lnTo>
                <a:lnTo>
                  <a:pt x="428622" y="256490"/>
                </a:lnTo>
                <a:lnTo>
                  <a:pt x="456699" y="242914"/>
                </a:lnTo>
                <a:lnTo>
                  <a:pt x="479217" y="216624"/>
                </a:lnTo>
                <a:lnTo>
                  <a:pt x="488442" y="174624"/>
                </a:lnTo>
                <a:lnTo>
                  <a:pt x="488442" y="85724"/>
                </a:lnTo>
                <a:lnTo>
                  <a:pt x="484582" y="59819"/>
                </a:lnTo>
                <a:lnTo>
                  <a:pt x="471006" y="31742"/>
                </a:lnTo>
                <a:lnTo>
                  <a:pt x="444716" y="9224"/>
                </a:lnTo>
                <a:lnTo>
                  <a:pt x="402717" y="0"/>
                </a:lnTo>
                <a:lnTo>
                  <a:pt x="85725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0" name="Google Shape;710;p24"/>
          <p:cNvSpPr/>
          <p:nvPr/>
        </p:nvSpPr>
        <p:spPr>
          <a:xfrm>
            <a:off x="3112775" y="3879824"/>
            <a:ext cx="309879" cy="439966"/>
          </a:xfrm>
          <a:custGeom>
            <a:avLst/>
            <a:gdLst/>
            <a:ahLst/>
            <a:cxnLst/>
            <a:rect l="l" t="t" r="r" b="b"/>
            <a:pathLst>
              <a:path w="309879" h="435610" extrusionOk="0">
                <a:moveTo>
                  <a:pt x="0" y="0"/>
                </a:moveTo>
                <a:lnTo>
                  <a:pt x="0" y="435356"/>
                </a:lnTo>
                <a:lnTo>
                  <a:pt x="309880" y="435356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1" name="Google Shape;711;p24"/>
          <p:cNvSpPr txBox="1">
            <a:spLocks noGrp="1"/>
          </p:cNvSpPr>
          <p:nvPr>
            <p:ph type="title"/>
          </p:nvPr>
        </p:nvSpPr>
        <p:spPr>
          <a:xfrm>
            <a:off x="215900" y="203380"/>
            <a:ext cx="3227070" cy="60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6500" rIns="0" bIns="0" anchor="t" anchorCtr="0">
            <a:no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نقاشی یک جلوه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None/>
            </a:pP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712" name="Google Shape;712;p24"/>
          <p:cNvSpPr txBox="1"/>
          <p:nvPr/>
        </p:nvSpPr>
        <p:spPr>
          <a:xfrm>
            <a:off x="499464" y="4693308"/>
            <a:ext cx="171640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713" name="Google Shape;713;p24"/>
          <p:cNvSpPr txBox="1"/>
          <p:nvPr/>
        </p:nvSpPr>
        <p:spPr>
          <a:xfrm>
            <a:off x="1678623" y="1035707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714" name="Google Shape;714;p24"/>
          <p:cNvSpPr/>
          <p:nvPr/>
        </p:nvSpPr>
        <p:spPr>
          <a:xfrm>
            <a:off x="238125" y="3962605"/>
            <a:ext cx="712469" cy="440994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5" name="Google Shape;715;p24"/>
          <p:cNvSpPr/>
          <p:nvPr/>
        </p:nvSpPr>
        <p:spPr>
          <a:xfrm>
            <a:off x="238125" y="3962605"/>
            <a:ext cx="712470" cy="441325"/>
          </a:xfrm>
          <a:custGeom>
            <a:avLst/>
            <a:gdLst/>
            <a:ahLst/>
            <a:cxnLst/>
            <a:rect l="l" t="t" r="r" b="b"/>
            <a:pathLst>
              <a:path w="712469" h="441325" extrusionOk="0">
                <a:moveTo>
                  <a:pt x="76200" y="0"/>
                </a:moveTo>
                <a:lnTo>
                  <a:pt x="32146" y="1190"/>
                </a:lnTo>
                <a:lnTo>
                  <a:pt x="9525" y="9524"/>
                </a:lnTo>
                <a:lnTo>
                  <a:pt x="1190" y="32146"/>
                </a:lnTo>
                <a:lnTo>
                  <a:pt x="0" y="76199"/>
                </a:lnTo>
                <a:lnTo>
                  <a:pt x="0" y="364794"/>
                </a:lnTo>
                <a:lnTo>
                  <a:pt x="1190" y="408847"/>
                </a:lnTo>
                <a:lnTo>
                  <a:pt x="9525" y="431469"/>
                </a:lnTo>
                <a:lnTo>
                  <a:pt x="32146" y="439804"/>
                </a:lnTo>
                <a:lnTo>
                  <a:pt x="76200" y="440994"/>
                </a:lnTo>
                <a:lnTo>
                  <a:pt x="636270" y="440994"/>
                </a:lnTo>
                <a:lnTo>
                  <a:pt x="680323" y="439804"/>
                </a:lnTo>
                <a:lnTo>
                  <a:pt x="702945" y="431469"/>
                </a:lnTo>
                <a:lnTo>
                  <a:pt x="711279" y="408847"/>
                </a:lnTo>
                <a:lnTo>
                  <a:pt x="712470" y="364794"/>
                </a:lnTo>
                <a:lnTo>
                  <a:pt x="712470" y="76199"/>
                </a:lnTo>
                <a:lnTo>
                  <a:pt x="711279" y="32146"/>
                </a:lnTo>
                <a:lnTo>
                  <a:pt x="702945" y="9524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6" name="Google Shape;716;p24"/>
          <p:cNvSpPr/>
          <p:nvPr/>
        </p:nvSpPr>
        <p:spPr>
          <a:xfrm flipH="1">
            <a:off x="346343" y="3731466"/>
            <a:ext cx="45719" cy="300988"/>
          </a:xfrm>
          <a:custGeom>
            <a:avLst/>
            <a:gdLst/>
            <a:ahLst/>
            <a:cxnLst/>
            <a:rect l="l" t="t" r="r" b="b"/>
            <a:pathLst>
              <a:path w="120000" h="147954" extrusionOk="0">
                <a:moveTo>
                  <a:pt x="0" y="0"/>
                </a:moveTo>
                <a:lnTo>
                  <a:pt x="0" y="147612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22" name="Google Shape;722;p24"/>
          <p:cNvSpPr/>
          <p:nvPr/>
        </p:nvSpPr>
        <p:spPr>
          <a:xfrm>
            <a:off x="306960" y="4959918"/>
            <a:ext cx="560705" cy="205740"/>
          </a:xfrm>
          <a:custGeom>
            <a:avLst/>
            <a:gdLst/>
            <a:ahLst/>
            <a:cxnLst/>
            <a:rect l="l" t="t" r="r" b="b"/>
            <a:pathLst>
              <a:path w="560705" h="205739" extrusionOk="0">
                <a:moveTo>
                  <a:pt x="560158" y="205219"/>
                </a:moveTo>
                <a:lnTo>
                  <a:pt x="560158" y="86791"/>
                </a:lnTo>
                <a:lnTo>
                  <a:pt x="553539" y="53220"/>
                </a:lnTo>
                <a:lnTo>
                  <a:pt x="535474" y="25746"/>
                </a:lnTo>
                <a:lnTo>
                  <a:pt x="508654" y="7096"/>
                </a:lnTo>
                <a:lnTo>
                  <a:pt x="475767" y="0"/>
                </a:lnTo>
                <a:lnTo>
                  <a:pt x="71983" y="88"/>
                </a:lnTo>
                <a:lnTo>
                  <a:pt x="29473" y="14820"/>
                </a:lnTo>
                <a:lnTo>
                  <a:pt x="8202" y="44492"/>
                </a:lnTo>
                <a:lnTo>
                  <a:pt x="826" y="73639"/>
                </a:lnTo>
                <a:lnTo>
                  <a:pt x="0" y="86791"/>
                </a:lnTo>
                <a:lnTo>
                  <a:pt x="0" y="205219"/>
                </a:lnTo>
                <a:lnTo>
                  <a:pt x="560158" y="205219"/>
                </a:lnTo>
                <a:close/>
              </a:path>
            </a:pathLst>
          </a:custGeom>
          <a:solidFill>
            <a:schemeClr val="bg1"/>
          </a:solidFill>
          <a:ln w="12675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89" name="Google Shape;689;p24"/>
          <p:cNvSpPr txBox="1"/>
          <p:nvPr/>
        </p:nvSpPr>
        <p:spPr>
          <a:xfrm>
            <a:off x="2906445" y="3538875"/>
            <a:ext cx="1574115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چرخاندن شکل، از دستگیره کوچکی که می‌بینید، استفاده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1894E9D-149C-474C-84E6-F23CFFB43F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98105" y="1402848"/>
            <a:ext cx="455088" cy="179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03D20E-E15F-4309-A21B-C532C22BFDC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7717" b="45620"/>
          <a:stretch/>
        </p:blipFill>
        <p:spPr>
          <a:xfrm>
            <a:off x="1310006" y="1888654"/>
            <a:ext cx="1386344" cy="888989"/>
          </a:xfrm>
          <a:prstGeom prst="rect">
            <a:avLst/>
          </a:prstGeom>
        </p:spPr>
      </p:pic>
      <p:sp>
        <p:nvSpPr>
          <p:cNvPr id="679" name="Google Shape;679;p24"/>
          <p:cNvSpPr/>
          <p:nvPr/>
        </p:nvSpPr>
        <p:spPr>
          <a:xfrm>
            <a:off x="1312544" y="1886438"/>
            <a:ext cx="1390650" cy="895350"/>
          </a:xfrm>
          <a:custGeom>
            <a:avLst/>
            <a:gdLst/>
            <a:ahLst/>
            <a:cxnLst/>
            <a:rect l="l" t="t" r="r" b="b"/>
            <a:pathLst>
              <a:path w="1390650" h="895350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819150"/>
                </a:lnTo>
                <a:lnTo>
                  <a:pt x="1190" y="863203"/>
                </a:lnTo>
                <a:lnTo>
                  <a:pt x="9525" y="885825"/>
                </a:lnTo>
                <a:lnTo>
                  <a:pt x="32146" y="894159"/>
                </a:lnTo>
                <a:lnTo>
                  <a:pt x="76200" y="895350"/>
                </a:lnTo>
                <a:lnTo>
                  <a:pt x="1314450" y="895350"/>
                </a:lnTo>
                <a:lnTo>
                  <a:pt x="1358503" y="894159"/>
                </a:lnTo>
                <a:lnTo>
                  <a:pt x="1381125" y="885825"/>
                </a:lnTo>
                <a:lnTo>
                  <a:pt x="1389459" y="863203"/>
                </a:lnTo>
                <a:lnTo>
                  <a:pt x="1390650" y="819150"/>
                </a:lnTo>
                <a:lnTo>
                  <a:pt x="1390650" y="76200"/>
                </a:lnTo>
                <a:lnTo>
                  <a:pt x="1389459" y="32146"/>
                </a:lnTo>
                <a:lnTo>
                  <a:pt x="1381125" y="9525"/>
                </a:lnTo>
                <a:lnTo>
                  <a:pt x="1358503" y="1190"/>
                </a:lnTo>
                <a:lnTo>
                  <a:pt x="131445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5B6B0-22A2-497B-B135-DFD4493CC5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2294" y="2604061"/>
            <a:ext cx="90084" cy="11485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60603A6-17D8-437D-8F21-3FB08E0B497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2731" b="14099"/>
          <a:stretch/>
        </p:blipFill>
        <p:spPr>
          <a:xfrm>
            <a:off x="392062" y="4986654"/>
            <a:ext cx="412100" cy="157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02F11-14CB-4E78-8140-455E6F02891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156" b="22128"/>
          <a:stretch/>
        </p:blipFill>
        <p:spPr>
          <a:xfrm>
            <a:off x="3052190" y="1896410"/>
            <a:ext cx="1276351" cy="881233"/>
          </a:xfrm>
          <a:prstGeom prst="rect">
            <a:avLst/>
          </a:prstGeom>
        </p:spPr>
      </p:pic>
      <p:sp>
        <p:nvSpPr>
          <p:cNvPr id="707" name="Google Shape;707;p24"/>
          <p:cNvSpPr txBox="1"/>
          <p:nvPr/>
        </p:nvSpPr>
        <p:spPr>
          <a:xfrm>
            <a:off x="3035300" y="2842260"/>
            <a:ext cx="130937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ویرایش یکی از حالت‌ها بر روی آن کلیک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84" name="Google Shape;684;p24"/>
          <p:cNvSpPr/>
          <p:nvPr/>
        </p:nvSpPr>
        <p:spPr>
          <a:xfrm>
            <a:off x="3057525" y="1886438"/>
            <a:ext cx="1276350" cy="895350"/>
          </a:xfrm>
          <a:custGeom>
            <a:avLst/>
            <a:gdLst/>
            <a:ahLst/>
            <a:cxnLst/>
            <a:rect l="l" t="t" r="r" b="b"/>
            <a:pathLst>
              <a:path w="1276350" h="895350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819150"/>
                </a:lnTo>
                <a:lnTo>
                  <a:pt x="1190" y="863203"/>
                </a:lnTo>
                <a:lnTo>
                  <a:pt x="9525" y="885825"/>
                </a:lnTo>
                <a:lnTo>
                  <a:pt x="32146" y="894159"/>
                </a:lnTo>
                <a:lnTo>
                  <a:pt x="76200" y="895350"/>
                </a:lnTo>
                <a:lnTo>
                  <a:pt x="1200150" y="895350"/>
                </a:lnTo>
                <a:lnTo>
                  <a:pt x="1244203" y="894159"/>
                </a:lnTo>
                <a:lnTo>
                  <a:pt x="1266825" y="885825"/>
                </a:lnTo>
                <a:lnTo>
                  <a:pt x="1275159" y="863203"/>
                </a:lnTo>
                <a:lnTo>
                  <a:pt x="1276350" y="819150"/>
                </a:lnTo>
                <a:lnTo>
                  <a:pt x="1276350" y="76200"/>
                </a:lnTo>
                <a:lnTo>
                  <a:pt x="1275159" y="32146"/>
                </a:lnTo>
                <a:lnTo>
                  <a:pt x="1266825" y="9525"/>
                </a:lnTo>
                <a:lnTo>
                  <a:pt x="1244203" y="1190"/>
                </a:lnTo>
                <a:lnTo>
                  <a:pt x="120015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A030FA2-7C66-42F0-8C2E-3DFA00C7A3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8192" y="2626357"/>
            <a:ext cx="110840" cy="141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A36DA0-4DF4-4F0F-8DD9-BFDE254648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37258" y="5034443"/>
            <a:ext cx="1028192" cy="1207008"/>
          </a:xfrm>
          <a:prstGeom prst="rect">
            <a:avLst/>
          </a:prstGeom>
        </p:spPr>
      </p:pic>
      <p:sp>
        <p:nvSpPr>
          <p:cNvPr id="720" name="Google Shape;720;p24"/>
          <p:cNvSpPr txBox="1"/>
          <p:nvPr/>
        </p:nvSpPr>
        <p:spPr>
          <a:xfrm>
            <a:off x="254893" y="5189647"/>
            <a:ext cx="1168127" cy="23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کد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کلیک کن.</a:t>
            </a:r>
            <a:endParaRPr sz="900" dirty="0">
              <a:latin typeface="Vazir" panose="020B0603030804020204" pitchFamily="34" charset="-78"/>
              <a:ea typeface="Roboto"/>
              <a:cs typeface="Vazir" panose="020B0603030804020204" pitchFamily="34" charset="-78"/>
              <a:sym typeface="Roboto"/>
            </a:endParaRPr>
          </a:p>
        </p:txBody>
      </p:sp>
      <p:sp>
        <p:nvSpPr>
          <p:cNvPr id="718" name="Google Shape;718;p24"/>
          <p:cNvSpPr/>
          <p:nvPr/>
        </p:nvSpPr>
        <p:spPr>
          <a:xfrm flipH="1">
            <a:off x="1225008" y="5782325"/>
            <a:ext cx="81187" cy="0"/>
          </a:xfrm>
          <a:custGeom>
            <a:avLst/>
            <a:gdLst/>
            <a:ahLst/>
            <a:cxnLst/>
            <a:rect l="l" t="t" r="r" b="b"/>
            <a:pathLst>
              <a:path w="122555" h="120000" extrusionOk="0">
                <a:moveTo>
                  <a:pt x="0" y="0"/>
                </a:moveTo>
                <a:lnTo>
                  <a:pt x="122212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9" name="Google Shape;719;p24"/>
          <p:cNvSpPr/>
          <p:nvPr/>
        </p:nvSpPr>
        <p:spPr>
          <a:xfrm flipH="1">
            <a:off x="1310006" y="5529155"/>
            <a:ext cx="641348" cy="501015"/>
          </a:xfrm>
          <a:custGeom>
            <a:avLst/>
            <a:gdLst/>
            <a:ahLst/>
            <a:cxnLst/>
            <a:rect l="l" t="t" r="r" b="b"/>
            <a:pathLst>
              <a:path w="398780" h="501014" extrusionOk="0">
                <a:moveTo>
                  <a:pt x="0" y="0"/>
                </a:moveTo>
                <a:lnTo>
                  <a:pt x="398157" y="0"/>
                </a:lnTo>
                <a:lnTo>
                  <a:pt x="398157" y="500621"/>
                </a:lnTo>
                <a:lnTo>
                  <a:pt x="0" y="500621"/>
                </a:lnTo>
              </a:path>
            </a:pathLst>
          </a:custGeom>
          <a:noFill/>
          <a:ln w="12675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7" name="Google Shape;697;p24"/>
          <p:cNvSpPr txBox="1"/>
          <p:nvPr/>
        </p:nvSpPr>
        <p:spPr>
          <a:xfrm>
            <a:off x="-5868" y="5504695"/>
            <a:ext cx="1206665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از دستور 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حالت بعدی </a:t>
            </a:r>
          </a:p>
          <a:p>
            <a:pPr marL="12700" marR="5080" lvl="0" indent="0" algn="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نمایش حالتی که ساخته‌اید، استفاده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/>
          <p:nvPr/>
        </p:nvSpPr>
        <p:spPr>
          <a:xfrm>
            <a:off x="0" y="0"/>
            <a:ext cx="4572000" cy="640080"/>
          </a:xfrm>
          <a:custGeom>
            <a:avLst/>
            <a:gdLst/>
            <a:ahLst/>
            <a:cxnLst/>
            <a:rect l="l" t="t" r="r" b="b"/>
            <a:pathLst>
              <a:path w="4572000" h="640080" extrusionOk="0">
                <a:moveTo>
                  <a:pt x="0" y="639826"/>
                </a:moveTo>
                <a:lnTo>
                  <a:pt x="4572000" y="639826"/>
                </a:lnTo>
                <a:lnTo>
                  <a:pt x="4572000" y="0"/>
                </a:lnTo>
                <a:lnTo>
                  <a:pt x="0" y="0"/>
                </a:lnTo>
                <a:lnTo>
                  <a:pt x="0" y="639826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1" name="Google Shape;91;p8"/>
          <p:cNvSpPr/>
          <p:nvPr/>
        </p:nvSpPr>
        <p:spPr>
          <a:xfrm>
            <a:off x="0" y="5760973"/>
            <a:ext cx="4572000" cy="640080"/>
          </a:xfrm>
          <a:custGeom>
            <a:avLst/>
            <a:gdLst/>
            <a:ahLst/>
            <a:cxnLst/>
            <a:rect l="l" t="t" r="r" b="b"/>
            <a:pathLst>
              <a:path w="4572000" h="640079" extrusionOk="0">
                <a:moveTo>
                  <a:pt x="0" y="639826"/>
                </a:moveTo>
                <a:lnTo>
                  <a:pt x="4572000" y="639826"/>
                </a:lnTo>
                <a:lnTo>
                  <a:pt x="4572000" y="0"/>
                </a:lnTo>
                <a:lnTo>
                  <a:pt x="0" y="0"/>
                </a:lnTo>
                <a:lnTo>
                  <a:pt x="0" y="639826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113958" y="88870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5" extrusionOk="0">
                <a:moveTo>
                  <a:pt x="204101" y="0"/>
                </a:moveTo>
                <a:lnTo>
                  <a:pt x="157280" y="5168"/>
                </a:lnTo>
                <a:lnTo>
                  <a:pt x="114340" y="20114"/>
                </a:lnTo>
                <a:lnTo>
                  <a:pt x="76485" y="43659"/>
                </a:lnTo>
                <a:lnTo>
                  <a:pt x="44919" y="74620"/>
                </a:lnTo>
                <a:lnTo>
                  <a:pt x="20846" y="111818"/>
                </a:lnTo>
                <a:lnTo>
                  <a:pt x="5472" y="154073"/>
                </a:lnTo>
                <a:lnTo>
                  <a:pt x="0" y="200202"/>
                </a:lnTo>
                <a:lnTo>
                  <a:pt x="5126" y="247820"/>
                </a:lnTo>
                <a:lnTo>
                  <a:pt x="20010" y="291245"/>
                </a:lnTo>
                <a:lnTo>
                  <a:pt x="43536" y="329341"/>
                </a:lnTo>
                <a:lnTo>
                  <a:pt x="74587" y="360970"/>
                </a:lnTo>
                <a:lnTo>
                  <a:pt x="112047" y="384993"/>
                </a:lnTo>
                <a:lnTo>
                  <a:pt x="154799" y="400275"/>
                </a:lnTo>
                <a:lnTo>
                  <a:pt x="201726" y="405676"/>
                </a:lnTo>
                <a:lnTo>
                  <a:pt x="248525" y="400423"/>
                </a:lnTo>
                <a:lnTo>
                  <a:pt x="291441" y="385298"/>
                </a:lnTo>
                <a:lnTo>
                  <a:pt x="329272" y="361494"/>
                </a:lnTo>
                <a:lnTo>
                  <a:pt x="360814" y="330206"/>
                </a:lnTo>
                <a:lnTo>
                  <a:pt x="384862" y="292625"/>
                </a:lnTo>
                <a:lnTo>
                  <a:pt x="400213" y="249947"/>
                </a:lnTo>
                <a:lnTo>
                  <a:pt x="403164" y="224726"/>
                </a:lnTo>
                <a:lnTo>
                  <a:pt x="60058" y="224726"/>
                </a:lnTo>
                <a:lnTo>
                  <a:pt x="58458" y="222643"/>
                </a:lnTo>
                <a:lnTo>
                  <a:pt x="56870" y="221551"/>
                </a:lnTo>
                <a:lnTo>
                  <a:pt x="56769" y="220319"/>
                </a:lnTo>
                <a:lnTo>
                  <a:pt x="55273" y="181906"/>
                </a:lnTo>
                <a:lnTo>
                  <a:pt x="59675" y="145227"/>
                </a:lnTo>
                <a:lnTo>
                  <a:pt x="72962" y="111191"/>
                </a:lnTo>
                <a:lnTo>
                  <a:pt x="98120" y="80708"/>
                </a:lnTo>
                <a:lnTo>
                  <a:pt x="108288" y="72253"/>
                </a:lnTo>
                <a:lnTo>
                  <a:pt x="115474" y="69305"/>
                </a:lnTo>
                <a:lnTo>
                  <a:pt x="354152" y="69305"/>
                </a:lnTo>
                <a:lnTo>
                  <a:pt x="330114" y="45053"/>
                </a:lnTo>
                <a:lnTo>
                  <a:pt x="292650" y="20936"/>
                </a:lnTo>
                <a:lnTo>
                  <a:pt x="250233" y="5502"/>
                </a:lnTo>
                <a:lnTo>
                  <a:pt x="204101" y="0"/>
                </a:lnTo>
                <a:close/>
              </a:path>
              <a:path w="405765" h="405765" extrusionOk="0">
                <a:moveTo>
                  <a:pt x="354152" y="69305"/>
                </a:moveTo>
                <a:lnTo>
                  <a:pt x="115474" y="69305"/>
                </a:lnTo>
                <a:lnTo>
                  <a:pt x="122909" y="71684"/>
                </a:lnTo>
                <a:lnTo>
                  <a:pt x="133819" y="79209"/>
                </a:lnTo>
                <a:lnTo>
                  <a:pt x="137401" y="81838"/>
                </a:lnTo>
                <a:lnTo>
                  <a:pt x="140665" y="84886"/>
                </a:lnTo>
                <a:lnTo>
                  <a:pt x="146329" y="89636"/>
                </a:lnTo>
                <a:lnTo>
                  <a:pt x="115529" y="118106"/>
                </a:lnTo>
                <a:lnTo>
                  <a:pt x="90839" y="149904"/>
                </a:lnTo>
                <a:lnTo>
                  <a:pt x="72327" y="185341"/>
                </a:lnTo>
                <a:lnTo>
                  <a:pt x="60058" y="224726"/>
                </a:lnTo>
                <a:lnTo>
                  <a:pt x="403164" y="224726"/>
                </a:lnTo>
                <a:lnTo>
                  <a:pt x="405663" y="203365"/>
                </a:lnTo>
                <a:lnTo>
                  <a:pt x="400399" y="157008"/>
                </a:lnTo>
                <a:lnTo>
                  <a:pt x="385227" y="114338"/>
                </a:lnTo>
                <a:lnTo>
                  <a:pt x="361386" y="76603"/>
                </a:lnTo>
                <a:lnTo>
                  <a:pt x="354152" y="69305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179749" y="0"/>
            <a:ext cx="2043427" cy="21276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4" name="Google Shape;94;p8"/>
          <p:cNvSpPr/>
          <p:nvPr/>
        </p:nvSpPr>
        <p:spPr>
          <a:xfrm>
            <a:off x="0" y="5426126"/>
            <a:ext cx="563245" cy="891540"/>
          </a:xfrm>
          <a:custGeom>
            <a:avLst/>
            <a:gdLst/>
            <a:ahLst/>
            <a:cxnLst/>
            <a:rect l="l" t="t" r="r" b="b"/>
            <a:pathLst>
              <a:path w="563245" h="891539" extrusionOk="0">
                <a:moveTo>
                  <a:pt x="114503" y="0"/>
                </a:moveTo>
                <a:lnTo>
                  <a:pt x="66351" y="2748"/>
                </a:lnTo>
                <a:lnTo>
                  <a:pt x="19660" y="10569"/>
                </a:lnTo>
                <a:lnTo>
                  <a:pt x="0" y="16087"/>
                </a:lnTo>
                <a:lnTo>
                  <a:pt x="0" y="875029"/>
                </a:lnTo>
                <a:lnTo>
                  <a:pt x="23504" y="881386"/>
                </a:lnTo>
                <a:lnTo>
                  <a:pt x="70838" y="888933"/>
                </a:lnTo>
                <a:lnTo>
                  <a:pt x="119722" y="891451"/>
                </a:lnTo>
                <a:lnTo>
                  <a:pt x="168830" y="888773"/>
                </a:lnTo>
                <a:lnTo>
                  <a:pt x="216224" y="881076"/>
                </a:lnTo>
                <a:lnTo>
                  <a:pt x="261656" y="868615"/>
                </a:lnTo>
                <a:lnTo>
                  <a:pt x="304877" y="851644"/>
                </a:lnTo>
                <a:lnTo>
                  <a:pt x="345637" y="830416"/>
                </a:lnTo>
                <a:lnTo>
                  <a:pt x="383687" y="805186"/>
                </a:lnTo>
                <a:lnTo>
                  <a:pt x="418776" y="776208"/>
                </a:lnTo>
                <a:lnTo>
                  <a:pt x="450657" y="743736"/>
                </a:lnTo>
                <a:lnTo>
                  <a:pt x="479079" y="708024"/>
                </a:lnTo>
                <a:lnTo>
                  <a:pt x="503793" y="669326"/>
                </a:lnTo>
                <a:lnTo>
                  <a:pt x="524550" y="627896"/>
                </a:lnTo>
                <a:lnTo>
                  <a:pt x="541100" y="583988"/>
                </a:lnTo>
                <a:lnTo>
                  <a:pt x="553194" y="537857"/>
                </a:lnTo>
                <a:lnTo>
                  <a:pt x="559959" y="493814"/>
                </a:lnTo>
                <a:lnTo>
                  <a:pt x="431025" y="493814"/>
                </a:lnTo>
                <a:lnTo>
                  <a:pt x="417308" y="443259"/>
                </a:lnTo>
                <a:lnTo>
                  <a:pt x="399090" y="395631"/>
                </a:lnTo>
                <a:lnTo>
                  <a:pt x="376400" y="350804"/>
                </a:lnTo>
                <a:lnTo>
                  <a:pt x="349264" y="308651"/>
                </a:lnTo>
                <a:lnTo>
                  <a:pt x="317712" y="269044"/>
                </a:lnTo>
                <a:lnTo>
                  <a:pt x="281769" y="231857"/>
                </a:lnTo>
                <a:lnTo>
                  <a:pt x="241465" y="196964"/>
                </a:lnTo>
                <a:lnTo>
                  <a:pt x="249910" y="189796"/>
                </a:lnTo>
                <a:lnTo>
                  <a:pt x="292933" y="157527"/>
                </a:lnTo>
                <a:lnTo>
                  <a:pt x="309268" y="152296"/>
                </a:lnTo>
                <a:lnTo>
                  <a:pt x="453874" y="152296"/>
                </a:lnTo>
                <a:lnTo>
                  <a:pt x="447307" y="144381"/>
                </a:lnTo>
                <a:lnTo>
                  <a:pt x="414896" y="112591"/>
                </a:lnTo>
                <a:lnTo>
                  <a:pt x="379322" y="84199"/>
                </a:lnTo>
                <a:lnTo>
                  <a:pt x="340853" y="59471"/>
                </a:lnTo>
                <a:lnTo>
                  <a:pt x="299759" y="38669"/>
                </a:lnTo>
                <a:lnTo>
                  <a:pt x="256308" y="22057"/>
                </a:lnTo>
                <a:lnTo>
                  <a:pt x="210769" y="9899"/>
                </a:lnTo>
                <a:lnTo>
                  <a:pt x="163411" y="2459"/>
                </a:lnTo>
                <a:lnTo>
                  <a:pt x="114503" y="0"/>
                </a:lnTo>
                <a:close/>
              </a:path>
              <a:path w="563245" h="891539" extrusionOk="0">
                <a:moveTo>
                  <a:pt x="453874" y="152296"/>
                </a:moveTo>
                <a:lnTo>
                  <a:pt x="309268" y="152296"/>
                </a:lnTo>
                <a:lnTo>
                  <a:pt x="325058" y="158769"/>
                </a:lnTo>
                <a:lnTo>
                  <a:pt x="347395" y="177342"/>
                </a:lnTo>
                <a:lnTo>
                  <a:pt x="382563" y="214549"/>
                </a:lnTo>
                <a:lnTo>
                  <a:pt x="408294" y="254585"/>
                </a:lnTo>
                <a:lnTo>
                  <a:pt x="425814" y="297079"/>
                </a:lnTo>
                <a:lnTo>
                  <a:pt x="436347" y="341655"/>
                </a:lnTo>
                <a:lnTo>
                  <a:pt x="441116" y="387941"/>
                </a:lnTo>
                <a:lnTo>
                  <a:pt x="441347" y="435564"/>
                </a:lnTo>
                <a:lnTo>
                  <a:pt x="438264" y="484149"/>
                </a:lnTo>
                <a:lnTo>
                  <a:pt x="438035" y="486841"/>
                </a:lnTo>
                <a:lnTo>
                  <a:pt x="434568" y="489242"/>
                </a:lnTo>
                <a:lnTo>
                  <a:pt x="431025" y="493814"/>
                </a:lnTo>
                <a:lnTo>
                  <a:pt x="559959" y="493814"/>
                </a:lnTo>
                <a:lnTo>
                  <a:pt x="560582" y="489756"/>
                </a:lnTo>
                <a:lnTo>
                  <a:pt x="563016" y="439940"/>
                </a:lnTo>
                <a:lnTo>
                  <a:pt x="560279" y="391739"/>
                </a:lnTo>
                <a:lnTo>
                  <a:pt x="552496" y="345091"/>
                </a:lnTo>
                <a:lnTo>
                  <a:pt x="539936" y="300260"/>
                </a:lnTo>
                <a:lnTo>
                  <a:pt x="522869" y="257510"/>
                </a:lnTo>
                <a:lnTo>
                  <a:pt x="501562" y="217105"/>
                </a:lnTo>
                <a:lnTo>
                  <a:pt x="476285" y="179307"/>
                </a:lnTo>
                <a:lnTo>
                  <a:pt x="453874" y="152296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2176354" y="258447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30" h="364490" extrusionOk="0">
                <a:moveTo>
                  <a:pt x="417539" y="0"/>
                </a:moveTo>
                <a:lnTo>
                  <a:pt x="370216" y="468"/>
                </a:lnTo>
                <a:lnTo>
                  <a:pt x="322567" y="6616"/>
                </a:lnTo>
                <a:lnTo>
                  <a:pt x="273437" y="19181"/>
                </a:lnTo>
                <a:lnTo>
                  <a:pt x="226995" y="37513"/>
                </a:lnTo>
                <a:lnTo>
                  <a:pt x="183640" y="61198"/>
                </a:lnTo>
                <a:lnTo>
                  <a:pt x="143770" y="89822"/>
                </a:lnTo>
                <a:lnTo>
                  <a:pt x="107781" y="122970"/>
                </a:lnTo>
                <a:lnTo>
                  <a:pt x="76073" y="160230"/>
                </a:lnTo>
                <a:lnTo>
                  <a:pt x="49043" y="201186"/>
                </a:lnTo>
                <a:lnTo>
                  <a:pt x="27088" y="245426"/>
                </a:lnTo>
                <a:lnTo>
                  <a:pt x="10608" y="292535"/>
                </a:lnTo>
                <a:lnTo>
                  <a:pt x="0" y="342099"/>
                </a:lnTo>
                <a:lnTo>
                  <a:pt x="395" y="349658"/>
                </a:lnTo>
                <a:lnTo>
                  <a:pt x="17932" y="363956"/>
                </a:lnTo>
                <a:lnTo>
                  <a:pt x="28143" y="363956"/>
                </a:lnTo>
                <a:lnTo>
                  <a:pt x="36283" y="357161"/>
                </a:lnTo>
                <a:lnTo>
                  <a:pt x="37693" y="347713"/>
                </a:lnTo>
                <a:lnTo>
                  <a:pt x="48696" y="297995"/>
                </a:lnTo>
                <a:lnTo>
                  <a:pt x="66210" y="251073"/>
                </a:lnTo>
                <a:lnTo>
                  <a:pt x="89742" y="207459"/>
                </a:lnTo>
                <a:lnTo>
                  <a:pt x="118798" y="167668"/>
                </a:lnTo>
                <a:lnTo>
                  <a:pt x="152884" y="132215"/>
                </a:lnTo>
                <a:lnTo>
                  <a:pt x="191507" y="101611"/>
                </a:lnTo>
                <a:lnTo>
                  <a:pt x="234172" y="76372"/>
                </a:lnTo>
                <a:lnTo>
                  <a:pt x="280385" y="57012"/>
                </a:lnTo>
                <a:lnTo>
                  <a:pt x="329653" y="44043"/>
                </a:lnTo>
                <a:lnTo>
                  <a:pt x="377590" y="38187"/>
                </a:lnTo>
                <a:lnTo>
                  <a:pt x="568172" y="38187"/>
                </a:lnTo>
                <a:lnTo>
                  <a:pt x="553172" y="30833"/>
                </a:lnTo>
                <a:lnTo>
                  <a:pt x="509454" y="15366"/>
                </a:lnTo>
                <a:lnTo>
                  <a:pt x="464097" y="5027"/>
                </a:lnTo>
                <a:lnTo>
                  <a:pt x="417539" y="0"/>
                </a:lnTo>
                <a:close/>
              </a:path>
              <a:path w="735330" h="364490" extrusionOk="0">
                <a:moveTo>
                  <a:pt x="568172" y="38187"/>
                </a:moveTo>
                <a:lnTo>
                  <a:pt x="377590" y="38187"/>
                </a:lnTo>
                <a:lnTo>
                  <a:pt x="425097" y="38652"/>
                </a:lnTo>
                <a:lnTo>
                  <a:pt x="471632" y="45211"/>
                </a:lnTo>
                <a:lnTo>
                  <a:pt x="516656" y="57637"/>
                </a:lnTo>
                <a:lnTo>
                  <a:pt x="559627" y="75702"/>
                </a:lnTo>
                <a:lnTo>
                  <a:pt x="600005" y="99178"/>
                </a:lnTo>
                <a:lnTo>
                  <a:pt x="637250" y="127837"/>
                </a:lnTo>
                <a:lnTo>
                  <a:pt x="670820" y="161452"/>
                </a:lnTo>
                <a:lnTo>
                  <a:pt x="700176" y="199796"/>
                </a:lnTo>
                <a:lnTo>
                  <a:pt x="705534" y="205142"/>
                </a:lnTo>
                <a:lnTo>
                  <a:pt x="712292" y="207911"/>
                </a:lnTo>
                <a:lnTo>
                  <a:pt x="719593" y="207947"/>
                </a:lnTo>
                <a:lnTo>
                  <a:pt x="726579" y="205092"/>
                </a:lnTo>
                <a:lnTo>
                  <a:pt x="731925" y="199737"/>
                </a:lnTo>
                <a:lnTo>
                  <a:pt x="734704" y="192984"/>
                </a:lnTo>
                <a:lnTo>
                  <a:pt x="734745" y="185680"/>
                </a:lnTo>
                <a:lnTo>
                  <a:pt x="731875" y="178676"/>
                </a:lnTo>
                <a:lnTo>
                  <a:pt x="702910" y="140319"/>
                </a:lnTo>
                <a:lnTo>
                  <a:pt x="670120" y="106172"/>
                </a:lnTo>
                <a:lnTo>
                  <a:pt x="633868" y="76372"/>
                </a:lnTo>
                <a:lnTo>
                  <a:pt x="594814" y="51246"/>
                </a:lnTo>
                <a:lnTo>
                  <a:pt x="568172" y="38187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6" name="Google Shape;96;p8"/>
          <p:cNvSpPr/>
          <p:nvPr/>
        </p:nvSpPr>
        <p:spPr>
          <a:xfrm>
            <a:off x="2341234" y="439812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4" h="179070" extrusionOk="0">
                <a:moveTo>
                  <a:pt x="231111" y="0"/>
                </a:moveTo>
                <a:lnTo>
                  <a:pt x="183967" y="5877"/>
                </a:lnTo>
                <a:lnTo>
                  <a:pt x="138701" y="20372"/>
                </a:lnTo>
                <a:lnTo>
                  <a:pt x="97054" y="42786"/>
                </a:lnTo>
                <a:lnTo>
                  <a:pt x="59842" y="72469"/>
                </a:lnTo>
                <a:lnTo>
                  <a:pt x="27881" y="108770"/>
                </a:lnTo>
                <a:lnTo>
                  <a:pt x="1988" y="151038"/>
                </a:lnTo>
                <a:lnTo>
                  <a:pt x="0" y="158335"/>
                </a:lnTo>
                <a:lnTo>
                  <a:pt x="936" y="165578"/>
                </a:lnTo>
                <a:lnTo>
                  <a:pt x="4523" y="171943"/>
                </a:lnTo>
                <a:lnTo>
                  <a:pt x="10485" y="176603"/>
                </a:lnTo>
                <a:lnTo>
                  <a:pt x="13215" y="177988"/>
                </a:lnTo>
                <a:lnTo>
                  <a:pt x="16136" y="178635"/>
                </a:lnTo>
                <a:lnTo>
                  <a:pt x="25979" y="178635"/>
                </a:lnTo>
                <a:lnTo>
                  <a:pt x="32710" y="174787"/>
                </a:lnTo>
                <a:lnTo>
                  <a:pt x="36050" y="168120"/>
                </a:lnTo>
                <a:lnTo>
                  <a:pt x="64757" y="123339"/>
                </a:lnTo>
                <a:lnTo>
                  <a:pt x="101256" y="86845"/>
                </a:lnTo>
                <a:lnTo>
                  <a:pt x="144183" y="59729"/>
                </a:lnTo>
                <a:lnTo>
                  <a:pt x="192171" y="43088"/>
                </a:lnTo>
                <a:lnTo>
                  <a:pt x="242683" y="38011"/>
                </a:lnTo>
                <a:lnTo>
                  <a:pt x="375487" y="38011"/>
                </a:lnTo>
                <a:lnTo>
                  <a:pt x="368842" y="33591"/>
                </a:lnTo>
                <a:lnTo>
                  <a:pt x="324569" y="14101"/>
                </a:lnTo>
                <a:lnTo>
                  <a:pt x="278319" y="2823"/>
                </a:lnTo>
                <a:lnTo>
                  <a:pt x="231111" y="0"/>
                </a:lnTo>
                <a:close/>
              </a:path>
              <a:path w="417194" h="179070" extrusionOk="0">
                <a:moveTo>
                  <a:pt x="375487" y="38011"/>
                </a:moveTo>
                <a:lnTo>
                  <a:pt x="242683" y="38011"/>
                </a:lnTo>
                <a:lnTo>
                  <a:pt x="293031" y="44561"/>
                </a:lnTo>
                <a:lnTo>
                  <a:pt x="341507" y="62323"/>
                </a:lnTo>
                <a:lnTo>
                  <a:pt x="386405" y="90878"/>
                </a:lnTo>
                <a:lnTo>
                  <a:pt x="393151" y="94318"/>
                </a:lnTo>
                <a:lnTo>
                  <a:pt x="400433" y="94892"/>
                </a:lnTo>
                <a:lnTo>
                  <a:pt x="407395" y="92693"/>
                </a:lnTo>
                <a:lnTo>
                  <a:pt x="413176" y="87818"/>
                </a:lnTo>
                <a:lnTo>
                  <a:pt x="416616" y="81084"/>
                </a:lnTo>
                <a:lnTo>
                  <a:pt x="417190" y="73803"/>
                </a:lnTo>
                <a:lnTo>
                  <a:pt x="414991" y="66836"/>
                </a:lnTo>
                <a:lnTo>
                  <a:pt x="410116" y="61046"/>
                </a:lnTo>
                <a:lnTo>
                  <a:pt x="375487" y="38011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7" name="Google Shape;97;p8"/>
          <p:cNvSpPr/>
          <p:nvPr/>
        </p:nvSpPr>
        <p:spPr>
          <a:xfrm>
            <a:off x="2076101" y="5373899"/>
            <a:ext cx="567055" cy="430530"/>
          </a:xfrm>
          <a:custGeom>
            <a:avLst/>
            <a:gdLst/>
            <a:ahLst/>
            <a:cxnLst/>
            <a:rect l="l" t="t" r="r" b="b"/>
            <a:pathLst>
              <a:path w="567055" h="430529" extrusionOk="0">
                <a:moveTo>
                  <a:pt x="560223" y="249288"/>
                </a:moveTo>
                <a:lnTo>
                  <a:pt x="534809" y="249288"/>
                </a:lnTo>
                <a:lnTo>
                  <a:pt x="541362" y="424954"/>
                </a:lnTo>
                <a:lnTo>
                  <a:pt x="546988" y="430339"/>
                </a:lnTo>
                <a:lnTo>
                  <a:pt x="554100" y="430339"/>
                </a:lnTo>
                <a:lnTo>
                  <a:pt x="561276" y="430072"/>
                </a:lnTo>
                <a:lnTo>
                  <a:pt x="566750" y="424179"/>
                </a:lnTo>
                <a:lnTo>
                  <a:pt x="560223" y="249288"/>
                </a:lnTo>
                <a:close/>
              </a:path>
              <a:path w="567055" h="430529" extrusionOk="0">
                <a:moveTo>
                  <a:pt x="389441" y="139712"/>
                </a:moveTo>
                <a:lnTo>
                  <a:pt x="364045" y="139712"/>
                </a:lnTo>
                <a:lnTo>
                  <a:pt x="363639" y="323418"/>
                </a:lnTo>
                <a:lnTo>
                  <a:pt x="365975" y="327558"/>
                </a:lnTo>
                <a:lnTo>
                  <a:pt x="373633" y="332181"/>
                </a:lnTo>
                <a:lnTo>
                  <a:pt x="378383" y="332270"/>
                </a:lnTo>
                <a:lnTo>
                  <a:pt x="443313" y="297840"/>
                </a:lnTo>
                <a:lnTo>
                  <a:pt x="389102" y="297840"/>
                </a:lnTo>
                <a:lnTo>
                  <a:pt x="389441" y="139712"/>
                </a:lnTo>
                <a:close/>
              </a:path>
              <a:path w="567055" h="430529" extrusionOk="0">
                <a:moveTo>
                  <a:pt x="544639" y="215315"/>
                </a:moveTo>
                <a:lnTo>
                  <a:pt x="389102" y="297840"/>
                </a:lnTo>
                <a:lnTo>
                  <a:pt x="443313" y="297840"/>
                </a:lnTo>
                <a:lnTo>
                  <a:pt x="534809" y="249288"/>
                </a:lnTo>
                <a:lnTo>
                  <a:pt x="560223" y="249288"/>
                </a:lnTo>
                <a:lnTo>
                  <a:pt x="559269" y="223735"/>
                </a:lnTo>
                <a:lnTo>
                  <a:pt x="556869" y="219760"/>
                </a:lnTo>
                <a:lnTo>
                  <a:pt x="549300" y="215391"/>
                </a:lnTo>
                <a:lnTo>
                  <a:pt x="544639" y="215315"/>
                </a:lnTo>
                <a:close/>
              </a:path>
              <a:path w="567055" h="430529" extrusionOk="0">
                <a:moveTo>
                  <a:pt x="190886" y="34226"/>
                </a:moveTo>
                <a:lnTo>
                  <a:pt x="165417" y="34226"/>
                </a:lnTo>
                <a:lnTo>
                  <a:pt x="178371" y="224320"/>
                </a:lnTo>
                <a:lnTo>
                  <a:pt x="180835" y="228193"/>
                </a:lnTo>
                <a:lnTo>
                  <a:pt x="188417" y="232371"/>
                </a:lnTo>
                <a:lnTo>
                  <a:pt x="193025" y="232371"/>
                </a:lnTo>
                <a:lnTo>
                  <a:pt x="255399" y="198577"/>
                </a:lnTo>
                <a:lnTo>
                  <a:pt x="202082" y="198577"/>
                </a:lnTo>
                <a:lnTo>
                  <a:pt x="190886" y="34226"/>
                </a:lnTo>
                <a:close/>
              </a:path>
              <a:path w="567055" h="430529" extrusionOk="0">
                <a:moveTo>
                  <a:pt x="374688" y="105067"/>
                </a:moveTo>
                <a:lnTo>
                  <a:pt x="202082" y="198577"/>
                </a:lnTo>
                <a:lnTo>
                  <a:pt x="255399" y="198577"/>
                </a:lnTo>
                <a:lnTo>
                  <a:pt x="364045" y="139712"/>
                </a:lnTo>
                <a:lnTo>
                  <a:pt x="389441" y="139712"/>
                </a:lnTo>
                <a:lnTo>
                  <a:pt x="389496" y="113918"/>
                </a:lnTo>
                <a:lnTo>
                  <a:pt x="387146" y="109766"/>
                </a:lnTo>
                <a:lnTo>
                  <a:pt x="379437" y="105168"/>
                </a:lnTo>
                <a:lnTo>
                  <a:pt x="374688" y="105067"/>
                </a:lnTo>
                <a:close/>
              </a:path>
              <a:path w="567055" h="430529" extrusionOk="0">
                <a:moveTo>
                  <a:pt x="178904" y="0"/>
                </a:moveTo>
                <a:lnTo>
                  <a:pt x="174282" y="38"/>
                </a:lnTo>
                <a:lnTo>
                  <a:pt x="2146" y="97243"/>
                </a:lnTo>
                <a:lnTo>
                  <a:pt x="0" y="105003"/>
                </a:lnTo>
                <a:lnTo>
                  <a:pt x="6908" y="117220"/>
                </a:lnTo>
                <a:lnTo>
                  <a:pt x="14655" y="119367"/>
                </a:lnTo>
                <a:lnTo>
                  <a:pt x="165417" y="34226"/>
                </a:lnTo>
                <a:lnTo>
                  <a:pt x="190886" y="34226"/>
                </a:lnTo>
                <a:lnTo>
                  <a:pt x="189102" y="8039"/>
                </a:lnTo>
                <a:lnTo>
                  <a:pt x="186588" y="4127"/>
                </a:lnTo>
                <a:lnTo>
                  <a:pt x="178904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809795" y="6324408"/>
            <a:ext cx="271780" cy="76835"/>
          </a:xfrm>
          <a:custGeom>
            <a:avLst/>
            <a:gdLst/>
            <a:ahLst/>
            <a:cxnLst/>
            <a:rect l="l" t="t" r="r" b="b"/>
            <a:pathLst>
              <a:path w="271780" h="76835" extrusionOk="0">
                <a:moveTo>
                  <a:pt x="0" y="0"/>
                </a:moveTo>
                <a:lnTo>
                  <a:pt x="1992" y="32814"/>
                </a:lnTo>
                <a:lnTo>
                  <a:pt x="3889" y="64744"/>
                </a:lnTo>
                <a:lnTo>
                  <a:pt x="4653" y="76391"/>
                </a:lnTo>
                <a:lnTo>
                  <a:pt x="113006" y="76391"/>
                </a:lnTo>
                <a:lnTo>
                  <a:pt x="101039" y="67635"/>
                </a:lnTo>
                <a:lnTo>
                  <a:pt x="88776" y="59272"/>
                </a:lnTo>
                <a:lnTo>
                  <a:pt x="63995" y="42887"/>
                </a:lnTo>
                <a:lnTo>
                  <a:pt x="0" y="0"/>
                </a:lnTo>
                <a:close/>
              </a:path>
              <a:path w="271780" h="76835" extrusionOk="0">
                <a:moveTo>
                  <a:pt x="271449" y="31089"/>
                </a:moveTo>
                <a:lnTo>
                  <a:pt x="264820" y="33147"/>
                </a:lnTo>
                <a:lnTo>
                  <a:pt x="260553" y="34188"/>
                </a:lnTo>
                <a:lnTo>
                  <a:pt x="200521" y="57619"/>
                </a:lnTo>
                <a:lnTo>
                  <a:pt x="172628" y="68699"/>
                </a:lnTo>
                <a:lnTo>
                  <a:pt x="153929" y="76391"/>
                </a:lnTo>
                <a:lnTo>
                  <a:pt x="259538" y="76391"/>
                </a:lnTo>
                <a:lnTo>
                  <a:pt x="264378" y="57611"/>
                </a:lnTo>
                <a:lnTo>
                  <a:pt x="271449" y="3108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679373" y="2138293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30" h="364489" extrusionOk="0">
                <a:moveTo>
                  <a:pt x="417559" y="0"/>
                </a:moveTo>
                <a:lnTo>
                  <a:pt x="370229" y="466"/>
                </a:lnTo>
                <a:lnTo>
                  <a:pt x="322567" y="6611"/>
                </a:lnTo>
                <a:lnTo>
                  <a:pt x="273437" y="19177"/>
                </a:lnTo>
                <a:lnTo>
                  <a:pt x="226995" y="37509"/>
                </a:lnTo>
                <a:lnTo>
                  <a:pt x="183640" y="61193"/>
                </a:lnTo>
                <a:lnTo>
                  <a:pt x="143770" y="89817"/>
                </a:lnTo>
                <a:lnTo>
                  <a:pt x="107781" y="122965"/>
                </a:lnTo>
                <a:lnTo>
                  <a:pt x="76073" y="160225"/>
                </a:lnTo>
                <a:lnTo>
                  <a:pt x="49043" y="201181"/>
                </a:lnTo>
                <a:lnTo>
                  <a:pt x="27088" y="245421"/>
                </a:lnTo>
                <a:lnTo>
                  <a:pt x="10608" y="292530"/>
                </a:lnTo>
                <a:lnTo>
                  <a:pt x="0" y="342094"/>
                </a:lnTo>
                <a:lnTo>
                  <a:pt x="395" y="349653"/>
                </a:lnTo>
                <a:lnTo>
                  <a:pt x="17932" y="363951"/>
                </a:lnTo>
                <a:lnTo>
                  <a:pt x="28143" y="363951"/>
                </a:lnTo>
                <a:lnTo>
                  <a:pt x="36283" y="357157"/>
                </a:lnTo>
                <a:lnTo>
                  <a:pt x="37693" y="347708"/>
                </a:lnTo>
                <a:lnTo>
                  <a:pt x="48692" y="297990"/>
                </a:lnTo>
                <a:lnTo>
                  <a:pt x="66205" y="251068"/>
                </a:lnTo>
                <a:lnTo>
                  <a:pt x="89736" y="207454"/>
                </a:lnTo>
                <a:lnTo>
                  <a:pt x="118793" y="167664"/>
                </a:lnTo>
                <a:lnTo>
                  <a:pt x="152880" y="132210"/>
                </a:lnTo>
                <a:lnTo>
                  <a:pt x="191504" y="101606"/>
                </a:lnTo>
                <a:lnTo>
                  <a:pt x="234171" y="76367"/>
                </a:lnTo>
                <a:lnTo>
                  <a:pt x="280385" y="57007"/>
                </a:lnTo>
                <a:lnTo>
                  <a:pt x="329653" y="44038"/>
                </a:lnTo>
                <a:lnTo>
                  <a:pt x="377591" y="38195"/>
                </a:lnTo>
                <a:lnTo>
                  <a:pt x="568215" y="38195"/>
                </a:lnTo>
                <a:lnTo>
                  <a:pt x="553197" y="30833"/>
                </a:lnTo>
                <a:lnTo>
                  <a:pt x="509480" y="15366"/>
                </a:lnTo>
                <a:lnTo>
                  <a:pt x="464122" y="5027"/>
                </a:lnTo>
                <a:lnTo>
                  <a:pt x="417559" y="0"/>
                </a:lnTo>
                <a:close/>
              </a:path>
              <a:path w="735330" h="364489" extrusionOk="0">
                <a:moveTo>
                  <a:pt x="568215" y="38195"/>
                </a:moveTo>
                <a:lnTo>
                  <a:pt x="377591" y="38195"/>
                </a:lnTo>
                <a:lnTo>
                  <a:pt x="425098" y="38668"/>
                </a:lnTo>
                <a:lnTo>
                  <a:pt x="471635" y="45229"/>
                </a:lnTo>
                <a:lnTo>
                  <a:pt x="516660" y="57653"/>
                </a:lnTo>
                <a:lnTo>
                  <a:pt x="559632" y="75714"/>
                </a:lnTo>
                <a:lnTo>
                  <a:pt x="600011" y="99184"/>
                </a:lnTo>
                <a:lnTo>
                  <a:pt x="637255" y="127838"/>
                </a:lnTo>
                <a:lnTo>
                  <a:pt x="670824" y="161449"/>
                </a:lnTo>
                <a:lnTo>
                  <a:pt x="700176" y="199791"/>
                </a:lnTo>
                <a:lnTo>
                  <a:pt x="705523" y="205128"/>
                </a:lnTo>
                <a:lnTo>
                  <a:pt x="712274" y="207901"/>
                </a:lnTo>
                <a:lnTo>
                  <a:pt x="719580" y="207944"/>
                </a:lnTo>
                <a:lnTo>
                  <a:pt x="726592" y="205087"/>
                </a:lnTo>
                <a:lnTo>
                  <a:pt x="731936" y="199732"/>
                </a:lnTo>
                <a:lnTo>
                  <a:pt x="734712" y="192979"/>
                </a:lnTo>
                <a:lnTo>
                  <a:pt x="734752" y="185675"/>
                </a:lnTo>
                <a:lnTo>
                  <a:pt x="731888" y="178671"/>
                </a:lnTo>
                <a:lnTo>
                  <a:pt x="702924" y="140314"/>
                </a:lnTo>
                <a:lnTo>
                  <a:pt x="670137" y="106169"/>
                </a:lnTo>
                <a:lnTo>
                  <a:pt x="633884" y="76367"/>
                </a:lnTo>
                <a:lnTo>
                  <a:pt x="594837" y="51245"/>
                </a:lnTo>
                <a:lnTo>
                  <a:pt x="568215" y="38195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0" name="Google Shape;100;p8"/>
          <p:cNvSpPr/>
          <p:nvPr/>
        </p:nvSpPr>
        <p:spPr>
          <a:xfrm>
            <a:off x="844251" y="2319643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4" h="179069" extrusionOk="0">
                <a:moveTo>
                  <a:pt x="231133" y="0"/>
                </a:moveTo>
                <a:lnTo>
                  <a:pt x="183974" y="5881"/>
                </a:lnTo>
                <a:lnTo>
                  <a:pt x="138715" y="20375"/>
                </a:lnTo>
                <a:lnTo>
                  <a:pt x="97070" y="42790"/>
                </a:lnTo>
                <a:lnTo>
                  <a:pt x="59855" y="72473"/>
                </a:lnTo>
                <a:lnTo>
                  <a:pt x="27888" y="108774"/>
                </a:lnTo>
                <a:lnTo>
                  <a:pt x="1983" y="151042"/>
                </a:lnTo>
                <a:lnTo>
                  <a:pt x="0" y="158339"/>
                </a:lnTo>
                <a:lnTo>
                  <a:pt x="934" y="165582"/>
                </a:lnTo>
                <a:lnTo>
                  <a:pt x="4514" y="171946"/>
                </a:lnTo>
                <a:lnTo>
                  <a:pt x="10467" y="176607"/>
                </a:lnTo>
                <a:lnTo>
                  <a:pt x="13210" y="177991"/>
                </a:lnTo>
                <a:lnTo>
                  <a:pt x="16118" y="178639"/>
                </a:lnTo>
                <a:lnTo>
                  <a:pt x="25974" y="178639"/>
                </a:lnTo>
                <a:lnTo>
                  <a:pt x="32705" y="174791"/>
                </a:lnTo>
                <a:lnTo>
                  <a:pt x="36045" y="168123"/>
                </a:lnTo>
                <a:lnTo>
                  <a:pt x="64761" y="123341"/>
                </a:lnTo>
                <a:lnTo>
                  <a:pt x="101267" y="86843"/>
                </a:lnTo>
                <a:lnTo>
                  <a:pt x="144196" y="59728"/>
                </a:lnTo>
                <a:lnTo>
                  <a:pt x="192178" y="43092"/>
                </a:lnTo>
                <a:lnTo>
                  <a:pt x="242709" y="38015"/>
                </a:lnTo>
                <a:lnTo>
                  <a:pt x="375493" y="38015"/>
                </a:lnTo>
                <a:lnTo>
                  <a:pt x="368853" y="33598"/>
                </a:lnTo>
                <a:lnTo>
                  <a:pt x="324588" y="14107"/>
                </a:lnTo>
                <a:lnTo>
                  <a:pt x="278343" y="2824"/>
                </a:lnTo>
                <a:lnTo>
                  <a:pt x="231133" y="0"/>
                </a:lnTo>
                <a:close/>
              </a:path>
              <a:path w="417194" h="179069" extrusionOk="0">
                <a:moveTo>
                  <a:pt x="375493" y="38015"/>
                </a:moveTo>
                <a:lnTo>
                  <a:pt x="242709" y="38015"/>
                </a:lnTo>
                <a:lnTo>
                  <a:pt x="293058" y="44565"/>
                </a:lnTo>
                <a:lnTo>
                  <a:pt x="341526" y="62326"/>
                </a:lnTo>
                <a:lnTo>
                  <a:pt x="386412" y="90882"/>
                </a:lnTo>
                <a:lnTo>
                  <a:pt x="393146" y="94322"/>
                </a:lnTo>
                <a:lnTo>
                  <a:pt x="400427" y="94895"/>
                </a:lnTo>
                <a:lnTo>
                  <a:pt x="407393" y="92697"/>
                </a:lnTo>
                <a:lnTo>
                  <a:pt x="413184" y="87821"/>
                </a:lnTo>
                <a:lnTo>
                  <a:pt x="416622" y="81088"/>
                </a:lnTo>
                <a:lnTo>
                  <a:pt x="417192" y="73807"/>
                </a:lnTo>
                <a:lnTo>
                  <a:pt x="414993" y="66840"/>
                </a:lnTo>
                <a:lnTo>
                  <a:pt x="410123" y="61050"/>
                </a:lnTo>
                <a:lnTo>
                  <a:pt x="375493" y="38015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2958063" y="362305"/>
            <a:ext cx="1614170" cy="1482090"/>
          </a:xfrm>
          <a:custGeom>
            <a:avLst/>
            <a:gdLst/>
            <a:ahLst/>
            <a:cxnLst/>
            <a:rect l="l" t="t" r="r" b="b"/>
            <a:pathLst>
              <a:path w="1614170" h="1482089" extrusionOk="0">
                <a:moveTo>
                  <a:pt x="1395356" y="1373351"/>
                </a:moveTo>
                <a:lnTo>
                  <a:pt x="1389456" y="1374842"/>
                </a:lnTo>
                <a:lnTo>
                  <a:pt x="1384401" y="1378623"/>
                </a:lnTo>
                <a:lnTo>
                  <a:pt x="1381213" y="1384063"/>
                </a:lnTo>
                <a:lnTo>
                  <a:pt x="1380386" y="1390094"/>
                </a:lnTo>
                <a:lnTo>
                  <a:pt x="1381881" y="1395996"/>
                </a:lnTo>
                <a:lnTo>
                  <a:pt x="1416829" y="1426278"/>
                </a:lnTo>
                <a:lnTo>
                  <a:pt x="1449968" y="1448020"/>
                </a:lnTo>
                <a:lnTo>
                  <a:pt x="1484960" y="1466207"/>
                </a:lnTo>
                <a:lnTo>
                  <a:pt x="1521688" y="1480769"/>
                </a:lnTo>
                <a:lnTo>
                  <a:pt x="1525104" y="1481620"/>
                </a:lnTo>
                <a:lnTo>
                  <a:pt x="1533410" y="1481620"/>
                </a:lnTo>
                <a:lnTo>
                  <a:pt x="1539582" y="1477441"/>
                </a:lnTo>
                <a:lnTo>
                  <a:pt x="1541818" y="1470837"/>
                </a:lnTo>
                <a:lnTo>
                  <a:pt x="1542621" y="1464583"/>
                </a:lnTo>
                <a:lnTo>
                  <a:pt x="1541019" y="1458709"/>
                </a:lnTo>
                <a:lnTo>
                  <a:pt x="1537333" y="1453864"/>
                </a:lnTo>
                <a:lnTo>
                  <a:pt x="1531886" y="1450695"/>
                </a:lnTo>
                <a:lnTo>
                  <a:pt x="1498141" y="1437314"/>
                </a:lnTo>
                <a:lnTo>
                  <a:pt x="1465975" y="1420588"/>
                </a:lnTo>
                <a:lnTo>
                  <a:pt x="1435497" y="1400583"/>
                </a:lnTo>
                <a:lnTo>
                  <a:pt x="1406817" y="1377365"/>
                </a:lnTo>
                <a:lnTo>
                  <a:pt x="1401384" y="1374181"/>
                </a:lnTo>
                <a:lnTo>
                  <a:pt x="1395356" y="1373351"/>
                </a:lnTo>
                <a:close/>
              </a:path>
              <a:path w="1614170" h="1482089" extrusionOk="0">
                <a:moveTo>
                  <a:pt x="28562" y="1119835"/>
                </a:moveTo>
                <a:lnTo>
                  <a:pt x="13651" y="1171547"/>
                </a:lnTo>
                <a:lnTo>
                  <a:pt x="8821" y="1209362"/>
                </a:lnTo>
                <a:lnTo>
                  <a:pt x="4527" y="1247736"/>
                </a:lnTo>
                <a:lnTo>
                  <a:pt x="787" y="1286535"/>
                </a:lnTo>
                <a:lnTo>
                  <a:pt x="0" y="1295273"/>
                </a:lnTo>
                <a:lnTo>
                  <a:pt x="6464" y="1302981"/>
                </a:lnTo>
                <a:lnTo>
                  <a:pt x="15189" y="1303756"/>
                </a:lnTo>
                <a:lnTo>
                  <a:pt x="16128" y="1303820"/>
                </a:lnTo>
                <a:lnTo>
                  <a:pt x="24739" y="1303820"/>
                </a:lnTo>
                <a:lnTo>
                  <a:pt x="31673" y="1297609"/>
                </a:lnTo>
                <a:lnTo>
                  <a:pt x="32410" y="1289354"/>
                </a:lnTo>
                <a:lnTo>
                  <a:pt x="36105" y="1251045"/>
                </a:lnTo>
                <a:lnTo>
                  <a:pt x="40343" y="1213165"/>
                </a:lnTo>
                <a:lnTo>
                  <a:pt x="45106" y="1175845"/>
                </a:lnTo>
                <a:lnTo>
                  <a:pt x="50380" y="1139215"/>
                </a:lnTo>
                <a:lnTo>
                  <a:pt x="51701" y="1130541"/>
                </a:lnTo>
                <a:lnTo>
                  <a:pt x="45758" y="1122451"/>
                </a:lnTo>
                <a:lnTo>
                  <a:pt x="28562" y="1119835"/>
                </a:lnTo>
                <a:close/>
              </a:path>
              <a:path w="1614170" h="1482089" extrusionOk="0">
                <a:moveTo>
                  <a:pt x="1246758" y="1114399"/>
                </a:moveTo>
                <a:lnTo>
                  <a:pt x="1229702" y="1118247"/>
                </a:lnTo>
                <a:lnTo>
                  <a:pt x="1224330" y="1126756"/>
                </a:lnTo>
                <a:lnTo>
                  <a:pt x="1226286" y="1135303"/>
                </a:lnTo>
                <a:lnTo>
                  <a:pt x="1236438" y="1172627"/>
                </a:lnTo>
                <a:lnTo>
                  <a:pt x="1249829" y="1209322"/>
                </a:lnTo>
                <a:lnTo>
                  <a:pt x="1266405" y="1245260"/>
                </a:lnTo>
                <a:lnTo>
                  <a:pt x="1286116" y="1280312"/>
                </a:lnTo>
                <a:lnTo>
                  <a:pt x="1294307" y="1287868"/>
                </a:lnTo>
                <a:lnTo>
                  <a:pt x="1302486" y="1287868"/>
                </a:lnTo>
                <a:lnTo>
                  <a:pt x="1315330" y="1269604"/>
                </a:lnTo>
                <a:lnTo>
                  <a:pt x="1313154" y="1263688"/>
                </a:lnTo>
                <a:lnTo>
                  <a:pt x="1294725" y="1230913"/>
                </a:lnTo>
                <a:lnTo>
                  <a:pt x="1279228" y="1197341"/>
                </a:lnTo>
                <a:lnTo>
                  <a:pt x="1266714" y="1163091"/>
                </a:lnTo>
                <a:lnTo>
                  <a:pt x="1257236" y="1128280"/>
                </a:lnTo>
                <a:lnTo>
                  <a:pt x="1255306" y="1119733"/>
                </a:lnTo>
                <a:lnTo>
                  <a:pt x="1246758" y="1114399"/>
                </a:lnTo>
                <a:close/>
              </a:path>
              <a:path w="1614170" h="1482089" extrusionOk="0">
                <a:moveTo>
                  <a:pt x="99479" y="822718"/>
                </a:moveTo>
                <a:lnTo>
                  <a:pt x="76860" y="871533"/>
                </a:lnTo>
                <a:lnTo>
                  <a:pt x="66406" y="908259"/>
                </a:lnTo>
                <a:lnTo>
                  <a:pt x="56607" y="945709"/>
                </a:lnTo>
                <a:lnTo>
                  <a:pt x="47497" y="983754"/>
                </a:lnTo>
                <a:lnTo>
                  <a:pt x="45554" y="992301"/>
                </a:lnTo>
                <a:lnTo>
                  <a:pt x="50901" y="1000810"/>
                </a:lnTo>
                <a:lnTo>
                  <a:pt x="60629" y="1003046"/>
                </a:lnTo>
                <a:lnTo>
                  <a:pt x="61823" y="1003173"/>
                </a:lnTo>
                <a:lnTo>
                  <a:pt x="70230" y="1003173"/>
                </a:lnTo>
                <a:lnTo>
                  <a:pt x="76771" y="998181"/>
                </a:lnTo>
                <a:lnTo>
                  <a:pt x="78460" y="990828"/>
                </a:lnTo>
                <a:lnTo>
                  <a:pt x="87403" y="953449"/>
                </a:lnTo>
                <a:lnTo>
                  <a:pt x="97026" y="916663"/>
                </a:lnTo>
                <a:lnTo>
                  <a:pt x="107294" y="880596"/>
                </a:lnTo>
                <a:lnTo>
                  <a:pt x="118173" y="845375"/>
                </a:lnTo>
                <a:lnTo>
                  <a:pt x="120853" y="837031"/>
                </a:lnTo>
                <a:lnTo>
                  <a:pt x="116255" y="828090"/>
                </a:lnTo>
                <a:lnTo>
                  <a:pt x="99479" y="822718"/>
                </a:lnTo>
                <a:close/>
              </a:path>
              <a:path w="1614170" h="1482089" extrusionOk="0">
                <a:moveTo>
                  <a:pt x="1269680" y="816975"/>
                </a:moveTo>
                <a:lnTo>
                  <a:pt x="1241994" y="865599"/>
                </a:lnTo>
                <a:lnTo>
                  <a:pt x="1231245" y="903743"/>
                </a:lnTo>
                <a:lnTo>
                  <a:pt x="1223183" y="941474"/>
                </a:lnTo>
                <a:lnTo>
                  <a:pt x="1216901" y="987374"/>
                </a:lnTo>
                <a:lnTo>
                  <a:pt x="1223200" y="995197"/>
                </a:lnTo>
                <a:lnTo>
                  <a:pt x="1231925" y="996137"/>
                </a:lnTo>
                <a:lnTo>
                  <a:pt x="1233081" y="996238"/>
                </a:lnTo>
                <a:lnTo>
                  <a:pt x="1241653" y="996238"/>
                </a:lnTo>
                <a:lnTo>
                  <a:pt x="1248537" y="990193"/>
                </a:lnTo>
                <a:lnTo>
                  <a:pt x="1249413" y="982052"/>
                </a:lnTo>
                <a:lnTo>
                  <a:pt x="1254469" y="946893"/>
                </a:lnTo>
                <a:lnTo>
                  <a:pt x="1262113" y="911166"/>
                </a:lnTo>
                <a:lnTo>
                  <a:pt x="1272319" y="874998"/>
                </a:lnTo>
                <a:lnTo>
                  <a:pt x="1285062" y="838517"/>
                </a:lnTo>
                <a:lnTo>
                  <a:pt x="1286097" y="832298"/>
                </a:lnTo>
                <a:lnTo>
                  <a:pt x="1284716" y="826368"/>
                </a:lnTo>
                <a:lnTo>
                  <a:pt x="1281215" y="821388"/>
                </a:lnTo>
                <a:lnTo>
                  <a:pt x="1275892" y="818019"/>
                </a:lnTo>
                <a:lnTo>
                  <a:pt x="1269680" y="816975"/>
                </a:lnTo>
                <a:close/>
              </a:path>
              <a:path w="1614170" h="1482089" extrusionOk="0">
                <a:moveTo>
                  <a:pt x="227553" y="546774"/>
                </a:moveTo>
                <a:lnTo>
                  <a:pt x="193196" y="587431"/>
                </a:lnTo>
                <a:lnTo>
                  <a:pt x="175342" y="621374"/>
                </a:lnTo>
                <a:lnTo>
                  <a:pt x="158298" y="656205"/>
                </a:lnTo>
                <a:lnTo>
                  <a:pt x="142125" y="691807"/>
                </a:lnTo>
                <a:lnTo>
                  <a:pt x="140798" y="697964"/>
                </a:lnTo>
                <a:lnTo>
                  <a:pt x="141897" y="703949"/>
                </a:lnTo>
                <a:lnTo>
                  <a:pt x="145158" y="709089"/>
                </a:lnTo>
                <a:lnTo>
                  <a:pt x="150317" y="712711"/>
                </a:lnTo>
                <a:lnTo>
                  <a:pt x="152387" y="713613"/>
                </a:lnTo>
                <a:lnTo>
                  <a:pt x="154546" y="714044"/>
                </a:lnTo>
                <a:lnTo>
                  <a:pt x="162788" y="714044"/>
                </a:lnTo>
                <a:lnTo>
                  <a:pt x="168617" y="710488"/>
                </a:lnTo>
                <a:lnTo>
                  <a:pt x="171221" y="704519"/>
                </a:lnTo>
                <a:lnTo>
                  <a:pt x="187008" y="669768"/>
                </a:lnTo>
                <a:lnTo>
                  <a:pt x="203641" y="635774"/>
                </a:lnTo>
                <a:lnTo>
                  <a:pt x="221059" y="602657"/>
                </a:lnTo>
                <a:lnTo>
                  <a:pt x="239204" y="570534"/>
                </a:lnTo>
                <a:lnTo>
                  <a:pt x="241249" y="564571"/>
                </a:lnTo>
                <a:lnTo>
                  <a:pt x="240861" y="558499"/>
                </a:lnTo>
                <a:lnTo>
                  <a:pt x="238225" y="553016"/>
                </a:lnTo>
                <a:lnTo>
                  <a:pt x="233527" y="548817"/>
                </a:lnTo>
                <a:lnTo>
                  <a:pt x="227553" y="546774"/>
                </a:lnTo>
                <a:close/>
              </a:path>
              <a:path w="1614170" h="1482089" extrusionOk="0">
                <a:moveTo>
                  <a:pt x="1425513" y="556863"/>
                </a:moveTo>
                <a:lnTo>
                  <a:pt x="1390068" y="593530"/>
                </a:lnTo>
                <a:lnTo>
                  <a:pt x="1366753" y="624878"/>
                </a:lnTo>
                <a:lnTo>
                  <a:pt x="1344912" y="656492"/>
                </a:lnTo>
                <a:lnTo>
                  <a:pt x="1322454" y="694178"/>
                </a:lnTo>
                <a:lnTo>
                  <a:pt x="1322714" y="700254"/>
                </a:lnTo>
                <a:lnTo>
                  <a:pt x="1325237" y="705789"/>
                </a:lnTo>
                <a:lnTo>
                  <a:pt x="1329855" y="710082"/>
                </a:lnTo>
                <a:lnTo>
                  <a:pt x="1332445" y="711669"/>
                </a:lnTo>
                <a:lnTo>
                  <a:pt x="1335316" y="712419"/>
                </a:lnTo>
                <a:lnTo>
                  <a:pt x="1343469" y="712419"/>
                </a:lnTo>
                <a:lnTo>
                  <a:pt x="1348689" y="709726"/>
                </a:lnTo>
                <a:lnTo>
                  <a:pt x="1351686" y="704837"/>
                </a:lnTo>
                <a:lnTo>
                  <a:pt x="1371378" y="674010"/>
                </a:lnTo>
                <a:lnTo>
                  <a:pt x="1392589" y="643321"/>
                </a:lnTo>
                <a:lnTo>
                  <a:pt x="1415244" y="612875"/>
                </a:lnTo>
                <a:lnTo>
                  <a:pt x="1439265" y="582777"/>
                </a:lnTo>
                <a:lnTo>
                  <a:pt x="1442239" y="577220"/>
                </a:lnTo>
                <a:lnTo>
                  <a:pt x="1442827" y="571163"/>
                </a:lnTo>
                <a:lnTo>
                  <a:pt x="1441101" y="565325"/>
                </a:lnTo>
                <a:lnTo>
                  <a:pt x="1437132" y="560425"/>
                </a:lnTo>
                <a:lnTo>
                  <a:pt x="1431569" y="557451"/>
                </a:lnTo>
                <a:lnTo>
                  <a:pt x="1425513" y="556863"/>
                </a:lnTo>
                <a:close/>
              </a:path>
              <a:path w="1614170" h="1482089" extrusionOk="0">
                <a:moveTo>
                  <a:pt x="1613936" y="416624"/>
                </a:moveTo>
                <a:lnTo>
                  <a:pt x="1564456" y="435468"/>
                </a:lnTo>
                <a:lnTo>
                  <a:pt x="1528013" y="450862"/>
                </a:lnTo>
                <a:lnTo>
                  <a:pt x="1518520" y="465619"/>
                </a:lnTo>
                <a:lnTo>
                  <a:pt x="1519859" y="471779"/>
                </a:lnTo>
                <a:lnTo>
                  <a:pt x="1522476" y="477735"/>
                </a:lnTo>
                <a:lnTo>
                  <a:pt x="1528292" y="481279"/>
                </a:lnTo>
                <a:lnTo>
                  <a:pt x="1536522" y="481279"/>
                </a:lnTo>
                <a:lnTo>
                  <a:pt x="1538693" y="480847"/>
                </a:lnTo>
                <a:lnTo>
                  <a:pt x="1540764" y="479933"/>
                </a:lnTo>
                <a:lnTo>
                  <a:pt x="1576358" y="464905"/>
                </a:lnTo>
                <a:lnTo>
                  <a:pt x="1611795" y="451096"/>
                </a:lnTo>
                <a:lnTo>
                  <a:pt x="1613936" y="450332"/>
                </a:lnTo>
                <a:lnTo>
                  <a:pt x="1613936" y="416624"/>
                </a:lnTo>
                <a:close/>
              </a:path>
              <a:path w="1614170" h="1482089" extrusionOk="0">
                <a:moveTo>
                  <a:pt x="412953" y="307738"/>
                </a:moveTo>
                <a:lnTo>
                  <a:pt x="374468" y="339143"/>
                </a:lnTo>
                <a:lnTo>
                  <a:pt x="348114" y="367318"/>
                </a:lnTo>
                <a:lnTo>
                  <a:pt x="322668" y="396565"/>
                </a:lnTo>
                <a:lnTo>
                  <a:pt x="298221" y="426783"/>
                </a:lnTo>
                <a:lnTo>
                  <a:pt x="294973" y="438492"/>
                </a:lnTo>
                <a:lnTo>
                  <a:pt x="296856" y="444278"/>
                </a:lnTo>
                <a:lnTo>
                  <a:pt x="300964" y="449059"/>
                </a:lnTo>
                <a:lnTo>
                  <a:pt x="303872" y="451319"/>
                </a:lnTo>
                <a:lnTo>
                  <a:pt x="307301" y="452424"/>
                </a:lnTo>
                <a:lnTo>
                  <a:pt x="315442" y="452424"/>
                </a:lnTo>
                <a:lnTo>
                  <a:pt x="320116" y="450329"/>
                </a:lnTo>
                <a:lnTo>
                  <a:pt x="323240" y="446316"/>
                </a:lnTo>
                <a:lnTo>
                  <a:pt x="346979" y="416983"/>
                </a:lnTo>
                <a:lnTo>
                  <a:pt x="371675" y="388600"/>
                </a:lnTo>
                <a:lnTo>
                  <a:pt x="397242" y="361266"/>
                </a:lnTo>
                <a:lnTo>
                  <a:pt x="423595" y="335076"/>
                </a:lnTo>
                <a:lnTo>
                  <a:pt x="427191" y="329898"/>
                </a:lnTo>
                <a:lnTo>
                  <a:pt x="428480" y="323950"/>
                </a:lnTo>
                <a:lnTo>
                  <a:pt x="427448" y="317951"/>
                </a:lnTo>
                <a:lnTo>
                  <a:pt x="424078" y="312623"/>
                </a:lnTo>
                <a:lnTo>
                  <a:pt x="418900" y="309024"/>
                </a:lnTo>
                <a:lnTo>
                  <a:pt x="412953" y="307738"/>
                </a:lnTo>
                <a:close/>
              </a:path>
              <a:path w="1614170" h="1482089" extrusionOk="0">
                <a:moveTo>
                  <a:pt x="659319" y="132563"/>
                </a:moveTo>
                <a:lnTo>
                  <a:pt x="618914" y="152444"/>
                </a:lnTo>
                <a:lnTo>
                  <a:pt x="585328" y="171827"/>
                </a:lnTo>
                <a:lnTo>
                  <a:pt x="552597" y="192330"/>
                </a:lnTo>
                <a:lnTo>
                  <a:pt x="520839" y="213880"/>
                </a:lnTo>
                <a:lnTo>
                  <a:pt x="514346" y="224151"/>
                </a:lnTo>
                <a:lnTo>
                  <a:pt x="514478" y="230236"/>
                </a:lnTo>
                <a:lnTo>
                  <a:pt x="517016" y="236004"/>
                </a:lnTo>
                <a:lnTo>
                  <a:pt x="520115" y="240385"/>
                </a:lnTo>
                <a:lnTo>
                  <a:pt x="525017" y="242722"/>
                </a:lnTo>
                <a:lnTo>
                  <a:pt x="533171" y="242722"/>
                </a:lnTo>
                <a:lnTo>
                  <a:pt x="536359" y="241782"/>
                </a:lnTo>
                <a:lnTo>
                  <a:pt x="539140" y="239814"/>
                </a:lnTo>
                <a:lnTo>
                  <a:pt x="569954" y="218908"/>
                </a:lnTo>
                <a:lnTo>
                  <a:pt x="601706" y="199020"/>
                </a:lnTo>
                <a:lnTo>
                  <a:pt x="634288" y="180215"/>
                </a:lnTo>
                <a:lnTo>
                  <a:pt x="667588" y="162560"/>
                </a:lnTo>
                <a:lnTo>
                  <a:pt x="672537" y="158654"/>
                </a:lnTo>
                <a:lnTo>
                  <a:pt x="675500" y="153339"/>
                </a:lnTo>
                <a:lnTo>
                  <a:pt x="676253" y="147300"/>
                </a:lnTo>
                <a:lnTo>
                  <a:pt x="674573" y="141224"/>
                </a:lnTo>
                <a:lnTo>
                  <a:pt x="670669" y="136275"/>
                </a:lnTo>
                <a:lnTo>
                  <a:pt x="665357" y="133313"/>
                </a:lnTo>
                <a:lnTo>
                  <a:pt x="659319" y="132563"/>
                </a:lnTo>
                <a:close/>
              </a:path>
              <a:path w="1614170" h="1482089" extrusionOk="0">
                <a:moveTo>
                  <a:pt x="952601" y="30645"/>
                </a:moveTo>
                <a:lnTo>
                  <a:pt x="905904" y="41354"/>
                </a:lnTo>
                <a:lnTo>
                  <a:pt x="868351" y="51225"/>
                </a:lnTo>
                <a:lnTo>
                  <a:pt x="831477" y="62125"/>
                </a:lnTo>
                <a:lnTo>
                  <a:pt x="789986" y="77224"/>
                </a:lnTo>
                <a:lnTo>
                  <a:pt x="784776" y="87976"/>
                </a:lnTo>
                <a:lnTo>
                  <a:pt x="785621" y="94221"/>
                </a:lnTo>
                <a:lnTo>
                  <a:pt x="787907" y="100787"/>
                </a:lnTo>
                <a:lnTo>
                  <a:pt x="794042" y="104889"/>
                </a:lnTo>
                <a:lnTo>
                  <a:pt x="802347" y="104889"/>
                </a:lnTo>
                <a:lnTo>
                  <a:pt x="804100" y="104609"/>
                </a:lnTo>
                <a:lnTo>
                  <a:pt x="805827" y="104013"/>
                </a:lnTo>
                <a:lnTo>
                  <a:pt x="840977" y="92424"/>
                </a:lnTo>
                <a:lnTo>
                  <a:pt x="876923" y="81800"/>
                </a:lnTo>
                <a:lnTo>
                  <a:pt x="913539" y="72176"/>
                </a:lnTo>
                <a:lnTo>
                  <a:pt x="950696" y="63588"/>
                </a:lnTo>
                <a:lnTo>
                  <a:pt x="959269" y="61734"/>
                </a:lnTo>
                <a:lnTo>
                  <a:pt x="964717" y="53289"/>
                </a:lnTo>
                <a:lnTo>
                  <a:pt x="961021" y="36144"/>
                </a:lnTo>
                <a:lnTo>
                  <a:pt x="952601" y="30645"/>
                </a:lnTo>
                <a:close/>
              </a:path>
              <a:path w="1614170" h="1482089" extrusionOk="0">
                <a:moveTo>
                  <a:pt x="1395145" y="5219"/>
                </a:moveTo>
                <a:lnTo>
                  <a:pt x="1387360" y="11722"/>
                </a:lnTo>
                <a:lnTo>
                  <a:pt x="1385887" y="29197"/>
                </a:lnTo>
                <a:lnTo>
                  <a:pt x="1392377" y="36868"/>
                </a:lnTo>
                <a:lnTo>
                  <a:pt x="1401114" y="37604"/>
                </a:lnTo>
                <a:lnTo>
                  <a:pt x="1447538" y="42182"/>
                </a:lnTo>
                <a:lnTo>
                  <a:pt x="1488335" y="47329"/>
                </a:lnTo>
                <a:lnTo>
                  <a:pt x="1522897" y="52567"/>
                </a:lnTo>
                <a:lnTo>
                  <a:pt x="1551609" y="57594"/>
                </a:lnTo>
                <a:lnTo>
                  <a:pt x="1552587" y="57683"/>
                </a:lnTo>
                <a:lnTo>
                  <a:pt x="1561045" y="57683"/>
                </a:lnTo>
                <a:lnTo>
                  <a:pt x="1567700" y="52362"/>
                </a:lnTo>
                <a:lnTo>
                  <a:pt x="1570748" y="36106"/>
                </a:lnTo>
                <a:lnTo>
                  <a:pt x="1565059" y="27813"/>
                </a:lnTo>
                <a:lnTo>
                  <a:pt x="1492810" y="15894"/>
                </a:lnTo>
                <a:lnTo>
                  <a:pt x="1451147" y="10637"/>
                </a:lnTo>
                <a:lnTo>
                  <a:pt x="1403769" y="5969"/>
                </a:lnTo>
                <a:lnTo>
                  <a:pt x="1395145" y="5219"/>
                </a:lnTo>
                <a:close/>
              </a:path>
              <a:path w="1614170" h="1482089" extrusionOk="0">
                <a:moveTo>
                  <a:pt x="1258887" y="0"/>
                </a:moveTo>
                <a:lnTo>
                  <a:pt x="1250061" y="0"/>
                </a:lnTo>
                <a:lnTo>
                  <a:pt x="1211154" y="729"/>
                </a:lnTo>
                <a:lnTo>
                  <a:pt x="1172459" y="2381"/>
                </a:lnTo>
                <a:lnTo>
                  <a:pt x="1134109" y="4947"/>
                </a:lnTo>
                <a:lnTo>
                  <a:pt x="1087526" y="9334"/>
                </a:lnTo>
                <a:lnTo>
                  <a:pt x="1081189" y="17145"/>
                </a:lnTo>
                <a:lnTo>
                  <a:pt x="1082967" y="34023"/>
                </a:lnTo>
                <a:lnTo>
                  <a:pt x="1089850" y="40081"/>
                </a:lnTo>
                <a:lnTo>
                  <a:pt x="1098423" y="40081"/>
                </a:lnTo>
                <a:lnTo>
                  <a:pt x="1098981" y="40055"/>
                </a:lnTo>
                <a:lnTo>
                  <a:pt x="1136639" y="36598"/>
                </a:lnTo>
                <a:lnTo>
                  <a:pt x="1174218" y="34082"/>
                </a:lnTo>
                <a:lnTo>
                  <a:pt x="1212142" y="32462"/>
                </a:lnTo>
                <a:lnTo>
                  <a:pt x="1250276" y="31750"/>
                </a:lnTo>
                <a:lnTo>
                  <a:pt x="1259052" y="31686"/>
                </a:lnTo>
                <a:lnTo>
                  <a:pt x="1266101" y="24523"/>
                </a:lnTo>
                <a:lnTo>
                  <a:pt x="1265986" y="7035"/>
                </a:lnTo>
                <a:lnTo>
                  <a:pt x="1258887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2" name="Google Shape;102;p8"/>
          <p:cNvSpPr/>
          <p:nvPr/>
        </p:nvSpPr>
        <p:spPr>
          <a:xfrm>
            <a:off x="2543795" y="1732916"/>
            <a:ext cx="892810" cy="892810"/>
          </a:xfrm>
          <a:custGeom>
            <a:avLst/>
            <a:gdLst/>
            <a:ahLst/>
            <a:cxnLst/>
            <a:rect l="l" t="t" r="r" b="b"/>
            <a:pathLst>
              <a:path w="892810" h="892810" extrusionOk="0">
                <a:moveTo>
                  <a:pt x="450128" y="0"/>
                </a:moveTo>
                <a:lnTo>
                  <a:pt x="404543" y="2261"/>
                </a:lnTo>
                <a:lnTo>
                  <a:pt x="359167" y="9279"/>
                </a:lnTo>
                <a:lnTo>
                  <a:pt x="314355" y="21073"/>
                </a:lnTo>
                <a:lnTo>
                  <a:pt x="270462" y="37662"/>
                </a:lnTo>
                <a:lnTo>
                  <a:pt x="227845" y="59067"/>
                </a:lnTo>
                <a:lnTo>
                  <a:pt x="186858" y="85305"/>
                </a:lnTo>
                <a:lnTo>
                  <a:pt x="147857" y="116397"/>
                </a:lnTo>
                <a:lnTo>
                  <a:pt x="113484" y="150298"/>
                </a:lnTo>
                <a:lnTo>
                  <a:pt x="83610" y="186960"/>
                </a:lnTo>
                <a:lnTo>
                  <a:pt x="58256" y="226008"/>
                </a:lnTo>
                <a:lnTo>
                  <a:pt x="37443" y="267064"/>
                </a:lnTo>
                <a:lnTo>
                  <a:pt x="21191" y="309753"/>
                </a:lnTo>
                <a:lnTo>
                  <a:pt x="9519" y="353698"/>
                </a:lnTo>
                <a:lnTo>
                  <a:pt x="2448" y="398525"/>
                </a:lnTo>
                <a:lnTo>
                  <a:pt x="0" y="443857"/>
                </a:lnTo>
                <a:lnTo>
                  <a:pt x="2192" y="489317"/>
                </a:lnTo>
                <a:lnTo>
                  <a:pt x="9047" y="534530"/>
                </a:lnTo>
                <a:lnTo>
                  <a:pt x="20584" y="579120"/>
                </a:lnTo>
                <a:lnTo>
                  <a:pt x="36824" y="622711"/>
                </a:lnTo>
                <a:lnTo>
                  <a:pt x="57786" y="664926"/>
                </a:lnTo>
                <a:lnTo>
                  <a:pt x="83492" y="705390"/>
                </a:lnTo>
                <a:lnTo>
                  <a:pt x="113961" y="743727"/>
                </a:lnTo>
                <a:lnTo>
                  <a:pt x="147839" y="778055"/>
                </a:lnTo>
                <a:lnTo>
                  <a:pt x="184559" y="807935"/>
                </a:lnTo>
                <a:lnTo>
                  <a:pt x="223728" y="833343"/>
                </a:lnTo>
                <a:lnTo>
                  <a:pt x="264955" y="854255"/>
                </a:lnTo>
                <a:lnTo>
                  <a:pt x="307847" y="870649"/>
                </a:lnTo>
                <a:lnTo>
                  <a:pt x="352012" y="882501"/>
                </a:lnTo>
                <a:lnTo>
                  <a:pt x="397057" y="889788"/>
                </a:lnTo>
                <a:lnTo>
                  <a:pt x="442592" y="892486"/>
                </a:lnTo>
                <a:lnTo>
                  <a:pt x="488222" y="890573"/>
                </a:lnTo>
                <a:lnTo>
                  <a:pt x="533557" y="884025"/>
                </a:lnTo>
                <a:lnTo>
                  <a:pt x="578203" y="872819"/>
                </a:lnTo>
                <a:lnTo>
                  <a:pt x="621769" y="856932"/>
                </a:lnTo>
                <a:lnTo>
                  <a:pt x="663863" y="836340"/>
                </a:lnTo>
                <a:lnTo>
                  <a:pt x="704092" y="811021"/>
                </a:lnTo>
                <a:lnTo>
                  <a:pt x="742065" y="780950"/>
                </a:lnTo>
                <a:lnTo>
                  <a:pt x="776804" y="746753"/>
                </a:lnTo>
                <a:lnTo>
                  <a:pt x="807035" y="709802"/>
                </a:lnTo>
                <a:lnTo>
                  <a:pt x="832738" y="670475"/>
                </a:lnTo>
                <a:lnTo>
                  <a:pt x="853888" y="629151"/>
                </a:lnTo>
                <a:lnTo>
                  <a:pt x="870463" y="586207"/>
                </a:lnTo>
                <a:lnTo>
                  <a:pt x="882442" y="542021"/>
                </a:lnTo>
                <a:lnTo>
                  <a:pt x="886318" y="518289"/>
                </a:lnTo>
                <a:lnTo>
                  <a:pt x="177918" y="518289"/>
                </a:lnTo>
                <a:lnTo>
                  <a:pt x="157793" y="515406"/>
                </a:lnTo>
                <a:lnTo>
                  <a:pt x="114315" y="505717"/>
                </a:lnTo>
                <a:lnTo>
                  <a:pt x="93209" y="451741"/>
                </a:lnTo>
                <a:lnTo>
                  <a:pt x="97899" y="400758"/>
                </a:lnTo>
                <a:lnTo>
                  <a:pt x="110948" y="354989"/>
                </a:lnTo>
                <a:lnTo>
                  <a:pt x="131267" y="313761"/>
                </a:lnTo>
                <a:lnTo>
                  <a:pt x="157766" y="276402"/>
                </a:lnTo>
                <a:lnTo>
                  <a:pt x="189357" y="242239"/>
                </a:lnTo>
                <a:lnTo>
                  <a:pt x="224949" y="210600"/>
                </a:lnTo>
                <a:lnTo>
                  <a:pt x="263452" y="180812"/>
                </a:lnTo>
                <a:lnTo>
                  <a:pt x="265637" y="179224"/>
                </a:lnTo>
                <a:lnTo>
                  <a:pt x="802190" y="179224"/>
                </a:lnTo>
                <a:lnTo>
                  <a:pt x="779669" y="150814"/>
                </a:lnTo>
                <a:lnTo>
                  <a:pt x="745211" y="115722"/>
                </a:lnTo>
                <a:lnTo>
                  <a:pt x="708117" y="85231"/>
                </a:lnTo>
                <a:lnTo>
                  <a:pt x="668744" y="59361"/>
                </a:lnTo>
                <a:lnTo>
                  <a:pt x="627447" y="38131"/>
                </a:lnTo>
                <a:lnTo>
                  <a:pt x="584582" y="21560"/>
                </a:lnTo>
                <a:lnTo>
                  <a:pt x="540503" y="9669"/>
                </a:lnTo>
                <a:lnTo>
                  <a:pt x="495567" y="2475"/>
                </a:lnTo>
                <a:lnTo>
                  <a:pt x="450128" y="0"/>
                </a:lnTo>
                <a:close/>
              </a:path>
              <a:path w="892810" h="892810" extrusionOk="0">
                <a:moveTo>
                  <a:pt x="802694" y="179859"/>
                </a:moveTo>
                <a:lnTo>
                  <a:pt x="275505" y="179859"/>
                </a:lnTo>
                <a:lnTo>
                  <a:pt x="246619" y="223559"/>
                </a:lnTo>
                <a:lnTo>
                  <a:pt x="222905" y="268702"/>
                </a:lnTo>
                <a:lnTo>
                  <a:pt x="204247" y="315353"/>
                </a:lnTo>
                <a:lnTo>
                  <a:pt x="190533" y="363574"/>
                </a:lnTo>
                <a:lnTo>
                  <a:pt x="181649" y="413428"/>
                </a:lnTo>
                <a:lnTo>
                  <a:pt x="177482" y="464979"/>
                </a:lnTo>
                <a:lnTo>
                  <a:pt x="177918" y="518289"/>
                </a:lnTo>
                <a:lnTo>
                  <a:pt x="886318" y="518289"/>
                </a:lnTo>
                <a:lnTo>
                  <a:pt x="889804" y="496910"/>
                </a:lnTo>
                <a:lnTo>
                  <a:pt x="892517" y="451435"/>
                </a:lnTo>
                <a:lnTo>
                  <a:pt x="890570" y="405791"/>
                </a:lnTo>
                <a:lnTo>
                  <a:pt x="883935" y="360417"/>
                </a:lnTo>
                <a:lnTo>
                  <a:pt x="872591" y="315690"/>
                </a:lnTo>
                <a:lnTo>
                  <a:pt x="856515" y="271988"/>
                </a:lnTo>
                <a:lnTo>
                  <a:pt x="835684" y="229690"/>
                </a:lnTo>
                <a:lnTo>
                  <a:pt x="810076" y="189172"/>
                </a:lnTo>
                <a:lnTo>
                  <a:pt x="802694" y="179859"/>
                </a:lnTo>
                <a:close/>
              </a:path>
              <a:path w="892810" h="892810" extrusionOk="0">
                <a:moveTo>
                  <a:pt x="802190" y="179224"/>
                </a:moveTo>
                <a:lnTo>
                  <a:pt x="265637" y="179224"/>
                </a:lnTo>
                <a:lnTo>
                  <a:pt x="269726" y="180228"/>
                </a:lnTo>
                <a:lnTo>
                  <a:pt x="275505" y="179859"/>
                </a:lnTo>
                <a:lnTo>
                  <a:pt x="802694" y="179859"/>
                </a:lnTo>
                <a:lnTo>
                  <a:pt x="802190" y="179224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3" name="Google Shape;103;p8"/>
          <p:cNvSpPr/>
          <p:nvPr/>
        </p:nvSpPr>
        <p:spPr>
          <a:xfrm>
            <a:off x="1053509" y="5416413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4" extrusionOk="0">
                <a:moveTo>
                  <a:pt x="204101" y="0"/>
                </a:moveTo>
                <a:lnTo>
                  <a:pt x="157280" y="5168"/>
                </a:lnTo>
                <a:lnTo>
                  <a:pt x="114340" y="20114"/>
                </a:lnTo>
                <a:lnTo>
                  <a:pt x="76485" y="43659"/>
                </a:lnTo>
                <a:lnTo>
                  <a:pt x="44919" y="74620"/>
                </a:lnTo>
                <a:lnTo>
                  <a:pt x="20846" y="111818"/>
                </a:lnTo>
                <a:lnTo>
                  <a:pt x="5472" y="154073"/>
                </a:lnTo>
                <a:lnTo>
                  <a:pt x="0" y="200202"/>
                </a:lnTo>
                <a:lnTo>
                  <a:pt x="5126" y="247820"/>
                </a:lnTo>
                <a:lnTo>
                  <a:pt x="20010" y="291245"/>
                </a:lnTo>
                <a:lnTo>
                  <a:pt x="43536" y="329341"/>
                </a:lnTo>
                <a:lnTo>
                  <a:pt x="74587" y="360970"/>
                </a:lnTo>
                <a:lnTo>
                  <a:pt x="112047" y="384993"/>
                </a:lnTo>
                <a:lnTo>
                  <a:pt x="154799" y="400275"/>
                </a:lnTo>
                <a:lnTo>
                  <a:pt x="201726" y="405676"/>
                </a:lnTo>
                <a:lnTo>
                  <a:pt x="248525" y="400423"/>
                </a:lnTo>
                <a:lnTo>
                  <a:pt x="291442" y="385298"/>
                </a:lnTo>
                <a:lnTo>
                  <a:pt x="329273" y="361494"/>
                </a:lnTo>
                <a:lnTo>
                  <a:pt x="360816" y="330206"/>
                </a:lnTo>
                <a:lnTo>
                  <a:pt x="384867" y="292625"/>
                </a:lnTo>
                <a:lnTo>
                  <a:pt x="400221" y="249947"/>
                </a:lnTo>
                <a:lnTo>
                  <a:pt x="403174" y="224726"/>
                </a:lnTo>
                <a:lnTo>
                  <a:pt x="60058" y="224726"/>
                </a:lnTo>
                <a:lnTo>
                  <a:pt x="58458" y="222643"/>
                </a:lnTo>
                <a:lnTo>
                  <a:pt x="56870" y="221551"/>
                </a:lnTo>
                <a:lnTo>
                  <a:pt x="56769" y="220319"/>
                </a:lnTo>
                <a:lnTo>
                  <a:pt x="55273" y="181906"/>
                </a:lnTo>
                <a:lnTo>
                  <a:pt x="59675" y="145227"/>
                </a:lnTo>
                <a:lnTo>
                  <a:pt x="72962" y="111191"/>
                </a:lnTo>
                <a:lnTo>
                  <a:pt x="98120" y="80708"/>
                </a:lnTo>
                <a:lnTo>
                  <a:pt x="108288" y="72253"/>
                </a:lnTo>
                <a:lnTo>
                  <a:pt x="115474" y="69305"/>
                </a:lnTo>
                <a:lnTo>
                  <a:pt x="354154" y="69305"/>
                </a:lnTo>
                <a:lnTo>
                  <a:pt x="330115" y="45053"/>
                </a:lnTo>
                <a:lnTo>
                  <a:pt x="292650" y="20936"/>
                </a:lnTo>
                <a:lnTo>
                  <a:pt x="250233" y="5502"/>
                </a:lnTo>
                <a:lnTo>
                  <a:pt x="204101" y="0"/>
                </a:lnTo>
                <a:close/>
              </a:path>
              <a:path w="405765" h="405764" extrusionOk="0">
                <a:moveTo>
                  <a:pt x="354154" y="69305"/>
                </a:moveTo>
                <a:lnTo>
                  <a:pt x="115474" y="69305"/>
                </a:lnTo>
                <a:lnTo>
                  <a:pt x="122909" y="71684"/>
                </a:lnTo>
                <a:lnTo>
                  <a:pt x="133819" y="79209"/>
                </a:lnTo>
                <a:lnTo>
                  <a:pt x="137401" y="81838"/>
                </a:lnTo>
                <a:lnTo>
                  <a:pt x="140652" y="84886"/>
                </a:lnTo>
                <a:lnTo>
                  <a:pt x="146329" y="89636"/>
                </a:lnTo>
                <a:lnTo>
                  <a:pt x="115529" y="118106"/>
                </a:lnTo>
                <a:lnTo>
                  <a:pt x="90839" y="149904"/>
                </a:lnTo>
                <a:lnTo>
                  <a:pt x="72327" y="185341"/>
                </a:lnTo>
                <a:lnTo>
                  <a:pt x="60058" y="224726"/>
                </a:lnTo>
                <a:lnTo>
                  <a:pt x="403174" y="224726"/>
                </a:lnTo>
                <a:lnTo>
                  <a:pt x="405676" y="203365"/>
                </a:lnTo>
                <a:lnTo>
                  <a:pt x="400407" y="157008"/>
                </a:lnTo>
                <a:lnTo>
                  <a:pt x="385232" y="114338"/>
                </a:lnTo>
                <a:lnTo>
                  <a:pt x="361389" y="76603"/>
                </a:lnTo>
                <a:lnTo>
                  <a:pt x="354154" y="69305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4" name="Google Shape;104;p8"/>
          <p:cNvSpPr/>
          <p:nvPr/>
        </p:nvSpPr>
        <p:spPr>
          <a:xfrm>
            <a:off x="1489425" y="5665282"/>
            <a:ext cx="991235" cy="735965"/>
          </a:xfrm>
          <a:custGeom>
            <a:avLst/>
            <a:gdLst/>
            <a:ahLst/>
            <a:cxnLst/>
            <a:rect l="l" t="t" r="r" b="b"/>
            <a:pathLst>
              <a:path w="991235" h="735964" extrusionOk="0">
                <a:moveTo>
                  <a:pt x="983246" y="713100"/>
                </a:moveTo>
                <a:lnTo>
                  <a:pt x="969149" y="714548"/>
                </a:lnTo>
                <a:lnTo>
                  <a:pt x="964082" y="720809"/>
                </a:lnTo>
                <a:lnTo>
                  <a:pt x="964831" y="727781"/>
                </a:lnTo>
                <a:lnTo>
                  <a:pt x="965551" y="735517"/>
                </a:lnTo>
                <a:lnTo>
                  <a:pt x="991051" y="735517"/>
                </a:lnTo>
                <a:lnTo>
                  <a:pt x="990079" y="725101"/>
                </a:lnTo>
                <a:lnTo>
                  <a:pt x="989355" y="718129"/>
                </a:lnTo>
                <a:lnTo>
                  <a:pt x="983246" y="713100"/>
                </a:lnTo>
                <a:close/>
              </a:path>
              <a:path w="991235" h="735964" extrusionOk="0">
                <a:moveTo>
                  <a:pt x="291223" y="666986"/>
                </a:moveTo>
                <a:lnTo>
                  <a:pt x="280060" y="675457"/>
                </a:lnTo>
                <a:lnTo>
                  <a:pt x="278955" y="683420"/>
                </a:lnTo>
                <a:lnTo>
                  <a:pt x="283184" y="689021"/>
                </a:lnTo>
                <a:lnTo>
                  <a:pt x="296226" y="704413"/>
                </a:lnTo>
                <a:lnTo>
                  <a:pt x="310930" y="718289"/>
                </a:lnTo>
                <a:lnTo>
                  <a:pt x="327240" y="730606"/>
                </a:lnTo>
                <a:lnTo>
                  <a:pt x="335425" y="735517"/>
                </a:lnTo>
                <a:lnTo>
                  <a:pt x="362563" y="735517"/>
                </a:lnTo>
                <a:lnTo>
                  <a:pt x="365556" y="729876"/>
                </a:lnTo>
                <a:lnTo>
                  <a:pt x="363207" y="722193"/>
                </a:lnTo>
                <a:lnTo>
                  <a:pt x="357022" y="718904"/>
                </a:lnTo>
                <a:lnTo>
                  <a:pt x="341540" y="709616"/>
                </a:lnTo>
                <a:lnTo>
                  <a:pt x="327417" y="698960"/>
                </a:lnTo>
                <a:lnTo>
                  <a:pt x="314701" y="686973"/>
                </a:lnTo>
                <a:lnTo>
                  <a:pt x="303441" y="673692"/>
                </a:lnTo>
                <a:lnTo>
                  <a:pt x="299199" y="668104"/>
                </a:lnTo>
                <a:lnTo>
                  <a:pt x="291223" y="666986"/>
                </a:lnTo>
                <a:close/>
              </a:path>
              <a:path w="991235" h="735964" extrusionOk="0">
                <a:moveTo>
                  <a:pt x="626275" y="668574"/>
                </a:moveTo>
                <a:lnTo>
                  <a:pt x="592289" y="697782"/>
                </a:lnTo>
                <a:lnTo>
                  <a:pt x="556691" y="720834"/>
                </a:lnTo>
                <a:lnTo>
                  <a:pt x="554596" y="728606"/>
                </a:lnTo>
                <a:lnTo>
                  <a:pt x="558558" y="735517"/>
                </a:lnTo>
                <a:lnTo>
                  <a:pt x="581661" y="735517"/>
                </a:lnTo>
                <a:lnTo>
                  <a:pt x="623133" y="705649"/>
                </a:lnTo>
                <a:lnTo>
                  <a:pt x="643915" y="679013"/>
                </a:lnTo>
                <a:lnTo>
                  <a:pt x="634301" y="668815"/>
                </a:lnTo>
                <a:lnTo>
                  <a:pt x="626275" y="668574"/>
                </a:lnTo>
                <a:close/>
              </a:path>
              <a:path w="991235" h="735964" extrusionOk="0">
                <a:moveTo>
                  <a:pt x="947432" y="563570"/>
                </a:moveTo>
                <a:lnTo>
                  <a:pt x="934110" y="567951"/>
                </a:lnTo>
                <a:lnTo>
                  <a:pt x="930503" y="575152"/>
                </a:lnTo>
                <a:lnTo>
                  <a:pt x="932713" y="581794"/>
                </a:lnTo>
                <a:lnTo>
                  <a:pt x="938426" y="599775"/>
                </a:lnTo>
                <a:lnTo>
                  <a:pt x="943667" y="617842"/>
                </a:lnTo>
                <a:lnTo>
                  <a:pt x="948422" y="635935"/>
                </a:lnTo>
                <a:lnTo>
                  <a:pt x="952677" y="653994"/>
                </a:lnTo>
                <a:lnTo>
                  <a:pt x="953985" y="659912"/>
                </a:lnTo>
                <a:lnTo>
                  <a:pt x="959243" y="663951"/>
                </a:lnTo>
                <a:lnTo>
                  <a:pt x="965974" y="663951"/>
                </a:lnTo>
                <a:lnTo>
                  <a:pt x="966901" y="663849"/>
                </a:lnTo>
                <a:lnTo>
                  <a:pt x="974674" y="662122"/>
                </a:lnTo>
                <a:lnTo>
                  <a:pt x="978992" y="655340"/>
                </a:lnTo>
                <a:lnTo>
                  <a:pt x="977480" y="648495"/>
                </a:lnTo>
                <a:lnTo>
                  <a:pt x="968154" y="611084"/>
                </a:lnTo>
                <a:lnTo>
                  <a:pt x="956817" y="573806"/>
                </a:lnTo>
                <a:lnTo>
                  <a:pt x="954608" y="567151"/>
                </a:lnTo>
                <a:lnTo>
                  <a:pt x="947432" y="563570"/>
                </a:lnTo>
                <a:close/>
              </a:path>
              <a:path w="991235" h="735964" extrusionOk="0">
                <a:moveTo>
                  <a:pt x="722071" y="547212"/>
                </a:moveTo>
                <a:lnTo>
                  <a:pt x="714349" y="549536"/>
                </a:lnTo>
                <a:lnTo>
                  <a:pt x="711022" y="555683"/>
                </a:lnTo>
                <a:lnTo>
                  <a:pt x="705577" y="565398"/>
                </a:lnTo>
                <a:lnTo>
                  <a:pt x="696906" y="579777"/>
                </a:lnTo>
                <a:lnTo>
                  <a:pt x="685158" y="597701"/>
                </a:lnTo>
                <a:lnTo>
                  <a:pt x="670483" y="618053"/>
                </a:lnTo>
                <a:lnTo>
                  <a:pt x="666241" y="623654"/>
                </a:lnTo>
                <a:lnTo>
                  <a:pt x="667334" y="631617"/>
                </a:lnTo>
                <a:lnTo>
                  <a:pt x="675220" y="637586"/>
                </a:lnTo>
                <a:lnTo>
                  <a:pt x="677913" y="638436"/>
                </a:lnTo>
                <a:lnTo>
                  <a:pt x="684428" y="638436"/>
                </a:lnTo>
                <a:lnTo>
                  <a:pt x="717705" y="594440"/>
                </a:lnTo>
                <a:lnTo>
                  <a:pt x="736701" y="561589"/>
                </a:lnTo>
                <a:lnTo>
                  <a:pt x="734402" y="553893"/>
                </a:lnTo>
                <a:lnTo>
                  <a:pt x="722071" y="547212"/>
                </a:lnTo>
                <a:close/>
              </a:path>
              <a:path w="991235" h="735964" extrusionOk="0">
                <a:moveTo>
                  <a:pt x="249847" y="523819"/>
                </a:moveTo>
                <a:lnTo>
                  <a:pt x="243814" y="529102"/>
                </a:lnTo>
                <a:lnTo>
                  <a:pt x="242735" y="543339"/>
                </a:lnTo>
                <a:lnTo>
                  <a:pt x="242455" y="550540"/>
                </a:lnTo>
                <a:lnTo>
                  <a:pt x="242455" y="557677"/>
                </a:lnTo>
                <a:lnTo>
                  <a:pt x="246206" y="601772"/>
                </a:lnTo>
                <a:lnTo>
                  <a:pt x="255714" y="625457"/>
                </a:lnTo>
                <a:lnTo>
                  <a:pt x="262432" y="625457"/>
                </a:lnTo>
                <a:lnTo>
                  <a:pt x="263436" y="625355"/>
                </a:lnTo>
                <a:lnTo>
                  <a:pt x="271246" y="623463"/>
                </a:lnTo>
                <a:lnTo>
                  <a:pt x="275450" y="616605"/>
                </a:lnTo>
                <a:lnTo>
                  <a:pt x="273799" y="609785"/>
                </a:lnTo>
                <a:lnTo>
                  <a:pt x="271204" y="597289"/>
                </a:lnTo>
                <a:lnTo>
                  <a:pt x="269346" y="584407"/>
                </a:lnTo>
                <a:lnTo>
                  <a:pt x="268228" y="571188"/>
                </a:lnTo>
                <a:lnTo>
                  <a:pt x="267855" y="557677"/>
                </a:lnTo>
                <a:lnTo>
                  <a:pt x="267880" y="550540"/>
                </a:lnTo>
                <a:lnTo>
                  <a:pt x="268109" y="544622"/>
                </a:lnTo>
                <a:lnTo>
                  <a:pt x="269138" y="531045"/>
                </a:lnTo>
                <a:lnTo>
                  <a:pt x="263905" y="524937"/>
                </a:lnTo>
                <a:lnTo>
                  <a:pt x="249847" y="523819"/>
                </a:lnTo>
                <a:close/>
              </a:path>
              <a:path w="991235" h="735964" extrusionOk="0">
                <a:moveTo>
                  <a:pt x="875410" y="427515"/>
                </a:moveTo>
                <a:lnTo>
                  <a:pt x="864311" y="436087"/>
                </a:lnTo>
                <a:lnTo>
                  <a:pt x="863269" y="444063"/>
                </a:lnTo>
                <a:lnTo>
                  <a:pt x="867562" y="449626"/>
                </a:lnTo>
                <a:lnTo>
                  <a:pt x="873366" y="457253"/>
                </a:lnTo>
                <a:lnTo>
                  <a:pt x="899306" y="498460"/>
                </a:lnTo>
                <a:lnTo>
                  <a:pt x="907707" y="516656"/>
                </a:lnTo>
                <a:lnTo>
                  <a:pt x="912329" y="519437"/>
                </a:lnTo>
                <a:lnTo>
                  <a:pt x="918921" y="519437"/>
                </a:lnTo>
                <a:lnTo>
                  <a:pt x="920686" y="519069"/>
                </a:lnTo>
                <a:lnTo>
                  <a:pt x="922388" y="518320"/>
                </a:lnTo>
                <a:lnTo>
                  <a:pt x="928776" y="515424"/>
                </a:lnTo>
                <a:lnTo>
                  <a:pt x="931633" y="507919"/>
                </a:lnTo>
                <a:lnTo>
                  <a:pt x="928751" y="501518"/>
                </a:lnTo>
                <a:lnTo>
                  <a:pt x="911415" y="466555"/>
                </a:lnTo>
                <a:lnTo>
                  <a:pt x="887679" y="434119"/>
                </a:lnTo>
                <a:lnTo>
                  <a:pt x="883386" y="428556"/>
                </a:lnTo>
                <a:lnTo>
                  <a:pt x="875410" y="427515"/>
                </a:lnTo>
                <a:close/>
              </a:path>
              <a:path w="991235" h="735964" extrusionOk="0">
                <a:moveTo>
                  <a:pt x="745655" y="398254"/>
                </a:moveTo>
                <a:lnTo>
                  <a:pt x="738543" y="398546"/>
                </a:lnTo>
                <a:lnTo>
                  <a:pt x="731532" y="398978"/>
                </a:lnTo>
                <a:lnTo>
                  <a:pt x="726211" y="405010"/>
                </a:lnTo>
                <a:lnTo>
                  <a:pt x="727138" y="419984"/>
                </a:lnTo>
                <a:lnTo>
                  <a:pt x="727392" y="428112"/>
                </a:lnTo>
                <a:lnTo>
                  <a:pt x="725804" y="473297"/>
                </a:lnTo>
                <a:lnTo>
                  <a:pt x="723811" y="492856"/>
                </a:lnTo>
                <a:lnTo>
                  <a:pt x="728840" y="499130"/>
                </a:lnTo>
                <a:lnTo>
                  <a:pt x="736282" y="499956"/>
                </a:lnTo>
                <a:lnTo>
                  <a:pt x="737222" y="499981"/>
                </a:lnTo>
                <a:lnTo>
                  <a:pt x="743610" y="499981"/>
                </a:lnTo>
                <a:lnTo>
                  <a:pt x="752040" y="462226"/>
                </a:lnTo>
                <a:lnTo>
                  <a:pt x="752779" y="436443"/>
                </a:lnTo>
                <a:lnTo>
                  <a:pt x="752698" y="428112"/>
                </a:lnTo>
                <a:lnTo>
                  <a:pt x="752590" y="423311"/>
                </a:lnTo>
                <a:lnTo>
                  <a:pt x="752342" y="416848"/>
                </a:lnTo>
                <a:lnTo>
                  <a:pt x="751992" y="410446"/>
                </a:lnTo>
                <a:lnTo>
                  <a:pt x="751573" y="403448"/>
                </a:lnTo>
                <a:lnTo>
                  <a:pt x="745655" y="398254"/>
                </a:lnTo>
                <a:close/>
              </a:path>
              <a:path w="991235" h="735964" extrusionOk="0">
                <a:moveTo>
                  <a:pt x="303758" y="379141"/>
                </a:moveTo>
                <a:lnTo>
                  <a:pt x="273726" y="421987"/>
                </a:lnTo>
                <a:lnTo>
                  <a:pt x="259194" y="458617"/>
                </a:lnTo>
                <a:lnTo>
                  <a:pt x="256971" y="465272"/>
                </a:lnTo>
                <a:lnTo>
                  <a:pt x="260565" y="472473"/>
                </a:lnTo>
                <a:lnTo>
                  <a:pt x="267220" y="474670"/>
                </a:lnTo>
                <a:lnTo>
                  <a:pt x="268554" y="475127"/>
                </a:lnTo>
                <a:lnTo>
                  <a:pt x="269913" y="475330"/>
                </a:lnTo>
                <a:lnTo>
                  <a:pt x="276555" y="475330"/>
                </a:lnTo>
                <a:lnTo>
                  <a:pt x="281508" y="471965"/>
                </a:lnTo>
                <a:lnTo>
                  <a:pt x="283286" y="466656"/>
                </a:lnTo>
                <a:lnTo>
                  <a:pt x="289551" y="449480"/>
                </a:lnTo>
                <a:lnTo>
                  <a:pt x="296784" y="432641"/>
                </a:lnTo>
                <a:lnTo>
                  <a:pt x="304958" y="416195"/>
                </a:lnTo>
                <a:lnTo>
                  <a:pt x="314045" y="400197"/>
                </a:lnTo>
                <a:lnTo>
                  <a:pt x="317677" y="394190"/>
                </a:lnTo>
                <a:lnTo>
                  <a:pt x="315760" y="386392"/>
                </a:lnTo>
                <a:lnTo>
                  <a:pt x="303758" y="379141"/>
                </a:lnTo>
                <a:close/>
              </a:path>
              <a:path w="991235" h="735964" extrusionOk="0">
                <a:moveTo>
                  <a:pt x="773366" y="319120"/>
                </a:moveTo>
                <a:lnTo>
                  <a:pt x="765390" y="320149"/>
                </a:lnTo>
                <a:lnTo>
                  <a:pt x="756843" y="331300"/>
                </a:lnTo>
                <a:lnTo>
                  <a:pt x="757910" y="339263"/>
                </a:lnTo>
                <a:lnTo>
                  <a:pt x="763473" y="343530"/>
                </a:lnTo>
                <a:lnTo>
                  <a:pt x="777519" y="354733"/>
                </a:lnTo>
                <a:lnTo>
                  <a:pt x="791454" y="366749"/>
                </a:lnTo>
                <a:lnTo>
                  <a:pt x="805231" y="379531"/>
                </a:lnTo>
                <a:lnTo>
                  <a:pt x="818807" y="393034"/>
                </a:lnTo>
                <a:lnTo>
                  <a:pt x="821283" y="395600"/>
                </a:lnTo>
                <a:lnTo>
                  <a:pt x="824598" y="396882"/>
                </a:lnTo>
                <a:lnTo>
                  <a:pt x="831100" y="396882"/>
                </a:lnTo>
                <a:lnTo>
                  <a:pt x="834288" y="395701"/>
                </a:lnTo>
                <a:lnTo>
                  <a:pt x="841794" y="388412"/>
                </a:lnTo>
                <a:lnTo>
                  <a:pt x="841908" y="380385"/>
                </a:lnTo>
                <a:lnTo>
                  <a:pt x="837018" y="375343"/>
                </a:lnTo>
                <a:lnTo>
                  <a:pt x="822789" y="361185"/>
                </a:lnTo>
                <a:lnTo>
                  <a:pt x="808329" y="347772"/>
                </a:lnTo>
                <a:lnTo>
                  <a:pt x="793688" y="335149"/>
                </a:lnTo>
                <a:lnTo>
                  <a:pt x="778916" y="323362"/>
                </a:lnTo>
                <a:lnTo>
                  <a:pt x="773366" y="319120"/>
                </a:lnTo>
                <a:close/>
              </a:path>
              <a:path w="991235" h="735964" extrusionOk="0">
                <a:moveTo>
                  <a:pt x="631901" y="252306"/>
                </a:moveTo>
                <a:lnTo>
                  <a:pt x="624992" y="256509"/>
                </a:lnTo>
                <a:lnTo>
                  <a:pt x="621639" y="270136"/>
                </a:lnTo>
                <a:lnTo>
                  <a:pt x="625805" y="277007"/>
                </a:lnTo>
                <a:lnTo>
                  <a:pt x="632612" y="278684"/>
                </a:lnTo>
                <a:lnTo>
                  <a:pt x="649957" y="283490"/>
                </a:lnTo>
                <a:lnTo>
                  <a:pt x="667207" y="289359"/>
                </a:lnTo>
                <a:lnTo>
                  <a:pt x="684304" y="296270"/>
                </a:lnTo>
                <a:lnTo>
                  <a:pt x="702094" y="304617"/>
                </a:lnTo>
                <a:lnTo>
                  <a:pt x="702551" y="304769"/>
                </a:lnTo>
                <a:lnTo>
                  <a:pt x="716254" y="345447"/>
                </a:lnTo>
                <a:lnTo>
                  <a:pt x="721360" y="349105"/>
                </a:lnTo>
                <a:lnTo>
                  <a:pt x="728040" y="349105"/>
                </a:lnTo>
                <a:lnTo>
                  <a:pt x="729195" y="348953"/>
                </a:lnTo>
                <a:lnTo>
                  <a:pt x="737095" y="346730"/>
                </a:lnTo>
                <a:lnTo>
                  <a:pt x="741032" y="339720"/>
                </a:lnTo>
                <a:lnTo>
                  <a:pt x="739140" y="332963"/>
                </a:lnTo>
                <a:lnTo>
                  <a:pt x="733224" y="314036"/>
                </a:lnTo>
                <a:lnTo>
                  <a:pt x="726222" y="295546"/>
                </a:lnTo>
                <a:lnTo>
                  <a:pt x="718160" y="277556"/>
                </a:lnTo>
                <a:lnTo>
                  <a:pt x="713837" y="269273"/>
                </a:lnTo>
                <a:lnTo>
                  <a:pt x="685634" y="269273"/>
                </a:lnTo>
                <a:lnTo>
                  <a:pt x="673978" y="264788"/>
                </a:lnTo>
                <a:lnTo>
                  <a:pt x="662258" y="260746"/>
                </a:lnTo>
                <a:lnTo>
                  <a:pt x="650489" y="257155"/>
                </a:lnTo>
                <a:lnTo>
                  <a:pt x="638632" y="254007"/>
                </a:lnTo>
                <a:lnTo>
                  <a:pt x="631901" y="252306"/>
                </a:lnTo>
                <a:close/>
              </a:path>
              <a:path w="991235" h="735964" extrusionOk="0">
                <a:moveTo>
                  <a:pt x="697890" y="251823"/>
                </a:moveTo>
                <a:lnTo>
                  <a:pt x="686714" y="258110"/>
                </a:lnTo>
                <a:lnTo>
                  <a:pt x="684352" y="263901"/>
                </a:lnTo>
                <a:lnTo>
                  <a:pt x="685634" y="269273"/>
                </a:lnTo>
                <a:lnTo>
                  <a:pt x="713837" y="269273"/>
                </a:lnTo>
                <a:lnTo>
                  <a:pt x="709066" y="260129"/>
                </a:lnTo>
                <a:lnTo>
                  <a:pt x="705650" y="254007"/>
                </a:lnTo>
                <a:lnTo>
                  <a:pt x="697890" y="251823"/>
                </a:lnTo>
                <a:close/>
              </a:path>
              <a:path w="991235" h="735964" extrusionOk="0">
                <a:moveTo>
                  <a:pt x="413816" y="277172"/>
                </a:moveTo>
                <a:lnTo>
                  <a:pt x="368430" y="301750"/>
                </a:lnTo>
                <a:lnTo>
                  <a:pt x="335699" y="329560"/>
                </a:lnTo>
                <a:lnTo>
                  <a:pt x="335775" y="337599"/>
                </a:lnTo>
                <a:lnTo>
                  <a:pt x="343255" y="344939"/>
                </a:lnTo>
                <a:lnTo>
                  <a:pt x="346468" y="346146"/>
                </a:lnTo>
                <a:lnTo>
                  <a:pt x="352971" y="346146"/>
                </a:lnTo>
                <a:lnTo>
                  <a:pt x="356260" y="344889"/>
                </a:lnTo>
                <a:lnTo>
                  <a:pt x="362508" y="338513"/>
                </a:lnTo>
                <a:lnTo>
                  <a:pt x="366369" y="334779"/>
                </a:lnTo>
                <a:lnTo>
                  <a:pt x="418414" y="303106"/>
                </a:lnTo>
                <a:lnTo>
                  <a:pt x="424738" y="300083"/>
                </a:lnTo>
                <a:lnTo>
                  <a:pt x="427431" y="292514"/>
                </a:lnTo>
                <a:lnTo>
                  <a:pt x="421411" y="279839"/>
                </a:lnTo>
                <a:lnTo>
                  <a:pt x="413816" y="277172"/>
                </a:lnTo>
                <a:close/>
              </a:path>
              <a:path w="991235" h="735964" extrusionOk="0">
                <a:moveTo>
                  <a:pt x="567182" y="244533"/>
                </a:moveTo>
                <a:lnTo>
                  <a:pt x="560158" y="244533"/>
                </a:lnTo>
                <a:lnTo>
                  <a:pt x="540601" y="245152"/>
                </a:lnTo>
                <a:lnTo>
                  <a:pt x="501333" y="249855"/>
                </a:lnTo>
                <a:lnTo>
                  <a:pt x="470712" y="262389"/>
                </a:lnTo>
                <a:lnTo>
                  <a:pt x="473722" y="275051"/>
                </a:lnTo>
                <a:lnTo>
                  <a:pt x="478929" y="278976"/>
                </a:lnTo>
                <a:lnTo>
                  <a:pt x="485647" y="278976"/>
                </a:lnTo>
                <a:lnTo>
                  <a:pt x="486638" y="278861"/>
                </a:lnTo>
                <a:lnTo>
                  <a:pt x="487629" y="278633"/>
                </a:lnTo>
                <a:lnTo>
                  <a:pt x="505763" y="274864"/>
                </a:lnTo>
                <a:lnTo>
                  <a:pt x="523948" y="272154"/>
                </a:lnTo>
                <a:lnTo>
                  <a:pt x="542118" y="270509"/>
                </a:lnTo>
                <a:lnTo>
                  <a:pt x="560209" y="269933"/>
                </a:lnTo>
                <a:lnTo>
                  <a:pt x="567220" y="269921"/>
                </a:lnTo>
                <a:lnTo>
                  <a:pt x="572896" y="264231"/>
                </a:lnTo>
                <a:lnTo>
                  <a:pt x="572871" y="250210"/>
                </a:lnTo>
                <a:lnTo>
                  <a:pt x="567182" y="244533"/>
                </a:lnTo>
                <a:close/>
              </a:path>
              <a:path w="991235" h="735964" extrusionOk="0">
                <a:moveTo>
                  <a:pt x="598843" y="139771"/>
                </a:moveTo>
                <a:lnTo>
                  <a:pt x="590892" y="140952"/>
                </a:lnTo>
                <a:lnTo>
                  <a:pt x="586701" y="146553"/>
                </a:lnTo>
                <a:lnTo>
                  <a:pt x="582523" y="152192"/>
                </a:lnTo>
                <a:lnTo>
                  <a:pt x="583704" y="160154"/>
                </a:lnTo>
                <a:lnTo>
                  <a:pt x="589330" y="164333"/>
                </a:lnTo>
                <a:lnTo>
                  <a:pt x="604262" y="175955"/>
                </a:lnTo>
                <a:lnTo>
                  <a:pt x="618394" y="188048"/>
                </a:lnTo>
                <a:lnTo>
                  <a:pt x="631678" y="200568"/>
                </a:lnTo>
                <a:lnTo>
                  <a:pt x="644067" y="213469"/>
                </a:lnTo>
                <a:lnTo>
                  <a:pt x="646569" y="216225"/>
                </a:lnTo>
                <a:lnTo>
                  <a:pt x="649998" y="217609"/>
                </a:lnTo>
                <a:lnTo>
                  <a:pt x="656501" y="217609"/>
                </a:lnTo>
                <a:lnTo>
                  <a:pt x="659561" y="216517"/>
                </a:lnTo>
                <a:lnTo>
                  <a:pt x="667181" y="209570"/>
                </a:lnTo>
                <a:lnTo>
                  <a:pt x="667550" y="201544"/>
                </a:lnTo>
                <a:lnTo>
                  <a:pt x="662825" y="196349"/>
                </a:lnTo>
                <a:lnTo>
                  <a:pt x="649594" y="182572"/>
                </a:lnTo>
                <a:lnTo>
                  <a:pt x="635425" y="169214"/>
                </a:lnTo>
                <a:lnTo>
                  <a:pt x="620370" y="156321"/>
                </a:lnTo>
                <a:lnTo>
                  <a:pt x="604481" y="143937"/>
                </a:lnTo>
                <a:lnTo>
                  <a:pt x="598843" y="139771"/>
                </a:lnTo>
                <a:close/>
              </a:path>
              <a:path w="991235" h="735964" extrusionOk="0">
                <a:moveTo>
                  <a:pt x="461098" y="67813"/>
                </a:moveTo>
                <a:lnTo>
                  <a:pt x="453720" y="71039"/>
                </a:lnTo>
                <a:lnTo>
                  <a:pt x="448640" y="84120"/>
                </a:lnTo>
                <a:lnTo>
                  <a:pt x="451878" y="91486"/>
                </a:lnTo>
                <a:lnTo>
                  <a:pt x="458431" y="94026"/>
                </a:lnTo>
                <a:lnTo>
                  <a:pt x="476293" y="101236"/>
                </a:lnTo>
                <a:lnTo>
                  <a:pt x="493622" y="108808"/>
                </a:lnTo>
                <a:lnTo>
                  <a:pt x="510358" y="116714"/>
                </a:lnTo>
                <a:lnTo>
                  <a:pt x="526440" y="124925"/>
                </a:lnTo>
                <a:lnTo>
                  <a:pt x="528345" y="125928"/>
                </a:lnTo>
                <a:lnTo>
                  <a:pt x="530377" y="126411"/>
                </a:lnTo>
                <a:lnTo>
                  <a:pt x="536943" y="126411"/>
                </a:lnTo>
                <a:lnTo>
                  <a:pt x="541337" y="123947"/>
                </a:lnTo>
                <a:lnTo>
                  <a:pt x="546900" y="113457"/>
                </a:lnTo>
                <a:lnTo>
                  <a:pt x="544550" y="105773"/>
                </a:lnTo>
                <a:lnTo>
                  <a:pt x="504183" y="85710"/>
                </a:lnTo>
                <a:lnTo>
                  <a:pt x="467613" y="70327"/>
                </a:lnTo>
                <a:lnTo>
                  <a:pt x="461098" y="67813"/>
                </a:lnTo>
                <a:close/>
              </a:path>
              <a:path w="991235" h="735964" extrusionOk="0">
                <a:moveTo>
                  <a:pt x="312292" y="26068"/>
                </a:moveTo>
                <a:lnTo>
                  <a:pt x="305625" y="30437"/>
                </a:lnTo>
                <a:lnTo>
                  <a:pt x="302767" y="44165"/>
                </a:lnTo>
                <a:lnTo>
                  <a:pt x="307187" y="50884"/>
                </a:lnTo>
                <a:lnTo>
                  <a:pt x="332826" y="56372"/>
                </a:lnTo>
                <a:lnTo>
                  <a:pt x="351312" y="60712"/>
                </a:lnTo>
                <a:lnTo>
                  <a:pt x="369452" y="65326"/>
                </a:lnTo>
                <a:lnTo>
                  <a:pt x="388353" y="70518"/>
                </a:lnTo>
                <a:lnTo>
                  <a:pt x="389521" y="70683"/>
                </a:lnTo>
                <a:lnTo>
                  <a:pt x="396201" y="70683"/>
                </a:lnTo>
                <a:lnTo>
                  <a:pt x="401294" y="67051"/>
                </a:lnTo>
                <a:lnTo>
                  <a:pt x="404812" y="54719"/>
                </a:lnTo>
                <a:lnTo>
                  <a:pt x="400900" y="47683"/>
                </a:lnTo>
                <a:lnTo>
                  <a:pt x="375973" y="40773"/>
                </a:lnTo>
                <a:lnTo>
                  <a:pt x="357374" y="36041"/>
                </a:lnTo>
                <a:lnTo>
                  <a:pt x="338428" y="31589"/>
                </a:lnTo>
                <a:lnTo>
                  <a:pt x="319201" y="27439"/>
                </a:lnTo>
                <a:lnTo>
                  <a:pt x="312292" y="26068"/>
                </a:lnTo>
                <a:close/>
              </a:path>
              <a:path w="991235" h="735964" extrusionOk="0">
                <a:moveTo>
                  <a:pt x="159689" y="4808"/>
                </a:moveTo>
                <a:lnTo>
                  <a:pt x="153555" y="10040"/>
                </a:lnTo>
                <a:lnTo>
                  <a:pt x="152336" y="24023"/>
                </a:lnTo>
                <a:lnTo>
                  <a:pt x="157518" y="30170"/>
                </a:lnTo>
                <a:lnTo>
                  <a:pt x="183556" y="32571"/>
                </a:lnTo>
                <a:lnTo>
                  <a:pt x="202476" y="34607"/>
                </a:lnTo>
                <a:lnTo>
                  <a:pt x="221195" y="36879"/>
                </a:lnTo>
                <a:lnTo>
                  <a:pt x="240258" y="39466"/>
                </a:lnTo>
                <a:lnTo>
                  <a:pt x="240868" y="39504"/>
                </a:lnTo>
                <a:lnTo>
                  <a:pt x="247675" y="39504"/>
                </a:lnTo>
                <a:lnTo>
                  <a:pt x="253110" y="34932"/>
                </a:lnTo>
                <a:lnTo>
                  <a:pt x="255003" y="21648"/>
                </a:lnTo>
                <a:lnTo>
                  <a:pt x="250177" y="15222"/>
                </a:lnTo>
                <a:lnTo>
                  <a:pt x="224444" y="11682"/>
                </a:lnTo>
                <a:lnTo>
                  <a:pt x="205376" y="9371"/>
                </a:lnTo>
                <a:lnTo>
                  <a:pt x="186105" y="7302"/>
                </a:lnTo>
                <a:lnTo>
                  <a:pt x="159689" y="4808"/>
                </a:lnTo>
                <a:close/>
              </a:path>
              <a:path w="991235" h="735964" extrusionOk="0">
                <a:moveTo>
                  <a:pt x="33247" y="0"/>
                </a:moveTo>
                <a:lnTo>
                  <a:pt x="17824" y="272"/>
                </a:lnTo>
                <a:lnTo>
                  <a:pt x="12433" y="452"/>
                </a:lnTo>
                <a:lnTo>
                  <a:pt x="5435" y="757"/>
                </a:lnTo>
                <a:lnTo>
                  <a:pt x="0" y="6688"/>
                </a:lnTo>
                <a:lnTo>
                  <a:pt x="622" y="20708"/>
                </a:lnTo>
                <a:lnTo>
                  <a:pt x="6489" y="26322"/>
                </a:lnTo>
                <a:lnTo>
                  <a:pt x="13550" y="25827"/>
                </a:lnTo>
                <a:lnTo>
                  <a:pt x="18957" y="25646"/>
                </a:lnTo>
                <a:lnTo>
                  <a:pt x="34056" y="25393"/>
                </a:lnTo>
                <a:lnTo>
                  <a:pt x="96986" y="25393"/>
                </a:lnTo>
                <a:lnTo>
                  <a:pt x="101790" y="20785"/>
                </a:lnTo>
                <a:lnTo>
                  <a:pt x="102285" y="6904"/>
                </a:lnTo>
                <a:lnTo>
                  <a:pt x="96786" y="1023"/>
                </a:lnTo>
                <a:lnTo>
                  <a:pt x="57601" y="39"/>
                </a:lnTo>
                <a:lnTo>
                  <a:pt x="33247" y="0"/>
                </a:lnTo>
                <a:close/>
              </a:path>
              <a:path w="991235" h="735964" extrusionOk="0">
                <a:moveTo>
                  <a:pt x="96986" y="25393"/>
                </a:moveTo>
                <a:lnTo>
                  <a:pt x="34056" y="25393"/>
                </a:lnTo>
                <a:lnTo>
                  <a:pt x="57740" y="25443"/>
                </a:lnTo>
                <a:lnTo>
                  <a:pt x="89344" y="26182"/>
                </a:lnTo>
                <a:lnTo>
                  <a:pt x="96164" y="26182"/>
                </a:lnTo>
                <a:lnTo>
                  <a:pt x="96986" y="25393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5" name="Google Shape;105;p8"/>
          <p:cNvSpPr/>
          <p:nvPr/>
        </p:nvSpPr>
        <p:spPr>
          <a:xfrm>
            <a:off x="3303228" y="1338413"/>
            <a:ext cx="567055" cy="430530"/>
          </a:xfrm>
          <a:custGeom>
            <a:avLst/>
            <a:gdLst/>
            <a:ahLst/>
            <a:cxnLst/>
            <a:rect l="l" t="t" r="r" b="b"/>
            <a:pathLst>
              <a:path w="567054" h="430530" extrusionOk="0">
                <a:moveTo>
                  <a:pt x="560232" y="249262"/>
                </a:moveTo>
                <a:lnTo>
                  <a:pt x="534822" y="249262"/>
                </a:lnTo>
                <a:lnTo>
                  <a:pt x="541350" y="424954"/>
                </a:lnTo>
                <a:lnTo>
                  <a:pt x="546989" y="430326"/>
                </a:lnTo>
                <a:lnTo>
                  <a:pt x="554266" y="430326"/>
                </a:lnTo>
                <a:lnTo>
                  <a:pt x="561276" y="430060"/>
                </a:lnTo>
                <a:lnTo>
                  <a:pt x="566737" y="424167"/>
                </a:lnTo>
                <a:lnTo>
                  <a:pt x="560232" y="249262"/>
                </a:lnTo>
                <a:close/>
              </a:path>
              <a:path w="567054" h="430530" extrusionOk="0">
                <a:moveTo>
                  <a:pt x="389453" y="139700"/>
                </a:moveTo>
                <a:lnTo>
                  <a:pt x="364058" y="139700"/>
                </a:lnTo>
                <a:lnTo>
                  <a:pt x="363651" y="323405"/>
                </a:lnTo>
                <a:lnTo>
                  <a:pt x="365988" y="327545"/>
                </a:lnTo>
                <a:lnTo>
                  <a:pt x="373646" y="332155"/>
                </a:lnTo>
                <a:lnTo>
                  <a:pt x="378383" y="332282"/>
                </a:lnTo>
                <a:lnTo>
                  <a:pt x="443309" y="297827"/>
                </a:lnTo>
                <a:lnTo>
                  <a:pt x="389115" y="297827"/>
                </a:lnTo>
                <a:lnTo>
                  <a:pt x="389453" y="139700"/>
                </a:lnTo>
                <a:close/>
              </a:path>
              <a:path w="567054" h="430530" extrusionOk="0">
                <a:moveTo>
                  <a:pt x="544652" y="215277"/>
                </a:moveTo>
                <a:lnTo>
                  <a:pt x="389115" y="297827"/>
                </a:lnTo>
                <a:lnTo>
                  <a:pt x="443309" y="297827"/>
                </a:lnTo>
                <a:lnTo>
                  <a:pt x="534822" y="249262"/>
                </a:lnTo>
                <a:lnTo>
                  <a:pt x="560232" y="249262"/>
                </a:lnTo>
                <a:lnTo>
                  <a:pt x="559282" y="223710"/>
                </a:lnTo>
                <a:lnTo>
                  <a:pt x="556882" y="219735"/>
                </a:lnTo>
                <a:lnTo>
                  <a:pt x="549300" y="215353"/>
                </a:lnTo>
                <a:lnTo>
                  <a:pt x="544652" y="215277"/>
                </a:lnTo>
                <a:close/>
              </a:path>
              <a:path w="567054" h="430530" extrusionOk="0">
                <a:moveTo>
                  <a:pt x="190886" y="34201"/>
                </a:moveTo>
                <a:lnTo>
                  <a:pt x="165430" y="34201"/>
                </a:lnTo>
                <a:lnTo>
                  <a:pt x="178371" y="224307"/>
                </a:lnTo>
                <a:lnTo>
                  <a:pt x="180848" y="228168"/>
                </a:lnTo>
                <a:lnTo>
                  <a:pt x="188417" y="232333"/>
                </a:lnTo>
                <a:lnTo>
                  <a:pt x="193014" y="232359"/>
                </a:lnTo>
                <a:lnTo>
                  <a:pt x="255421" y="198551"/>
                </a:lnTo>
                <a:lnTo>
                  <a:pt x="202082" y="198551"/>
                </a:lnTo>
                <a:lnTo>
                  <a:pt x="190886" y="34201"/>
                </a:lnTo>
                <a:close/>
              </a:path>
              <a:path w="567054" h="430530" extrusionOk="0">
                <a:moveTo>
                  <a:pt x="374700" y="105067"/>
                </a:moveTo>
                <a:lnTo>
                  <a:pt x="202082" y="198551"/>
                </a:lnTo>
                <a:lnTo>
                  <a:pt x="255421" y="198551"/>
                </a:lnTo>
                <a:lnTo>
                  <a:pt x="364058" y="139700"/>
                </a:lnTo>
                <a:lnTo>
                  <a:pt x="389453" y="139700"/>
                </a:lnTo>
                <a:lnTo>
                  <a:pt x="389509" y="113906"/>
                </a:lnTo>
                <a:lnTo>
                  <a:pt x="387159" y="109753"/>
                </a:lnTo>
                <a:lnTo>
                  <a:pt x="379476" y="105156"/>
                </a:lnTo>
                <a:lnTo>
                  <a:pt x="374700" y="105067"/>
                </a:lnTo>
                <a:close/>
              </a:path>
              <a:path w="567054" h="430530" extrusionOk="0">
                <a:moveTo>
                  <a:pt x="178904" y="0"/>
                </a:moveTo>
                <a:lnTo>
                  <a:pt x="174294" y="25"/>
                </a:lnTo>
                <a:lnTo>
                  <a:pt x="2146" y="97231"/>
                </a:lnTo>
                <a:lnTo>
                  <a:pt x="0" y="104978"/>
                </a:lnTo>
                <a:lnTo>
                  <a:pt x="6896" y="117195"/>
                </a:lnTo>
                <a:lnTo>
                  <a:pt x="14605" y="119367"/>
                </a:lnTo>
                <a:lnTo>
                  <a:pt x="165430" y="34201"/>
                </a:lnTo>
                <a:lnTo>
                  <a:pt x="190886" y="34201"/>
                </a:lnTo>
                <a:lnTo>
                  <a:pt x="189103" y="8026"/>
                </a:lnTo>
                <a:lnTo>
                  <a:pt x="186588" y="4127"/>
                </a:lnTo>
                <a:lnTo>
                  <a:pt x="178904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6" name="Google Shape;106;p8"/>
          <p:cNvSpPr/>
          <p:nvPr/>
        </p:nvSpPr>
        <p:spPr>
          <a:xfrm>
            <a:off x="2029080" y="985780"/>
            <a:ext cx="439420" cy="433070"/>
          </a:xfrm>
          <a:custGeom>
            <a:avLst/>
            <a:gdLst/>
            <a:ahLst/>
            <a:cxnLst/>
            <a:rect l="l" t="t" r="r" b="b"/>
            <a:pathLst>
              <a:path w="439419" h="433069" extrusionOk="0">
                <a:moveTo>
                  <a:pt x="111569" y="0"/>
                </a:moveTo>
                <a:lnTo>
                  <a:pt x="113643" y="34188"/>
                </a:lnTo>
                <a:lnTo>
                  <a:pt x="115458" y="64739"/>
                </a:lnTo>
                <a:lnTo>
                  <a:pt x="117513" y="96060"/>
                </a:lnTo>
                <a:lnTo>
                  <a:pt x="119976" y="127050"/>
                </a:lnTo>
                <a:lnTo>
                  <a:pt x="120235" y="140309"/>
                </a:lnTo>
                <a:lnTo>
                  <a:pt x="117814" y="151901"/>
                </a:lnTo>
                <a:lnTo>
                  <a:pt x="111693" y="161812"/>
                </a:lnTo>
                <a:lnTo>
                  <a:pt x="100850" y="170027"/>
                </a:lnTo>
                <a:lnTo>
                  <a:pt x="93539" y="174654"/>
                </a:lnTo>
                <a:lnTo>
                  <a:pt x="86620" y="180014"/>
                </a:lnTo>
                <a:lnTo>
                  <a:pt x="79873" y="185695"/>
                </a:lnTo>
                <a:lnTo>
                  <a:pt x="73075" y="191287"/>
                </a:lnTo>
                <a:lnTo>
                  <a:pt x="0" y="248704"/>
                </a:lnTo>
                <a:lnTo>
                  <a:pt x="7302" y="251040"/>
                </a:lnTo>
                <a:lnTo>
                  <a:pt x="11925" y="252755"/>
                </a:lnTo>
                <a:lnTo>
                  <a:pt x="104959" y="277049"/>
                </a:lnTo>
                <a:lnTo>
                  <a:pt x="134505" y="284226"/>
                </a:lnTo>
                <a:lnTo>
                  <a:pt x="141730" y="286716"/>
                </a:lnTo>
                <a:lnTo>
                  <a:pt x="147080" y="290409"/>
                </a:lnTo>
                <a:lnTo>
                  <a:pt x="151013" y="295489"/>
                </a:lnTo>
                <a:lnTo>
                  <a:pt x="153987" y="302145"/>
                </a:lnTo>
                <a:lnTo>
                  <a:pt x="165448" y="334303"/>
                </a:lnTo>
                <a:lnTo>
                  <a:pt x="177161" y="366644"/>
                </a:lnTo>
                <a:lnTo>
                  <a:pt x="201345" y="432943"/>
                </a:lnTo>
                <a:lnTo>
                  <a:pt x="205701" y="426466"/>
                </a:lnTo>
                <a:lnTo>
                  <a:pt x="208813" y="422046"/>
                </a:lnTo>
                <a:lnTo>
                  <a:pt x="244582" y="366214"/>
                </a:lnTo>
                <a:lnTo>
                  <a:pt x="260906" y="340516"/>
                </a:lnTo>
                <a:lnTo>
                  <a:pt x="277025" y="314693"/>
                </a:lnTo>
                <a:lnTo>
                  <a:pt x="282498" y="305803"/>
                </a:lnTo>
                <a:lnTo>
                  <a:pt x="288569" y="302818"/>
                </a:lnTo>
                <a:lnTo>
                  <a:pt x="438861" y="297319"/>
                </a:lnTo>
                <a:lnTo>
                  <a:pt x="421388" y="275532"/>
                </a:lnTo>
                <a:lnTo>
                  <a:pt x="404666" y="254398"/>
                </a:lnTo>
                <a:lnTo>
                  <a:pt x="387944" y="234195"/>
                </a:lnTo>
                <a:lnTo>
                  <a:pt x="370471" y="215201"/>
                </a:lnTo>
                <a:lnTo>
                  <a:pt x="355456" y="196628"/>
                </a:lnTo>
                <a:lnTo>
                  <a:pt x="347397" y="177457"/>
                </a:lnTo>
                <a:lnTo>
                  <a:pt x="346541" y="156676"/>
                </a:lnTo>
                <a:lnTo>
                  <a:pt x="353136" y="133273"/>
                </a:lnTo>
                <a:lnTo>
                  <a:pt x="361966" y="108879"/>
                </a:lnTo>
                <a:lnTo>
                  <a:pt x="369347" y="83224"/>
                </a:lnTo>
                <a:lnTo>
                  <a:pt x="239847" y="83224"/>
                </a:lnTo>
                <a:lnTo>
                  <a:pt x="232270" y="81111"/>
                </a:lnTo>
                <a:lnTo>
                  <a:pt x="224574" y="76390"/>
                </a:lnTo>
                <a:lnTo>
                  <a:pt x="212608" y="67635"/>
                </a:lnTo>
                <a:lnTo>
                  <a:pt x="200345" y="59272"/>
                </a:lnTo>
                <a:lnTo>
                  <a:pt x="175564" y="42887"/>
                </a:lnTo>
                <a:lnTo>
                  <a:pt x="111569" y="0"/>
                </a:lnTo>
                <a:close/>
              </a:path>
              <a:path w="439419" h="433069" extrusionOk="0">
                <a:moveTo>
                  <a:pt x="383019" y="31089"/>
                </a:moveTo>
                <a:lnTo>
                  <a:pt x="376389" y="33147"/>
                </a:lnTo>
                <a:lnTo>
                  <a:pt x="372122" y="34188"/>
                </a:lnTo>
                <a:lnTo>
                  <a:pt x="312090" y="57619"/>
                </a:lnTo>
                <a:lnTo>
                  <a:pt x="284198" y="68699"/>
                </a:lnTo>
                <a:lnTo>
                  <a:pt x="256425" y="80124"/>
                </a:lnTo>
                <a:lnTo>
                  <a:pt x="247750" y="82853"/>
                </a:lnTo>
                <a:lnTo>
                  <a:pt x="239847" y="83224"/>
                </a:lnTo>
                <a:lnTo>
                  <a:pt x="369347" y="83224"/>
                </a:lnTo>
                <a:lnTo>
                  <a:pt x="375948" y="57611"/>
                </a:lnTo>
                <a:lnTo>
                  <a:pt x="383019" y="3108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7" name="Google Shape;107;p8"/>
          <p:cNvSpPr/>
          <p:nvPr/>
        </p:nvSpPr>
        <p:spPr>
          <a:xfrm>
            <a:off x="0" y="794888"/>
            <a:ext cx="477520" cy="208279"/>
          </a:xfrm>
          <a:custGeom>
            <a:avLst/>
            <a:gdLst/>
            <a:ahLst/>
            <a:cxnLst/>
            <a:rect l="l" t="t" r="r" b="b"/>
            <a:pathLst>
              <a:path w="477520" h="208280" extrusionOk="0">
                <a:moveTo>
                  <a:pt x="310409" y="38177"/>
                </a:moveTo>
                <a:lnTo>
                  <a:pt x="119841" y="38177"/>
                </a:lnTo>
                <a:lnTo>
                  <a:pt x="167349" y="38642"/>
                </a:lnTo>
                <a:lnTo>
                  <a:pt x="213885" y="45202"/>
                </a:lnTo>
                <a:lnTo>
                  <a:pt x="258907" y="57628"/>
                </a:lnTo>
                <a:lnTo>
                  <a:pt x="301876" y="75692"/>
                </a:lnTo>
                <a:lnTo>
                  <a:pt x="342252" y="99168"/>
                </a:lnTo>
                <a:lnTo>
                  <a:pt x="379493" y="127828"/>
                </a:lnTo>
                <a:lnTo>
                  <a:pt x="413059" y="161443"/>
                </a:lnTo>
                <a:lnTo>
                  <a:pt x="442410" y="199786"/>
                </a:lnTo>
                <a:lnTo>
                  <a:pt x="447758" y="205128"/>
                </a:lnTo>
                <a:lnTo>
                  <a:pt x="454509" y="207901"/>
                </a:lnTo>
                <a:lnTo>
                  <a:pt x="461815" y="207941"/>
                </a:lnTo>
                <a:lnTo>
                  <a:pt x="468826" y="205082"/>
                </a:lnTo>
                <a:lnTo>
                  <a:pt x="474165" y="199728"/>
                </a:lnTo>
                <a:lnTo>
                  <a:pt x="476942" y="192974"/>
                </a:lnTo>
                <a:lnTo>
                  <a:pt x="476985" y="185671"/>
                </a:lnTo>
                <a:lnTo>
                  <a:pt x="474122" y="178666"/>
                </a:lnTo>
                <a:lnTo>
                  <a:pt x="445158" y="140310"/>
                </a:lnTo>
                <a:lnTo>
                  <a:pt x="412370" y="106165"/>
                </a:lnTo>
                <a:lnTo>
                  <a:pt x="376194" y="76415"/>
                </a:lnTo>
                <a:lnTo>
                  <a:pt x="337068" y="51244"/>
                </a:lnTo>
                <a:lnTo>
                  <a:pt x="310409" y="38177"/>
                </a:lnTo>
                <a:close/>
              </a:path>
              <a:path w="477520" h="208280" extrusionOk="0">
                <a:moveTo>
                  <a:pt x="159789" y="0"/>
                </a:moveTo>
                <a:lnTo>
                  <a:pt x="112460" y="465"/>
                </a:lnTo>
                <a:lnTo>
                  <a:pt x="64801" y="6606"/>
                </a:lnTo>
                <a:lnTo>
                  <a:pt x="15671" y="19172"/>
                </a:lnTo>
                <a:lnTo>
                  <a:pt x="0" y="25358"/>
                </a:lnTo>
                <a:lnTo>
                  <a:pt x="0" y="66483"/>
                </a:lnTo>
                <a:lnTo>
                  <a:pt x="22632" y="57002"/>
                </a:lnTo>
                <a:lnTo>
                  <a:pt x="71901" y="44033"/>
                </a:lnTo>
                <a:lnTo>
                  <a:pt x="119841" y="38177"/>
                </a:lnTo>
                <a:lnTo>
                  <a:pt x="310409" y="38177"/>
                </a:lnTo>
                <a:lnTo>
                  <a:pt x="295427" y="30833"/>
                </a:lnTo>
                <a:lnTo>
                  <a:pt x="251709" y="15367"/>
                </a:lnTo>
                <a:lnTo>
                  <a:pt x="206351" y="5028"/>
                </a:lnTo>
                <a:lnTo>
                  <a:pt x="159789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0" y="976238"/>
            <a:ext cx="324485" cy="95250"/>
          </a:xfrm>
          <a:custGeom>
            <a:avLst/>
            <a:gdLst/>
            <a:ahLst/>
            <a:cxnLst/>
            <a:rect l="l" t="t" r="r" b="b"/>
            <a:pathLst>
              <a:path w="324485" h="95250" extrusionOk="0">
                <a:moveTo>
                  <a:pt x="138244" y="0"/>
                </a:moveTo>
                <a:lnTo>
                  <a:pt x="91080" y="5882"/>
                </a:lnTo>
                <a:lnTo>
                  <a:pt x="45821" y="20376"/>
                </a:lnTo>
                <a:lnTo>
                  <a:pt x="4177" y="42791"/>
                </a:lnTo>
                <a:lnTo>
                  <a:pt x="0" y="46123"/>
                </a:lnTo>
                <a:lnTo>
                  <a:pt x="0" y="95218"/>
                </a:lnTo>
                <a:lnTo>
                  <a:pt x="8375" y="86845"/>
                </a:lnTo>
                <a:lnTo>
                  <a:pt x="51302" y="59729"/>
                </a:lnTo>
                <a:lnTo>
                  <a:pt x="99284" y="43093"/>
                </a:lnTo>
                <a:lnTo>
                  <a:pt x="149829" y="38021"/>
                </a:lnTo>
                <a:lnTo>
                  <a:pt x="282602" y="38021"/>
                </a:lnTo>
                <a:lnTo>
                  <a:pt x="275960" y="33601"/>
                </a:lnTo>
                <a:lnTo>
                  <a:pt x="231697" y="14105"/>
                </a:lnTo>
                <a:lnTo>
                  <a:pt x="185454" y="2823"/>
                </a:lnTo>
                <a:lnTo>
                  <a:pt x="138244" y="0"/>
                </a:lnTo>
                <a:close/>
              </a:path>
              <a:path w="324485" h="95250" extrusionOk="0">
                <a:moveTo>
                  <a:pt x="282602" y="38021"/>
                </a:moveTo>
                <a:lnTo>
                  <a:pt x="149829" y="38021"/>
                </a:lnTo>
                <a:lnTo>
                  <a:pt x="200183" y="44569"/>
                </a:lnTo>
                <a:lnTo>
                  <a:pt x="248646" y="62324"/>
                </a:lnTo>
                <a:lnTo>
                  <a:pt x="293518" y="90870"/>
                </a:lnTo>
                <a:lnTo>
                  <a:pt x="300257" y="94325"/>
                </a:lnTo>
                <a:lnTo>
                  <a:pt x="307537" y="94904"/>
                </a:lnTo>
                <a:lnTo>
                  <a:pt x="314501" y="92705"/>
                </a:lnTo>
                <a:lnTo>
                  <a:pt x="320290" y="87822"/>
                </a:lnTo>
                <a:lnTo>
                  <a:pt x="323730" y="81089"/>
                </a:lnTo>
                <a:lnTo>
                  <a:pt x="324303" y="73810"/>
                </a:lnTo>
                <a:lnTo>
                  <a:pt x="322104" y="66847"/>
                </a:lnTo>
                <a:lnTo>
                  <a:pt x="317229" y="61064"/>
                </a:lnTo>
                <a:lnTo>
                  <a:pt x="282602" y="38021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203473" y="2766393"/>
            <a:ext cx="4367986" cy="363440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3003993" y="60540"/>
            <a:ext cx="439420" cy="433070"/>
          </a:xfrm>
          <a:custGeom>
            <a:avLst/>
            <a:gdLst/>
            <a:ahLst/>
            <a:cxnLst/>
            <a:rect l="l" t="t" r="r" b="b"/>
            <a:pathLst>
              <a:path w="439420" h="433070" extrusionOk="0">
                <a:moveTo>
                  <a:pt x="111569" y="0"/>
                </a:moveTo>
                <a:lnTo>
                  <a:pt x="113643" y="34188"/>
                </a:lnTo>
                <a:lnTo>
                  <a:pt x="115458" y="64744"/>
                </a:lnTo>
                <a:lnTo>
                  <a:pt x="117513" y="96065"/>
                </a:lnTo>
                <a:lnTo>
                  <a:pt x="119976" y="127050"/>
                </a:lnTo>
                <a:lnTo>
                  <a:pt x="120235" y="140309"/>
                </a:lnTo>
                <a:lnTo>
                  <a:pt x="117814" y="151901"/>
                </a:lnTo>
                <a:lnTo>
                  <a:pt x="111693" y="161812"/>
                </a:lnTo>
                <a:lnTo>
                  <a:pt x="100850" y="170027"/>
                </a:lnTo>
                <a:lnTo>
                  <a:pt x="93539" y="174654"/>
                </a:lnTo>
                <a:lnTo>
                  <a:pt x="86620" y="180014"/>
                </a:lnTo>
                <a:lnTo>
                  <a:pt x="79873" y="185695"/>
                </a:lnTo>
                <a:lnTo>
                  <a:pt x="73075" y="191287"/>
                </a:lnTo>
                <a:lnTo>
                  <a:pt x="0" y="248704"/>
                </a:lnTo>
                <a:lnTo>
                  <a:pt x="7302" y="251040"/>
                </a:lnTo>
                <a:lnTo>
                  <a:pt x="11925" y="252755"/>
                </a:lnTo>
                <a:lnTo>
                  <a:pt x="104959" y="277049"/>
                </a:lnTo>
                <a:lnTo>
                  <a:pt x="134505" y="284226"/>
                </a:lnTo>
                <a:lnTo>
                  <a:pt x="141730" y="286716"/>
                </a:lnTo>
                <a:lnTo>
                  <a:pt x="147080" y="290409"/>
                </a:lnTo>
                <a:lnTo>
                  <a:pt x="151013" y="295489"/>
                </a:lnTo>
                <a:lnTo>
                  <a:pt x="153987" y="302145"/>
                </a:lnTo>
                <a:lnTo>
                  <a:pt x="165448" y="334303"/>
                </a:lnTo>
                <a:lnTo>
                  <a:pt x="177161" y="366644"/>
                </a:lnTo>
                <a:lnTo>
                  <a:pt x="201345" y="432943"/>
                </a:lnTo>
                <a:lnTo>
                  <a:pt x="205701" y="426466"/>
                </a:lnTo>
                <a:lnTo>
                  <a:pt x="208813" y="422046"/>
                </a:lnTo>
                <a:lnTo>
                  <a:pt x="244582" y="366218"/>
                </a:lnTo>
                <a:lnTo>
                  <a:pt x="260906" y="340518"/>
                </a:lnTo>
                <a:lnTo>
                  <a:pt x="277025" y="314693"/>
                </a:lnTo>
                <a:lnTo>
                  <a:pt x="282498" y="305803"/>
                </a:lnTo>
                <a:lnTo>
                  <a:pt x="288569" y="302818"/>
                </a:lnTo>
                <a:lnTo>
                  <a:pt x="438861" y="297319"/>
                </a:lnTo>
                <a:lnTo>
                  <a:pt x="421388" y="275532"/>
                </a:lnTo>
                <a:lnTo>
                  <a:pt x="404666" y="254398"/>
                </a:lnTo>
                <a:lnTo>
                  <a:pt x="387944" y="234195"/>
                </a:lnTo>
                <a:lnTo>
                  <a:pt x="370471" y="215201"/>
                </a:lnTo>
                <a:lnTo>
                  <a:pt x="355456" y="196633"/>
                </a:lnTo>
                <a:lnTo>
                  <a:pt x="347397" y="177461"/>
                </a:lnTo>
                <a:lnTo>
                  <a:pt x="346541" y="156678"/>
                </a:lnTo>
                <a:lnTo>
                  <a:pt x="353136" y="133273"/>
                </a:lnTo>
                <a:lnTo>
                  <a:pt x="361966" y="108879"/>
                </a:lnTo>
                <a:lnTo>
                  <a:pt x="369346" y="83229"/>
                </a:lnTo>
                <a:lnTo>
                  <a:pt x="239847" y="83229"/>
                </a:lnTo>
                <a:lnTo>
                  <a:pt x="232270" y="81113"/>
                </a:lnTo>
                <a:lnTo>
                  <a:pt x="224574" y="76390"/>
                </a:lnTo>
                <a:lnTo>
                  <a:pt x="212608" y="67635"/>
                </a:lnTo>
                <a:lnTo>
                  <a:pt x="200345" y="59272"/>
                </a:lnTo>
                <a:lnTo>
                  <a:pt x="175564" y="42887"/>
                </a:lnTo>
                <a:lnTo>
                  <a:pt x="111569" y="0"/>
                </a:lnTo>
                <a:close/>
              </a:path>
              <a:path w="439420" h="433070" extrusionOk="0">
                <a:moveTo>
                  <a:pt x="383019" y="31089"/>
                </a:moveTo>
                <a:lnTo>
                  <a:pt x="376389" y="33147"/>
                </a:lnTo>
                <a:lnTo>
                  <a:pt x="372122" y="34188"/>
                </a:lnTo>
                <a:lnTo>
                  <a:pt x="312090" y="57619"/>
                </a:lnTo>
                <a:lnTo>
                  <a:pt x="284198" y="68699"/>
                </a:lnTo>
                <a:lnTo>
                  <a:pt x="256425" y="80124"/>
                </a:lnTo>
                <a:lnTo>
                  <a:pt x="247750" y="82859"/>
                </a:lnTo>
                <a:lnTo>
                  <a:pt x="239847" y="83229"/>
                </a:lnTo>
                <a:lnTo>
                  <a:pt x="369346" y="83229"/>
                </a:lnTo>
                <a:lnTo>
                  <a:pt x="375948" y="57611"/>
                </a:lnTo>
                <a:lnTo>
                  <a:pt x="383019" y="3108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3717773" y="2138288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29" h="364489" extrusionOk="0">
                <a:moveTo>
                  <a:pt x="417536" y="0"/>
                </a:moveTo>
                <a:lnTo>
                  <a:pt x="370210" y="468"/>
                </a:lnTo>
                <a:lnTo>
                  <a:pt x="322554" y="6616"/>
                </a:lnTo>
                <a:lnTo>
                  <a:pt x="273421" y="19181"/>
                </a:lnTo>
                <a:lnTo>
                  <a:pt x="226977" y="37513"/>
                </a:lnTo>
                <a:lnTo>
                  <a:pt x="183620" y="61198"/>
                </a:lnTo>
                <a:lnTo>
                  <a:pt x="143749" y="89822"/>
                </a:lnTo>
                <a:lnTo>
                  <a:pt x="107761" y="122970"/>
                </a:lnTo>
                <a:lnTo>
                  <a:pt x="76054" y="160230"/>
                </a:lnTo>
                <a:lnTo>
                  <a:pt x="49026" y="201186"/>
                </a:lnTo>
                <a:lnTo>
                  <a:pt x="27076" y="245426"/>
                </a:lnTo>
                <a:lnTo>
                  <a:pt x="10601" y="292535"/>
                </a:lnTo>
                <a:lnTo>
                  <a:pt x="0" y="342099"/>
                </a:lnTo>
                <a:lnTo>
                  <a:pt x="387" y="349658"/>
                </a:lnTo>
                <a:lnTo>
                  <a:pt x="17932" y="363956"/>
                </a:lnTo>
                <a:lnTo>
                  <a:pt x="28130" y="363956"/>
                </a:lnTo>
                <a:lnTo>
                  <a:pt x="36271" y="357161"/>
                </a:lnTo>
                <a:lnTo>
                  <a:pt x="37668" y="347713"/>
                </a:lnTo>
                <a:lnTo>
                  <a:pt x="48671" y="297995"/>
                </a:lnTo>
                <a:lnTo>
                  <a:pt x="66186" y="251073"/>
                </a:lnTo>
                <a:lnTo>
                  <a:pt x="89720" y="207459"/>
                </a:lnTo>
                <a:lnTo>
                  <a:pt x="118779" y="167668"/>
                </a:lnTo>
                <a:lnTo>
                  <a:pt x="152869" y="132215"/>
                </a:lnTo>
                <a:lnTo>
                  <a:pt x="191495" y="101611"/>
                </a:lnTo>
                <a:lnTo>
                  <a:pt x="234164" y="76372"/>
                </a:lnTo>
                <a:lnTo>
                  <a:pt x="280381" y="57012"/>
                </a:lnTo>
                <a:lnTo>
                  <a:pt x="329653" y="44043"/>
                </a:lnTo>
                <a:lnTo>
                  <a:pt x="377580" y="38183"/>
                </a:lnTo>
                <a:lnTo>
                  <a:pt x="568164" y="38183"/>
                </a:lnTo>
                <a:lnTo>
                  <a:pt x="553170" y="30833"/>
                </a:lnTo>
                <a:lnTo>
                  <a:pt x="509453" y="15366"/>
                </a:lnTo>
                <a:lnTo>
                  <a:pt x="464096" y="5027"/>
                </a:lnTo>
                <a:lnTo>
                  <a:pt x="417536" y="0"/>
                </a:lnTo>
                <a:close/>
              </a:path>
              <a:path w="735329" h="364489" extrusionOk="0">
                <a:moveTo>
                  <a:pt x="568164" y="38183"/>
                </a:moveTo>
                <a:lnTo>
                  <a:pt x="377580" y="38183"/>
                </a:lnTo>
                <a:lnTo>
                  <a:pt x="425082" y="38647"/>
                </a:lnTo>
                <a:lnTo>
                  <a:pt x="471615" y="45206"/>
                </a:lnTo>
                <a:lnTo>
                  <a:pt x="516640" y="57632"/>
                </a:lnTo>
                <a:lnTo>
                  <a:pt x="559615" y="75698"/>
                </a:lnTo>
                <a:lnTo>
                  <a:pt x="599997" y="99175"/>
                </a:lnTo>
                <a:lnTo>
                  <a:pt x="637246" y="127836"/>
                </a:lnTo>
                <a:lnTo>
                  <a:pt x="670819" y="161452"/>
                </a:lnTo>
                <a:lnTo>
                  <a:pt x="700176" y="199796"/>
                </a:lnTo>
                <a:lnTo>
                  <a:pt x="705528" y="205136"/>
                </a:lnTo>
                <a:lnTo>
                  <a:pt x="712287" y="207906"/>
                </a:lnTo>
                <a:lnTo>
                  <a:pt x="719591" y="207945"/>
                </a:lnTo>
                <a:lnTo>
                  <a:pt x="726579" y="205092"/>
                </a:lnTo>
                <a:lnTo>
                  <a:pt x="731925" y="199737"/>
                </a:lnTo>
                <a:lnTo>
                  <a:pt x="734704" y="192984"/>
                </a:lnTo>
                <a:lnTo>
                  <a:pt x="734745" y="185680"/>
                </a:lnTo>
                <a:lnTo>
                  <a:pt x="731875" y="178676"/>
                </a:lnTo>
                <a:lnTo>
                  <a:pt x="702908" y="140319"/>
                </a:lnTo>
                <a:lnTo>
                  <a:pt x="670117" y="106172"/>
                </a:lnTo>
                <a:lnTo>
                  <a:pt x="633864" y="76372"/>
                </a:lnTo>
                <a:lnTo>
                  <a:pt x="594811" y="51246"/>
                </a:lnTo>
                <a:lnTo>
                  <a:pt x="568164" y="38183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3882645" y="2319643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5" h="179069" extrusionOk="0">
                <a:moveTo>
                  <a:pt x="231114" y="0"/>
                </a:moveTo>
                <a:lnTo>
                  <a:pt x="183962" y="5881"/>
                </a:lnTo>
                <a:lnTo>
                  <a:pt x="138707" y="20375"/>
                </a:lnTo>
                <a:lnTo>
                  <a:pt x="97064" y="42790"/>
                </a:lnTo>
                <a:lnTo>
                  <a:pt x="59849" y="72473"/>
                </a:lnTo>
                <a:lnTo>
                  <a:pt x="27883" y="108774"/>
                </a:lnTo>
                <a:lnTo>
                  <a:pt x="1983" y="151042"/>
                </a:lnTo>
                <a:lnTo>
                  <a:pt x="0" y="158339"/>
                </a:lnTo>
                <a:lnTo>
                  <a:pt x="934" y="165582"/>
                </a:lnTo>
                <a:lnTo>
                  <a:pt x="4514" y="171946"/>
                </a:lnTo>
                <a:lnTo>
                  <a:pt x="10467" y="176607"/>
                </a:lnTo>
                <a:lnTo>
                  <a:pt x="13210" y="177991"/>
                </a:lnTo>
                <a:lnTo>
                  <a:pt x="16118" y="178639"/>
                </a:lnTo>
                <a:lnTo>
                  <a:pt x="25974" y="178639"/>
                </a:lnTo>
                <a:lnTo>
                  <a:pt x="32692" y="174791"/>
                </a:lnTo>
                <a:lnTo>
                  <a:pt x="36045" y="168123"/>
                </a:lnTo>
                <a:lnTo>
                  <a:pt x="64755" y="123341"/>
                </a:lnTo>
                <a:lnTo>
                  <a:pt x="101262" y="86843"/>
                </a:lnTo>
                <a:lnTo>
                  <a:pt x="144194" y="59728"/>
                </a:lnTo>
                <a:lnTo>
                  <a:pt x="192178" y="43092"/>
                </a:lnTo>
                <a:lnTo>
                  <a:pt x="242698" y="38009"/>
                </a:lnTo>
                <a:lnTo>
                  <a:pt x="375467" y="38009"/>
                </a:lnTo>
                <a:lnTo>
                  <a:pt x="368835" y="33598"/>
                </a:lnTo>
                <a:lnTo>
                  <a:pt x="324566" y="14107"/>
                </a:lnTo>
                <a:lnTo>
                  <a:pt x="278321" y="2824"/>
                </a:lnTo>
                <a:lnTo>
                  <a:pt x="231114" y="0"/>
                </a:lnTo>
                <a:close/>
              </a:path>
              <a:path w="417195" h="179069" extrusionOk="0">
                <a:moveTo>
                  <a:pt x="375467" y="38009"/>
                </a:moveTo>
                <a:lnTo>
                  <a:pt x="242698" y="38009"/>
                </a:lnTo>
                <a:lnTo>
                  <a:pt x="293047" y="44560"/>
                </a:lnTo>
                <a:lnTo>
                  <a:pt x="341517" y="62325"/>
                </a:lnTo>
                <a:lnTo>
                  <a:pt x="386400" y="90882"/>
                </a:lnTo>
                <a:lnTo>
                  <a:pt x="393143" y="94322"/>
                </a:lnTo>
                <a:lnTo>
                  <a:pt x="400422" y="94895"/>
                </a:lnTo>
                <a:lnTo>
                  <a:pt x="407379" y="92697"/>
                </a:lnTo>
                <a:lnTo>
                  <a:pt x="413158" y="87821"/>
                </a:lnTo>
                <a:lnTo>
                  <a:pt x="416604" y="81088"/>
                </a:lnTo>
                <a:lnTo>
                  <a:pt x="417178" y="73807"/>
                </a:lnTo>
                <a:lnTo>
                  <a:pt x="414980" y="66840"/>
                </a:lnTo>
                <a:lnTo>
                  <a:pt x="410110" y="61050"/>
                </a:lnTo>
                <a:lnTo>
                  <a:pt x="375467" y="3800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3878760" y="3015250"/>
            <a:ext cx="693420" cy="1343025"/>
          </a:xfrm>
          <a:custGeom>
            <a:avLst/>
            <a:gdLst/>
            <a:ahLst/>
            <a:cxnLst/>
            <a:rect l="l" t="t" r="r" b="b"/>
            <a:pathLst>
              <a:path w="693420" h="1343025" extrusionOk="0">
                <a:moveTo>
                  <a:pt x="579297" y="1289461"/>
                </a:moveTo>
                <a:lnTo>
                  <a:pt x="538181" y="1305421"/>
                </a:lnTo>
                <a:lnTo>
                  <a:pt x="495401" y="1320284"/>
                </a:lnTo>
                <a:lnTo>
                  <a:pt x="491807" y="1327472"/>
                </a:lnTo>
                <a:lnTo>
                  <a:pt x="495795" y="1339448"/>
                </a:lnTo>
                <a:lnTo>
                  <a:pt x="500748" y="1342813"/>
                </a:lnTo>
                <a:lnTo>
                  <a:pt x="507403" y="1342813"/>
                </a:lnTo>
                <a:lnTo>
                  <a:pt x="546957" y="1329256"/>
                </a:lnTo>
                <a:lnTo>
                  <a:pt x="588810" y="1313019"/>
                </a:lnTo>
                <a:lnTo>
                  <a:pt x="591947" y="1305615"/>
                </a:lnTo>
                <a:lnTo>
                  <a:pt x="586689" y="1292610"/>
                </a:lnTo>
                <a:lnTo>
                  <a:pt x="579297" y="1289461"/>
                </a:lnTo>
                <a:close/>
              </a:path>
              <a:path w="693420" h="1343025" extrusionOk="0">
                <a:moveTo>
                  <a:pt x="693239" y="1233628"/>
                </a:moveTo>
                <a:lnTo>
                  <a:pt x="658480" y="1252776"/>
                </a:lnTo>
                <a:lnTo>
                  <a:pt x="635139" y="1264518"/>
                </a:lnTo>
                <a:lnTo>
                  <a:pt x="632548" y="1272138"/>
                </a:lnTo>
                <a:lnTo>
                  <a:pt x="637870" y="1282907"/>
                </a:lnTo>
                <a:lnTo>
                  <a:pt x="642366" y="1285498"/>
                </a:lnTo>
                <a:lnTo>
                  <a:pt x="648944" y="1285498"/>
                </a:lnTo>
                <a:lnTo>
                  <a:pt x="687403" y="1266110"/>
                </a:lnTo>
                <a:lnTo>
                  <a:pt x="693239" y="1262823"/>
                </a:lnTo>
                <a:lnTo>
                  <a:pt x="693239" y="1233628"/>
                </a:lnTo>
                <a:close/>
              </a:path>
              <a:path w="693420" h="1343025" extrusionOk="0">
                <a:moveTo>
                  <a:pt x="417893" y="741799"/>
                </a:moveTo>
                <a:lnTo>
                  <a:pt x="411365" y="746434"/>
                </a:lnTo>
                <a:lnTo>
                  <a:pt x="408813" y="760214"/>
                </a:lnTo>
                <a:lnTo>
                  <a:pt x="413372" y="766830"/>
                </a:lnTo>
                <a:lnTo>
                  <a:pt x="459905" y="771771"/>
                </a:lnTo>
                <a:lnTo>
                  <a:pt x="470147" y="771523"/>
                </a:lnTo>
                <a:lnTo>
                  <a:pt x="512102" y="759833"/>
                </a:lnTo>
                <a:lnTo>
                  <a:pt x="509483" y="746366"/>
                </a:lnTo>
                <a:lnTo>
                  <a:pt x="460544" y="746366"/>
                </a:lnTo>
                <a:lnTo>
                  <a:pt x="442711" y="745584"/>
                </a:lnTo>
                <a:lnTo>
                  <a:pt x="424878" y="743132"/>
                </a:lnTo>
                <a:lnTo>
                  <a:pt x="417893" y="741799"/>
                </a:lnTo>
                <a:close/>
              </a:path>
              <a:path w="693420" h="1343025" extrusionOk="0">
                <a:moveTo>
                  <a:pt x="502704" y="741545"/>
                </a:moveTo>
                <a:lnTo>
                  <a:pt x="495858" y="742903"/>
                </a:lnTo>
                <a:lnTo>
                  <a:pt x="478290" y="745473"/>
                </a:lnTo>
                <a:lnTo>
                  <a:pt x="460544" y="746366"/>
                </a:lnTo>
                <a:lnTo>
                  <a:pt x="509483" y="746366"/>
                </a:lnTo>
                <a:lnTo>
                  <a:pt x="509422" y="746053"/>
                </a:lnTo>
                <a:lnTo>
                  <a:pt x="502704" y="741545"/>
                </a:lnTo>
                <a:close/>
              </a:path>
              <a:path w="693420" h="1343025" extrusionOk="0">
                <a:moveTo>
                  <a:pt x="291261" y="667021"/>
                </a:moveTo>
                <a:lnTo>
                  <a:pt x="280073" y="675492"/>
                </a:lnTo>
                <a:lnTo>
                  <a:pt x="278968" y="683455"/>
                </a:lnTo>
                <a:lnTo>
                  <a:pt x="283210" y="689043"/>
                </a:lnTo>
                <a:lnTo>
                  <a:pt x="310965" y="718316"/>
                </a:lnTo>
                <a:lnTo>
                  <a:pt x="345122" y="741341"/>
                </a:lnTo>
                <a:lnTo>
                  <a:pt x="349072" y="742827"/>
                </a:lnTo>
                <a:lnTo>
                  <a:pt x="355625" y="742827"/>
                </a:lnTo>
                <a:lnTo>
                  <a:pt x="360019" y="740376"/>
                </a:lnTo>
                <a:lnTo>
                  <a:pt x="365594" y="729886"/>
                </a:lnTo>
                <a:lnTo>
                  <a:pt x="363245" y="722202"/>
                </a:lnTo>
                <a:lnTo>
                  <a:pt x="357060" y="718913"/>
                </a:lnTo>
                <a:lnTo>
                  <a:pt x="341571" y="709631"/>
                </a:lnTo>
                <a:lnTo>
                  <a:pt x="327444" y="698976"/>
                </a:lnTo>
                <a:lnTo>
                  <a:pt x="314726" y="686990"/>
                </a:lnTo>
                <a:lnTo>
                  <a:pt x="303466" y="673714"/>
                </a:lnTo>
                <a:lnTo>
                  <a:pt x="299212" y="668126"/>
                </a:lnTo>
                <a:lnTo>
                  <a:pt x="291261" y="667021"/>
                </a:lnTo>
                <a:close/>
              </a:path>
              <a:path w="693420" h="1343025" extrusionOk="0">
                <a:moveTo>
                  <a:pt x="626287" y="668558"/>
                </a:moveTo>
                <a:lnTo>
                  <a:pt x="592313" y="697776"/>
                </a:lnTo>
                <a:lnTo>
                  <a:pt x="556717" y="720856"/>
                </a:lnTo>
                <a:lnTo>
                  <a:pt x="554609" y="728629"/>
                </a:lnTo>
                <a:lnTo>
                  <a:pt x="560451" y="738789"/>
                </a:lnTo>
                <a:lnTo>
                  <a:pt x="564730" y="741075"/>
                </a:lnTo>
                <a:lnTo>
                  <a:pt x="571284" y="741075"/>
                </a:lnTo>
                <a:lnTo>
                  <a:pt x="607445" y="718181"/>
                </a:lnTo>
                <a:lnTo>
                  <a:pt x="638594" y="691862"/>
                </a:lnTo>
                <a:lnTo>
                  <a:pt x="643928" y="679010"/>
                </a:lnTo>
                <a:lnTo>
                  <a:pt x="634314" y="668799"/>
                </a:lnTo>
                <a:lnTo>
                  <a:pt x="626287" y="668558"/>
                </a:lnTo>
                <a:close/>
              </a:path>
              <a:path w="693420" h="1343025" extrusionOk="0">
                <a:moveTo>
                  <a:pt x="693239" y="585414"/>
                </a:moveTo>
                <a:lnTo>
                  <a:pt x="685176" y="597721"/>
                </a:lnTo>
                <a:lnTo>
                  <a:pt x="670509" y="618075"/>
                </a:lnTo>
                <a:lnTo>
                  <a:pt x="666267" y="623663"/>
                </a:lnTo>
                <a:lnTo>
                  <a:pt x="667372" y="631626"/>
                </a:lnTo>
                <a:lnTo>
                  <a:pt x="675246" y="637608"/>
                </a:lnTo>
                <a:lnTo>
                  <a:pt x="677951" y="638446"/>
                </a:lnTo>
                <a:lnTo>
                  <a:pt x="684466" y="638446"/>
                </a:lnTo>
                <a:lnTo>
                  <a:pt x="688251" y="636706"/>
                </a:lnTo>
                <a:lnTo>
                  <a:pt x="690753" y="633429"/>
                </a:lnTo>
                <a:lnTo>
                  <a:pt x="693239" y="629988"/>
                </a:lnTo>
                <a:lnTo>
                  <a:pt x="693239" y="585414"/>
                </a:lnTo>
                <a:close/>
              </a:path>
              <a:path w="693420" h="1343025" extrusionOk="0">
                <a:moveTo>
                  <a:pt x="249910" y="523892"/>
                </a:moveTo>
                <a:lnTo>
                  <a:pt x="243827" y="529150"/>
                </a:lnTo>
                <a:lnTo>
                  <a:pt x="242760" y="543374"/>
                </a:lnTo>
                <a:lnTo>
                  <a:pt x="242468" y="550575"/>
                </a:lnTo>
                <a:lnTo>
                  <a:pt x="242468" y="557725"/>
                </a:lnTo>
                <a:lnTo>
                  <a:pt x="246242" y="601821"/>
                </a:lnTo>
                <a:lnTo>
                  <a:pt x="255739" y="625492"/>
                </a:lnTo>
                <a:lnTo>
                  <a:pt x="262458" y="625492"/>
                </a:lnTo>
                <a:lnTo>
                  <a:pt x="263448" y="625378"/>
                </a:lnTo>
                <a:lnTo>
                  <a:pt x="271284" y="623485"/>
                </a:lnTo>
                <a:lnTo>
                  <a:pt x="275475" y="616627"/>
                </a:lnTo>
                <a:lnTo>
                  <a:pt x="273824" y="609807"/>
                </a:lnTo>
                <a:lnTo>
                  <a:pt x="271234" y="597328"/>
                </a:lnTo>
                <a:lnTo>
                  <a:pt x="269374" y="584455"/>
                </a:lnTo>
                <a:lnTo>
                  <a:pt x="268250" y="571235"/>
                </a:lnTo>
                <a:lnTo>
                  <a:pt x="267868" y="557725"/>
                </a:lnTo>
                <a:lnTo>
                  <a:pt x="267893" y="550575"/>
                </a:lnTo>
                <a:lnTo>
                  <a:pt x="268135" y="544631"/>
                </a:lnTo>
                <a:lnTo>
                  <a:pt x="269163" y="531055"/>
                </a:lnTo>
                <a:lnTo>
                  <a:pt x="263918" y="524959"/>
                </a:lnTo>
                <a:lnTo>
                  <a:pt x="249910" y="523892"/>
                </a:lnTo>
                <a:close/>
              </a:path>
              <a:path w="693420" h="1343025" extrusionOk="0">
                <a:moveTo>
                  <a:pt x="303771" y="379175"/>
                </a:moveTo>
                <a:lnTo>
                  <a:pt x="273746" y="422019"/>
                </a:lnTo>
                <a:lnTo>
                  <a:pt x="259219" y="458639"/>
                </a:lnTo>
                <a:lnTo>
                  <a:pt x="256997" y="465294"/>
                </a:lnTo>
                <a:lnTo>
                  <a:pt x="260591" y="472495"/>
                </a:lnTo>
                <a:lnTo>
                  <a:pt x="268579" y="475149"/>
                </a:lnTo>
                <a:lnTo>
                  <a:pt x="269925" y="475353"/>
                </a:lnTo>
                <a:lnTo>
                  <a:pt x="276580" y="475353"/>
                </a:lnTo>
                <a:lnTo>
                  <a:pt x="281520" y="472000"/>
                </a:lnTo>
                <a:lnTo>
                  <a:pt x="283298" y="466678"/>
                </a:lnTo>
                <a:lnTo>
                  <a:pt x="289564" y="449517"/>
                </a:lnTo>
                <a:lnTo>
                  <a:pt x="296799" y="432682"/>
                </a:lnTo>
                <a:lnTo>
                  <a:pt x="304976" y="416231"/>
                </a:lnTo>
                <a:lnTo>
                  <a:pt x="314071" y="400219"/>
                </a:lnTo>
                <a:lnTo>
                  <a:pt x="317703" y="394225"/>
                </a:lnTo>
                <a:lnTo>
                  <a:pt x="315785" y="386414"/>
                </a:lnTo>
                <a:lnTo>
                  <a:pt x="303771" y="379175"/>
                </a:lnTo>
                <a:close/>
              </a:path>
              <a:path w="693420" h="1343025" extrusionOk="0">
                <a:moveTo>
                  <a:pt x="631901" y="252379"/>
                </a:moveTo>
                <a:lnTo>
                  <a:pt x="624979" y="256532"/>
                </a:lnTo>
                <a:lnTo>
                  <a:pt x="621652" y="270146"/>
                </a:lnTo>
                <a:lnTo>
                  <a:pt x="625805" y="277029"/>
                </a:lnTo>
                <a:lnTo>
                  <a:pt x="632625" y="278706"/>
                </a:lnTo>
                <a:lnTo>
                  <a:pt x="649964" y="283512"/>
                </a:lnTo>
                <a:lnTo>
                  <a:pt x="667213" y="289382"/>
                </a:lnTo>
                <a:lnTo>
                  <a:pt x="684310" y="296292"/>
                </a:lnTo>
                <a:lnTo>
                  <a:pt x="693239" y="300485"/>
                </a:lnTo>
                <a:lnTo>
                  <a:pt x="693239" y="269295"/>
                </a:lnTo>
                <a:lnTo>
                  <a:pt x="685660" y="269295"/>
                </a:lnTo>
                <a:lnTo>
                  <a:pt x="674001" y="264810"/>
                </a:lnTo>
                <a:lnTo>
                  <a:pt x="662274" y="260769"/>
                </a:lnTo>
                <a:lnTo>
                  <a:pt x="650493" y="257177"/>
                </a:lnTo>
                <a:lnTo>
                  <a:pt x="638670" y="254042"/>
                </a:lnTo>
                <a:lnTo>
                  <a:pt x="631901" y="252379"/>
                </a:lnTo>
                <a:close/>
              </a:path>
              <a:path w="693420" h="1343025" extrusionOk="0">
                <a:moveTo>
                  <a:pt x="693239" y="254460"/>
                </a:moveTo>
                <a:lnTo>
                  <a:pt x="686739" y="258119"/>
                </a:lnTo>
                <a:lnTo>
                  <a:pt x="684364" y="263910"/>
                </a:lnTo>
                <a:lnTo>
                  <a:pt x="685660" y="269295"/>
                </a:lnTo>
                <a:lnTo>
                  <a:pt x="693239" y="269295"/>
                </a:lnTo>
                <a:lnTo>
                  <a:pt x="693239" y="254460"/>
                </a:lnTo>
                <a:close/>
              </a:path>
              <a:path w="693420" h="1343025" extrusionOk="0">
                <a:moveTo>
                  <a:pt x="413842" y="277156"/>
                </a:moveTo>
                <a:lnTo>
                  <a:pt x="368446" y="301769"/>
                </a:lnTo>
                <a:lnTo>
                  <a:pt x="335711" y="329569"/>
                </a:lnTo>
                <a:lnTo>
                  <a:pt x="335788" y="337621"/>
                </a:lnTo>
                <a:lnTo>
                  <a:pt x="343268" y="344949"/>
                </a:lnTo>
                <a:lnTo>
                  <a:pt x="346481" y="346155"/>
                </a:lnTo>
                <a:lnTo>
                  <a:pt x="352971" y="346155"/>
                </a:lnTo>
                <a:lnTo>
                  <a:pt x="356260" y="344898"/>
                </a:lnTo>
                <a:lnTo>
                  <a:pt x="362508" y="338535"/>
                </a:lnTo>
                <a:lnTo>
                  <a:pt x="366356" y="334802"/>
                </a:lnTo>
                <a:lnTo>
                  <a:pt x="418426" y="303115"/>
                </a:lnTo>
                <a:lnTo>
                  <a:pt x="424751" y="300105"/>
                </a:lnTo>
                <a:lnTo>
                  <a:pt x="427456" y="292523"/>
                </a:lnTo>
                <a:lnTo>
                  <a:pt x="421424" y="279861"/>
                </a:lnTo>
                <a:lnTo>
                  <a:pt x="413842" y="277156"/>
                </a:lnTo>
                <a:close/>
              </a:path>
              <a:path w="693420" h="1343025" extrusionOk="0">
                <a:moveTo>
                  <a:pt x="567207" y="244568"/>
                </a:moveTo>
                <a:lnTo>
                  <a:pt x="560197" y="244568"/>
                </a:lnTo>
                <a:lnTo>
                  <a:pt x="540646" y="245179"/>
                </a:lnTo>
                <a:lnTo>
                  <a:pt x="501368" y="249872"/>
                </a:lnTo>
                <a:lnTo>
                  <a:pt x="470738" y="262412"/>
                </a:lnTo>
                <a:lnTo>
                  <a:pt x="473735" y="275074"/>
                </a:lnTo>
                <a:lnTo>
                  <a:pt x="478955" y="278998"/>
                </a:lnTo>
                <a:lnTo>
                  <a:pt x="485673" y="278998"/>
                </a:lnTo>
                <a:lnTo>
                  <a:pt x="486664" y="278884"/>
                </a:lnTo>
                <a:lnTo>
                  <a:pt x="487654" y="278655"/>
                </a:lnTo>
                <a:lnTo>
                  <a:pt x="505795" y="274885"/>
                </a:lnTo>
                <a:lnTo>
                  <a:pt x="523981" y="272173"/>
                </a:lnTo>
                <a:lnTo>
                  <a:pt x="542145" y="270531"/>
                </a:lnTo>
                <a:lnTo>
                  <a:pt x="560222" y="269968"/>
                </a:lnTo>
                <a:lnTo>
                  <a:pt x="567232" y="269955"/>
                </a:lnTo>
                <a:lnTo>
                  <a:pt x="572922" y="264266"/>
                </a:lnTo>
                <a:lnTo>
                  <a:pt x="572897" y="250245"/>
                </a:lnTo>
                <a:lnTo>
                  <a:pt x="567207" y="244568"/>
                </a:lnTo>
                <a:close/>
              </a:path>
              <a:path w="693420" h="1343025" extrusionOk="0">
                <a:moveTo>
                  <a:pt x="598855" y="139768"/>
                </a:moveTo>
                <a:lnTo>
                  <a:pt x="590918" y="140962"/>
                </a:lnTo>
                <a:lnTo>
                  <a:pt x="582536" y="152201"/>
                </a:lnTo>
                <a:lnTo>
                  <a:pt x="583704" y="160164"/>
                </a:lnTo>
                <a:lnTo>
                  <a:pt x="589343" y="164342"/>
                </a:lnTo>
                <a:lnTo>
                  <a:pt x="604280" y="175972"/>
                </a:lnTo>
                <a:lnTo>
                  <a:pt x="618410" y="188067"/>
                </a:lnTo>
                <a:lnTo>
                  <a:pt x="631688" y="200584"/>
                </a:lnTo>
                <a:lnTo>
                  <a:pt x="644067" y="213479"/>
                </a:lnTo>
                <a:lnTo>
                  <a:pt x="646569" y="216222"/>
                </a:lnTo>
                <a:lnTo>
                  <a:pt x="650011" y="217619"/>
                </a:lnTo>
                <a:lnTo>
                  <a:pt x="656526" y="217619"/>
                </a:lnTo>
                <a:lnTo>
                  <a:pt x="659587" y="216514"/>
                </a:lnTo>
                <a:lnTo>
                  <a:pt x="667207" y="209580"/>
                </a:lnTo>
                <a:lnTo>
                  <a:pt x="667575" y="201541"/>
                </a:lnTo>
                <a:lnTo>
                  <a:pt x="662851" y="196359"/>
                </a:lnTo>
                <a:lnTo>
                  <a:pt x="649619" y="182581"/>
                </a:lnTo>
                <a:lnTo>
                  <a:pt x="635449" y="169225"/>
                </a:lnTo>
                <a:lnTo>
                  <a:pt x="620390" y="156336"/>
                </a:lnTo>
                <a:lnTo>
                  <a:pt x="604494" y="143959"/>
                </a:lnTo>
                <a:lnTo>
                  <a:pt x="598855" y="139768"/>
                </a:lnTo>
                <a:close/>
              </a:path>
              <a:path w="693420" h="1343025" extrusionOk="0">
                <a:moveTo>
                  <a:pt x="461073" y="67784"/>
                </a:moveTo>
                <a:lnTo>
                  <a:pt x="453720" y="71048"/>
                </a:lnTo>
                <a:lnTo>
                  <a:pt x="448652" y="84129"/>
                </a:lnTo>
                <a:lnTo>
                  <a:pt x="451878" y="91482"/>
                </a:lnTo>
                <a:lnTo>
                  <a:pt x="458419" y="94022"/>
                </a:lnTo>
                <a:lnTo>
                  <a:pt x="476296" y="101247"/>
                </a:lnTo>
                <a:lnTo>
                  <a:pt x="493636" y="108826"/>
                </a:lnTo>
                <a:lnTo>
                  <a:pt x="510375" y="116731"/>
                </a:lnTo>
                <a:lnTo>
                  <a:pt x="526453" y="124934"/>
                </a:lnTo>
                <a:lnTo>
                  <a:pt x="528345" y="125937"/>
                </a:lnTo>
                <a:lnTo>
                  <a:pt x="530377" y="126407"/>
                </a:lnTo>
                <a:lnTo>
                  <a:pt x="536943" y="126407"/>
                </a:lnTo>
                <a:lnTo>
                  <a:pt x="541337" y="123956"/>
                </a:lnTo>
                <a:lnTo>
                  <a:pt x="546912" y="113466"/>
                </a:lnTo>
                <a:lnTo>
                  <a:pt x="544550" y="105783"/>
                </a:lnTo>
                <a:lnTo>
                  <a:pt x="504204" y="85726"/>
                </a:lnTo>
                <a:lnTo>
                  <a:pt x="467626" y="70350"/>
                </a:lnTo>
                <a:lnTo>
                  <a:pt x="461073" y="67784"/>
                </a:lnTo>
                <a:close/>
              </a:path>
              <a:path w="693420" h="1343025" extrusionOk="0">
                <a:moveTo>
                  <a:pt x="312356" y="26065"/>
                </a:moveTo>
                <a:lnTo>
                  <a:pt x="305612" y="30433"/>
                </a:lnTo>
                <a:lnTo>
                  <a:pt x="302780" y="44175"/>
                </a:lnTo>
                <a:lnTo>
                  <a:pt x="307200" y="50893"/>
                </a:lnTo>
                <a:lnTo>
                  <a:pt x="332889" y="56385"/>
                </a:lnTo>
                <a:lnTo>
                  <a:pt x="351391" y="60734"/>
                </a:lnTo>
                <a:lnTo>
                  <a:pt x="369515" y="65348"/>
                </a:lnTo>
                <a:lnTo>
                  <a:pt x="388353" y="70540"/>
                </a:lnTo>
                <a:lnTo>
                  <a:pt x="389521" y="70705"/>
                </a:lnTo>
                <a:lnTo>
                  <a:pt x="396214" y="70705"/>
                </a:lnTo>
                <a:lnTo>
                  <a:pt x="401294" y="67060"/>
                </a:lnTo>
                <a:lnTo>
                  <a:pt x="404812" y="54741"/>
                </a:lnTo>
                <a:lnTo>
                  <a:pt x="400913" y="47718"/>
                </a:lnTo>
                <a:lnTo>
                  <a:pt x="357451" y="36064"/>
                </a:lnTo>
                <a:lnTo>
                  <a:pt x="319201" y="27436"/>
                </a:lnTo>
                <a:lnTo>
                  <a:pt x="312356" y="26065"/>
                </a:lnTo>
                <a:close/>
              </a:path>
              <a:path w="693420" h="1343025" extrusionOk="0">
                <a:moveTo>
                  <a:pt x="159880" y="4805"/>
                </a:moveTo>
                <a:lnTo>
                  <a:pt x="153568" y="10050"/>
                </a:lnTo>
                <a:lnTo>
                  <a:pt x="152349" y="24020"/>
                </a:lnTo>
                <a:lnTo>
                  <a:pt x="157530" y="30179"/>
                </a:lnTo>
                <a:lnTo>
                  <a:pt x="183529" y="32579"/>
                </a:lnTo>
                <a:lnTo>
                  <a:pt x="202444" y="34612"/>
                </a:lnTo>
                <a:lnTo>
                  <a:pt x="221178" y="36883"/>
                </a:lnTo>
                <a:lnTo>
                  <a:pt x="240271" y="39476"/>
                </a:lnTo>
                <a:lnTo>
                  <a:pt x="240880" y="39514"/>
                </a:lnTo>
                <a:lnTo>
                  <a:pt x="247700" y="39514"/>
                </a:lnTo>
                <a:lnTo>
                  <a:pt x="253136" y="34942"/>
                </a:lnTo>
                <a:lnTo>
                  <a:pt x="255028" y="21658"/>
                </a:lnTo>
                <a:lnTo>
                  <a:pt x="250202" y="15232"/>
                </a:lnTo>
                <a:lnTo>
                  <a:pt x="224432" y="11690"/>
                </a:lnTo>
                <a:lnTo>
                  <a:pt x="205347" y="9375"/>
                </a:lnTo>
                <a:lnTo>
                  <a:pt x="186084" y="7306"/>
                </a:lnTo>
                <a:lnTo>
                  <a:pt x="159880" y="4805"/>
                </a:lnTo>
                <a:close/>
              </a:path>
              <a:path w="693420" h="1343025" extrusionOk="0">
                <a:moveTo>
                  <a:pt x="96980" y="25409"/>
                </a:moveTo>
                <a:lnTo>
                  <a:pt x="34075" y="25409"/>
                </a:lnTo>
                <a:lnTo>
                  <a:pt x="57749" y="25459"/>
                </a:lnTo>
                <a:lnTo>
                  <a:pt x="89344" y="26192"/>
                </a:lnTo>
                <a:lnTo>
                  <a:pt x="96164" y="26192"/>
                </a:lnTo>
                <a:lnTo>
                  <a:pt x="96980" y="25409"/>
                </a:lnTo>
                <a:close/>
              </a:path>
              <a:path w="693420" h="1343025" extrusionOk="0">
                <a:moveTo>
                  <a:pt x="33262" y="0"/>
                </a:moveTo>
                <a:lnTo>
                  <a:pt x="17831" y="278"/>
                </a:lnTo>
                <a:lnTo>
                  <a:pt x="5435" y="766"/>
                </a:lnTo>
                <a:lnTo>
                  <a:pt x="0" y="6697"/>
                </a:lnTo>
                <a:lnTo>
                  <a:pt x="622" y="20705"/>
                </a:lnTo>
                <a:lnTo>
                  <a:pt x="6578" y="26014"/>
                </a:lnTo>
                <a:lnTo>
                  <a:pt x="18976" y="25661"/>
                </a:lnTo>
                <a:lnTo>
                  <a:pt x="34075" y="25409"/>
                </a:lnTo>
                <a:lnTo>
                  <a:pt x="96980" y="25409"/>
                </a:lnTo>
                <a:lnTo>
                  <a:pt x="101790" y="20794"/>
                </a:lnTo>
                <a:lnTo>
                  <a:pt x="102273" y="6926"/>
                </a:lnTo>
                <a:lnTo>
                  <a:pt x="96786" y="1046"/>
                </a:lnTo>
                <a:lnTo>
                  <a:pt x="89789" y="804"/>
                </a:lnTo>
                <a:lnTo>
                  <a:pt x="57621" y="38"/>
                </a:lnTo>
                <a:lnTo>
                  <a:pt x="33262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0" y="2778776"/>
            <a:ext cx="570865" cy="208279"/>
          </a:xfrm>
          <a:custGeom>
            <a:avLst/>
            <a:gdLst/>
            <a:ahLst/>
            <a:cxnLst/>
            <a:rect l="l" t="t" r="r" b="b"/>
            <a:pathLst>
              <a:path w="570865" h="208280" extrusionOk="0">
                <a:moveTo>
                  <a:pt x="404227" y="38182"/>
                </a:moveTo>
                <a:lnTo>
                  <a:pt x="213628" y="38182"/>
                </a:lnTo>
                <a:lnTo>
                  <a:pt x="261131" y="38651"/>
                </a:lnTo>
                <a:lnTo>
                  <a:pt x="307665" y="45212"/>
                </a:lnTo>
                <a:lnTo>
                  <a:pt x="352689" y="57637"/>
                </a:lnTo>
                <a:lnTo>
                  <a:pt x="395661" y="75699"/>
                </a:lnTo>
                <a:lnTo>
                  <a:pt x="436040" y="99173"/>
                </a:lnTo>
                <a:lnTo>
                  <a:pt x="473285" y="127829"/>
                </a:lnTo>
                <a:lnTo>
                  <a:pt x="506855" y="161442"/>
                </a:lnTo>
                <a:lnTo>
                  <a:pt x="536207" y="199785"/>
                </a:lnTo>
                <a:lnTo>
                  <a:pt x="541564" y="205127"/>
                </a:lnTo>
                <a:lnTo>
                  <a:pt x="548320" y="207900"/>
                </a:lnTo>
                <a:lnTo>
                  <a:pt x="555624" y="207939"/>
                </a:lnTo>
                <a:lnTo>
                  <a:pt x="562623" y="205081"/>
                </a:lnTo>
                <a:lnTo>
                  <a:pt x="567968" y="199726"/>
                </a:lnTo>
                <a:lnTo>
                  <a:pt x="570744" y="192973"/>
                </a:lnTo>
                <a:lnTo>
                  <a:pt x="570783" y="185669"/>
                </a:lnTo>
                <a:lnTo>
                  <a:pt x="567919" y="178665"/>
                </a:lnTo>
                <a:lnTo>
                  <a:pt x="538957" y="140311"/>
                </a:lnTo>
                <a:lnTo>
                  <a:pt x="506172" y="106169"/>
                </a:lnTo>
                <a:lnTo>
                  <a:pt x="469910" y="76361"/>
                </a:lnTo>
                <a:lnTo>
                  <a:pt x="430879" y="51248"/>
                </a:lnTo>
                <a:lnTo>
                  <a:pt x="404227" y="38182"/>
                </a:lnTo>
                <a:close/>
              </a:path>
              <a:path w="570865" h="208280" extrusionOk="0">
                <a:moveTo>
                  <a:pt x="253606" y="0"/>
                </a:moveTo>
                <a:lnTo>
                  <a:pt x="206270" y="464"/>
                </a:lnTo>
                <a:lnTo>
                  <a:pt x="158598" y="6605"/>
                </a:lnTo>
                <a:lnTo>
                  <a:pt x="109468" y="19170"/>
                </a:lnTo>
                <a:lnTo>
                  <a:pt x="63027" y="37502"/>
                </a:lnTo>
                <a:lnTo>
                  <a:pt x="19672" y="61187"/>
                </a:lnTo>
                <a:lnTo>
                  <a:pt x="0" y="75310"/>
                </a:lnTo>
                <a:lnTo>
                  <a:pt x="0" y="123428"/>
                </a:lnTo>
                <a:lnTo>
                  <a:pt x="27548" y="101600"/>
                </a:lnTo>
                <a:lnTo>
                  <a:pt x="70215" y="76361"/>
                </a:lnTo>
                <a:lnTo>
                  <a:pt x="116429" y="57001"/>
                </a:lnTo>
                <a:lnTo>
                  <a:pt x="165698" y="44032"/>
                </a:lnTo>
                <a:lnTo>
                  <a:pt x="213628" y="38182"/>
                </a:lnTo>
                <a:lnTo>
                  <a:pt x="404227" y="38182"/>
                </a:lnTo>
                <a:lnTo>
                  <a:pt x="389243" y="30837"/>
                </a:lnTo>
                <a:lnTo>
                  <a:pt x="345528" y="15369"/>
                </a:lnTo>
                <a:lnTo>
                  <a:pt x="300170" y="5029"/>
                </a:lnTo>
                <a:lnTo>
                  <a:pt x="253606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916" y="2960120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5" h="179069" extrusionOk="0">
                <a:moveTo>
                  <a:pt x="231125" y="0"/>
                </a:moveTo>
                <a:lnTo>
                  <a:pt x="183974" y="5887"/>
                </a:lnTo>
                <a:lnTo>
                  <a:pt x="138709" y="20381"/>
                </a:lnTo>
                <a:lnTo>
                  <a:pt x="97061" y="42796"/>
                </a:lnTo>
                <a:lnTo>
                  <a:pt x="59846" y="72479"/>
                </a:lnTo>
                <a:lnTo>
                  <a:pt x="27882" y="108780"/>
                </a:lnTo>
                <a:lnTo>
                  <a:pt x="1983" y="151048"/>
                </a:lnTo>
                <a:lnTo>
                  <a:pt x="0" y="158345"/>
                </a:lnTo>
                <a:lnTo>
                  <a:pt x="934" y="165588"/>
                </a:lnTo>
                <a:lnTo>
                  <a:pt x="4514" y="171952"/>
                </a:lnTo>
                <a:lnTo>
                  <a:pt x="10467" y="176613"/>
                </a:lnTo>
                <a:lnTo>
                  <a:pt x="13210" y="177997"/>
                </a:lnTo>
                <a:lnTo>
                  <a:pt x="16118" y="178645"/>
                </a:lnTo>
                <a:lnTo>
                  <a:pt x="25974" y="178645"/>
                </a:lnTo>
                <a:lnTo>
                  <a:pt x="32705" y="174797"/>
                </a:lnTo>
                <a:lnTo>
                  <a:pt x="36045" y="168130"/>
                </a:lnTo>
                <a:lnTo>
                  <a:pt x="64761" y="123347"/>
                </a:lnTo>
                <a:lnTo>
                  <a:pt x="101267" y="86850"/>
                </a:lnTo>
                <a:lnTo>
                  <a:pt x="144196" y="59734"/>
                </a:lnTo>
                <a:lnTo>
                  <a:pt x="192178" y="43098"/>
                </a:lnTo>
                <a:lnTo>
                  <a:pt x="242708" y="38010"/>
                </a:lnTo>
                <a:lnTo>
                  <a:pt x="375468" y="38010"/>
                </a:lnTo>
                <a:lnTo>
                  <a:pt x="368836" y="33598"/>
                </a:lnTo>
                <a:lnTo>
                  <a:pt x="324571" y="14104"/>
                </a:lnTo>
                <a:lnTo>
                  <a:pt x="278329" y="2821"/>
                </a:lnTo>
                <a:lnTo>
                  <a:pt x="231125" y="0"/>
                </a:lnTo>
                <a:close/>
              </a:path>
              <a:path w="417195" h="179069" extrusionOk="0">
                <a:moveTo>
                  <a:pt x="375468" y="38010"/>
                </a:moveTo>
                <a:lnTo>
                  <a:pt x="242708" y="38010"/>
                </a:lnTo>
                <a:lnTo>
                  <a:pt x="293056" y="44562"/>
                </a:lnTo>
                <a:lnTo>
                  <a:pt x="341520" y="62329"/>
                </a:lnTo>
                <a:lnTo>
                  <a:pt x="386400" y="90888"/>
                </a:lnTo>
                <a:lnTo>
                  <a:pt x="393138" y="94328"/>
                </a:lnTo>
                <a:lnTo>
                  <a:pt x="400419" y="94901"/>
                </a:lnTo>
                <a:lnTo>
                  <a:pt x="407383" y="92703"/>
                </a:lnTo>
                <a:lnTo>
                  <a:pt x="413171" y="87827"/>
                </a:lnTo>
                <a:lnTo>
                  <a:pt x="416611" y="81094"/>
                </a:lnTo>
                <a:lnTo>
                  <a:pt x="417184" y="73813"/>
                </a:lnTo>
                <a:lnTo>
                  <a:pt x="414986" y="66846"/>
                </a:lnTo>
                <a:lnTo>
                  <a:pt x="410110" y="61056"/>
                </a:lnTo>
                <a:lnTo>
                  <a:pt x="375468" y="3801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6" name="Google Shape;116;p8"/>
          <p:cNvSpPr/>
          <p:nvPr/>
        </p:nvSpPr>
        <p:spPr>
          <a:xfrm>
            <a:off x="0" y="3448286"/>
            <a:ext cx="127635" cy="271145"/>
          </a:xfrm>
          <a:custGeom>
            <a:avLst/>
            <a:gdLst/>
            <a:ahLst/>
            <a:cxnLst/>
            <a:rect l="l" t="t" r="r" b="b"/>
            <a:pathLst>
              <a:path w="127635" h="271145" extrusionOk="0">
                <a:moveTo>
                  <a:pt x="71766" y="0"/>
                </a:moveTo>
                <a:lnTo>
                  <a:pt x="65137" y="2057"/>
                </a:lnTo>
                <a:lnTo>
                  <a:pt x="60882" y="3098"/>
                </a:lnTo>
                <a:lnTo>
                  <a:pt x="0" y="26868"/>
                </a:lnTo>
                <a:lnTo>
                  <a:pt x="0" y="271108"/>
                </a:lnTo>
                <a:lnTo>
                  <a:pt x="127621" y="266230"/>
                </a:lnTo>
                <a:lnTo>
                  <a:pt x="110148" y="244442"/>
                </a:lnTo>
                <a:lnTo>
                  <a:pt x="93426" y="223308"/>
                </a:lnTo>
                <a:lnTo>
                  <a:pt x="76703" y="203106"/>
                </a:lnTo>
                <a:lnTo>
                  <a:pt x="59231" y="184111"/>
                </a:lnTo>
                <a:lnTo>
                  <a:pt x="44210" y="165538"/>
                </a:lnTo>
                <a:lnTo>
                  <a:pt x="36152" y="146367"/>
                </a:lnTo>
                <a:lnTo>
                  <a:pt x="35299" y="125586"/>
                </a:lnTo>
                <a:lnTo>
                  <a:pt x="41896" y="102184"/>
                </a:lnTo>
                <a:lnTo>
                  <a:pt x="50724" y="77790"/>
                </a:lnTo>
                <a:lnTo>
                  <a:pt x="58002" y="52516"/>
                </a:lnTo>
                <a:lnTo>
                  <a:pt x="64695" y="26530"/>
                </a:lnTo>
                <a:lnTo>
                  <a:pt x="71766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3897678" y="636202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40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40" extrusionOk="0">
                <a:moveTo>
                  <a:pt x="15570" y="37210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7" y="81608"/>
                </a:lnTo>
                <a:lnTo>
                  <a:pt x="40398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5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84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8"/>
                </a:lnTo>
                <a:lnTo>
                  <a:pt x="191985" y="99987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60"/>
                </a:lnTo>
                <a:lnTo>
                  <a:pt x="181490" y="65012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69" y="54444"/>
                </a:lnTo>
                <a:lnTo>
                  <a:pt x="77304" y="53466"/>
                </a:lnTo>
                <a:lnTo>
                  <a:pt x="15570" y="37210"/>
                </a:lnTo>
                <a:close/>
              </a:path>
              <a:path w="262889" h="269240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8" name="Google Shape;118;p8"/>
          <p:cNvSpPr/>
          <p:nvPr/>
        </p:nvSpPr>
        <p:spPr>
          <a:xfrm>
            <a:off x="3908869" y="4100946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39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39" extrusionOk="0">
                <a:moveTo>
                  <a:pt x="15570" y="37211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7" y="81608"/>
                </a:lnTo>
                <a:lnTo>
                  <a:pt x="40398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6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79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1"/>
                </a:lnTo>
                <a:lnTo>
                  <a:pt x="191985" y="99974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54"/>
                </a:lnTo>
                <a:lnTo>
                  <a:pt x="181490" y="65011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82" y="54444"/>
                </a:lnTo>
                <a:lnTo>
                  <a:pt x="77304" y="53467"/>
                </a:lnTo>
                <a:lnTo>
                  <a:pt x="15570" y="37211"/>
                </a:lnTo>
                <a:close/>
              </a:path>
              <a:path w="262889" h="269239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9" name="Google Shape;119;p8"/>
          <p:cNvSpPr/>
          <p:nvPr/>
        </p:nvSpPr>
        <p:spPr>
          <a:xfrm>
            <a:off x="1739531" y="2264347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39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39" extrusionOk="0">
                <a:moveTo>
                  <a:pt x="15570" y="37210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2" y="81608"/>
                </a:lnTo>
                <a:lnTo>
                  <a:pt x="40396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5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79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1"/>
                </a:lnTo>
                <a:lnTo>
                  <a:pt x="191985" y="99974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54"/>
                </a:lnTo>
                <a:lnTo>
                  <a:pt x="181490" y="65011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69" y="54444"/>
                </a:lnTo>
                <a:lnTo>
                  <a:pt x="77304" y="53466"/>
                </a:lnTo>
                <a:lnTo>
                  <a:pt x="15570" y="37210"/>
                </a:lnTo>
                <a:close/>
              </a:path>
              <a:path w="262889" h="269239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0" name="Google Shape;120;p8"/>
          <p:cNvSpPr/>
          <p:nvPr/>
        </p:nvSpPr>
        <p:spPr>
          <a:xfrm>
            <a:off x="0" y="639826"/>
            <a:ext cx="4572000" cy="5121275"/>
          </a:xfrm>
          <a:custGeom>
            <a:avLst/>
            <a:gdLst/>
            <a:ahLst/>
            <a:cxnLst/>
            <a:rect l="l" t="t" r="r" b="b"/>
            <a:pathLst>
              <a:path w="4572000" h="5121275" extrusionOk="0">
                <a:moveTo>
                  <a:pt x="0" y="5121148"/>
                </a:moveTo>
                <a:lnTo>
                  <a:pt x="4572000" y="5121148"/>
                </a:lnTo>
                <a:lnTo>
                  <a:pt x="4572000" y="0"/>
                </a:lnTo>
                <a:lnTo>
                  <a:pt x="0" y="0"/>
                </a:lnTo>
                <a:lnTo>
                  <a:pt x="0" y="5121148"/>
                </a:lnTo>
                <a:close/>
              </a:path>
            </a:pathLst>
          </a:custGeom>
          <a:solidFill>
            <a:srgbClr val="FFC40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1" name="Google Shape;121;p8"/>
          <p:cNvSpPr/>
          <p:nvPr/>
        </p:nvSpPr>
        <p:spPr>
          <a:xfrm>
            <a:off x="0" y="5748273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399"/>
                </a:moveTo>
                <a:lnTo>
                  <a:pt x="4571999" y="25399"/>
                </a:lnTo>
                <a:lnTo>
                  <a:pt x="4571999" y="0"/>
                </a:lnTo>
                <a:lnTo>
                  <a:pt x="0" y="0"/>
                </a:lnTo>
                <a:lnTo>
                  <a:pt x="0" y="253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0" y="627126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3" name="Google Shape;123;p8"/>
          <p:cNvSpPr txBox="1">
            <a:spLocks noGrp="1"/>
          </p:cNvSpPr>
          <p:nvPr>
            <p:ph type="body" idx="1"/>
          </p:nvPr>
        </p:nvSpPr>
        <p:spPr>
          <a:xfrm>
            <a:off x="617568" y="1572902"/>
            <a:ext cx="3413946" cy="399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38481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" panose="020B0603030804020204" pitchFamily="34" charset="-78"/>
                <a:cs typeface="Vazir" panose="020B0603030804020204" pitchFamily="34" charset="-78"/>
              </a:rPr>
              <a:t>به ترتیب زیر از کارت‌ها استفاده کن: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  <a:p>
            <a:pPr marL="291465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50" dirty="0">
              <a:latin typeface="Vazir" panose="020B0603030804020204" pitchFamily="34" charset="-78"/>
              <a:ea typeface="Times New Roman"/>
              <a:cs typeface="Vazir" panose="020B0603030804020204" pitchFamily="34" charset="-78"/>
              <a:sym typeface="Times New Roman"/>
            </a:endParaRPr>
          </a:p>
          <a:p>
            <a:pPr marL="442594" lvl="0" indent="-138429" algn="r" rtl="1">
              <a:buClr>
                <a:srgbClr val="FFFFFF"/>
              </a:buClr>
              <a:buSzPts val="1800"/>
              <a:buFont typeface="Roboto"/>
              <a:buChar char="•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حرکت دادن با کلیدهای </a:t>
            </a: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Wingdings 3" panose="05040102010807070707" pitchFamily="18" charset="2"/>
              </a:rPr>
              <a:t>جهت‌دار</a:t>
            </a:r>
            <a:endParaRPr sz="1800" dirty="0">
              <a:latin typeface="Vazir Black" panose="020B0603030804020204" pitchFamily="34" charset="-78"/>
              <a:ea typeface="Roboto"/>
              <a:cs typeface="Vazir Black" panose="020B0603030804020204" pitchFamily="34" charset="-78"/>
              <a:sym typeface="Roboto"/>
            </a:endParaRPr>
          </a:p>
          <a:p>
            <a:pPr marL="442594" lvl="0" indent="-138429" algn="r" rtl="1">
              <a:spcBef>
                <a:spcPts val="840"/>
              </a:spcBef>
              <a:buClr>
                <a:srgbClr val="FFFFFF"/>
              </a:buClr>
              <a:buSzPts val="1800"/>
              <a:buFont typeface="Roboto"/>
              <a:buChar char="•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بالا و پایین پریدن شکلک</a:t>
            </a:r>
          </a:p>
          <a:p>
            <a:pPr marL="442594" lvl="0" indent="-138429" algn="r" rtl="1">
              <a:spcBef>
                <a:spcPts val="840"/>
              </a:spcBef>
              <a:buClr>
                <a:srgbClr val="FFFFFF"/>
              </a:buClr>
              <a:buSzPts val="1800"/>
              <a:buFont typeface="Roboto"/>
              <a:buChar char="•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تغییر حالت‌ها</a:t>
            </a:r>
            <a:endParaRPr sz="1800" dirty="0">
              <a:latin typeface="Vazir Black" panose="020B0603030804020204" pitchFamily="34" charset="-78"/>
              <a:ea typeface="Roboto"/>
              <a:cs typeface="Vazir Black" panose="020B0603030804020204" pitchFamily="34" charset="-78"/>
              <a:sym typeface="Roboto"/>
            </a:endParaRPr>
          </a:p>
          <a:p>
            <a:pPr marL="442594" lvl="0" indent="-138429" algn="r" rtl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•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حرکت از جایی به جای دیگر</a:t>
            </a:r>
            <a:endParaRPr sz="1800" dirty="0">
              <a:latin typeface="Vazir Black" panose="020B0603030804020204" pitchFamily="34" charset="-78"/>
              <a:ea typeface="Roboto"/>
              <a:cs typeface="Vazir Black" panose="020B0603030804020204" pitchFamily="34" charset="-78"/>
              <a:sym typeface="Roboto"/>
            </a:endParaRPr>
          </a:p>
          <a:p>
            <a:pPr marL="442594" lvl="0" indent="-138429" algn="r" rtl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•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جلوه قدم زدن</a:t>
            </a:r>
            <a:endParaRPr sz="1800" dirty="0">
              <a:latin typeface="Vazir Black" panose="020B0603030804020204" pitchFamily="34" charset="-78"/>
              <a:ea typeface="Roboto"/>
              <a:cs typeface="Vazir Black" panose="020B0603030804020204" pitchFamily="34" charset="-78"/>
              <a:sym typeface="Roboto"/>
            </a:endParaRPr>
          </a:p>
          <a:p>
            <a:pPr marL="442594" lvl="0" indent="-138429" algn="r" rtl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•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جلوه پرواز کردن</a:t>
            </a:r>
            <a:endParaRPr sz="1800" dirty="0">
              <a:latin typeface="Vazir Black" panose="020B0603030804020204" pitchFamily="34" charset="-78"/>
              <a:ea typeface="Roboto"/>
              <a:cs typeface="Vazir Black" panose="020B0603030804020204" pitchFamily="34" charset="-78"/>
              <a:sym typeface="Roboto"/>
            </a:endParaRPr>
          </a:p>
          <a:p>
            <a:pPr marL="436244" lvl="0" indent="-132079" algn="r" rtl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•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صحبت کردن</a:t>
            </a:r>
            <a:endParaRPr sz="1800" dirty="0">
              <a:latin typeface="Vazir Black" panose="020B0603030804020204" pitchFamily="34" charset="-78"/>
              <a:ea typeface="Roboto"/>
              <a:cs typeface="Vazir Black" panose="020B0603030804020204" pitchFamily="34" charset="-78"/>
              <a:sym typeface="Roboto"/>
            </a:endParaRPr>
          </a:p>
          <a:p>
            <a:pPr marL="442594" lvl="0" indent="-138429" algn="r" rtl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•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نقاشی یک جلوه</a:t>
            </a:r>
            <a:endParaRPr sz="1800" dirty="0">
              <a:latin typeface="Vazir Black" panose="020B0603030804020204" pitchFamily="34" charset="-78"/>
              <a:ea typeface="Roboto"/>
              <a:cs typeface="Vazir Black" panose="020B0603030804020204" pitchFamily="34" charset="-78"/>
              <a:sym typeface="Roboto"/>
            </a:endParaRPr>
          </a:p>
        </p:txBody>
      </p:sp>
      <p:sp>
        <p:nvSpPr>
          <p:cNvPr id="124" name="Google Shape;124;p8"/>
          <p:cNvSpPr txBox="1">
            <a:spLocks noGrp="1"/>
          </p:cNvSpPr>
          <p:nvPr>
            <p:ph type="title"/>
          </p:nvPr>
        </p:nvSpPr>
        <p:spPr>
          <a:xfrm>
            <a:off x="179749" y="858077"/>
            <a:ext cx="4273354" cy="6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175" rIns="0" bIns="0" anchor="t" anchorCtr="0">
            <a:noAutofit/>
          </a:bodyPr>
          <a:lstStyle/>
          <a:p>
            <a:pPr marR="5080" lvl="0" algn="ctr">
              <a:lnSpc>
                <a:spcPct val="114285"/>
              </a:lnSpc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ساخت انیمیشن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1936590" y="5890085"/>
            <a:ext cx="694902" cy="25942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6" name="Google Shape;126;p8"/>
          <p:cNvSpPr txBox="1"/>
          <p:nvPr/>
        </p:nvSpPr>
        <p:spPr>
          <a:xfrm>
            <a:off x="455294" y="5927725"/>
            <a:ext cx="91503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0" name="Google Shape;127;p8">
            <a:extLst>
              <a:ext uri="{FF2B5EF4-FFF2-40B4-BE49-F238E27FC236}">
                <a16:creationId xmlns:a16="http://schemas.microsoft.com/office/drawing/2014/main" id="{95045425-0C0B-4DBE-A278-5DAB43F3CBFF}"/>
              </a:ext>
            </a:extLst>
          </p:cNvPr>
          <p:cNvSpPr txBox="1"/>
          <p:nvPr/>
        </p:nvSpPr>
        <p:spPr>
          <a:xfrm>
            <a:off x="2958063" y="5841341"/>
            <a:ext cx="1495040" cy="14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مجموعه 8 برگی</a:t>
            </a:r>
            <a:endParaRPr lang="en-US" sz="10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/>
          <p:nvPr/>
        </p:nvSpPr>
        <p:spPr>
          <a:xfrm>
            <a:off x="0" y="3267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3" name="Google Shape;133;p9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4" name="Google Shape;134;p9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5" name="Google Shape;135;p9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6" name="Google Shape;136;p9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399361" y="237567"/>
            <a:ext cx="3950676" cy="77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noAutofit/>
          </a:bodyPr>
          <a:lstStyle/>
          <a:p>
            <a:pPr marR="5080" lvl="0" indent="87629" algn="ctr">
              <a:lnSpc>
                <a:spcPct val="108333"/>
              </a:lnSpc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حرکت با کلیدهای جهت دار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3" name="Google Shape;143;p9"/>
          <p:cNvSpPr txBox="1"/>
          <p:nvPr/>
        </p:nvSpPr>
        <p:spPr>
          <a:xfrm>
            <a:off x="2221127" y="5923700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1</a:t>
            </a:r>
            <a:endParaRPr sz="1100" dirty="0">
              <a:latin typeface="Vazir" panose="020B0603030804020204" pitchFamily="34" charset="-78"/>
              <a:ea typeface="Roboto Black"/>
              <a:cs typeface="Vazir" panose="020B0603030804020204" pitchFamily="34" charset="-78"/>
              <a:sym typeface="Roboto Black"/>
            </a:endParaRPr>
          </a:p>
        </p:txBody>
      </p:sp>
      <p:sp>
        <p:nvSpPr>
          <p:cNvPr id="144" name="Google Shape;144;p9"/>
          <p:cNvSpPr txBox="1"/>
          <p:nvPr/>
        </p:nvSpPr>
        <p:spPr>
          <a:xfrm>
            <a:off x="723900" y="5927725"/>
            <a:ext cx="11868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ساخت انیمشن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1157998" y="1841017"/>
            <a:ext cx="2280412" cy="171906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1157998" y="1841017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2" y="1719072"/>
                </a:lnTo>
                <a:lnTo>
                  <a:pt x="2280412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838194" y="4475279"/>
            <a:ext cx="204584" cy="22191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838193" y="2580439"/>
            <a:ext cx="204584" cy="221917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1155206" y="3732205"/>
            <a:ext cx="2285999" cy="172135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1155204" y="3732199"/>
            <a:ext cx="2286000" cy="1721485"/>
          </a:xfrm>
          <a:custGeom>
            <a:avLst/>
            <a:gdLst/>
            <a:ahLst/>
            <a:cxnLst/>
            <a:rect l="l" t="t" r="r" b="b"/>
            <a:pathLst>
              <a:path w="2286000" h="1721485" extrusionOk="0">
                <a:moveTo>
                  <a:pt x="0" y="1721357"/>
                </a:moveTo>
                <a:lnTo>
                  <a:pt x="2286000" y="1721357"/>
                </a:lnTo>
                <a:lnTo>
                  <a:pt x="2286000" y="0"/>
                </a:lnTo>
                <a:lnTo>
                  <a:pt x="0" y="0"/>
                </a:lnTo>
                <a:lnTo>
                  <a:pt x="0" y="1721357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A528C-0884-AB47-A71E-A1FCF7F913D3}"/>
              </a:ext>
            </a:extLst>
          </p:cNvPr>
          <p:cNvSpPr txBox="1"/>
          <p:nvPr/>
        </p:nvSpPr>
        <p:spPr>
          <a:xfrm>
            <a:off x="705890" y="1177526"/>
            <a:ext cx="3154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200">
                <a:solidFill>
                  <a:schemeClr val="bg1"/>
                </a:solidFill>
                <a:latin typeface="Vazir Black" panose="020B0603030804020204" pitchFamily="34" charset="-78"/>
                <a:ea typeface="Roboto Medium" panose="02000000000000000000" pitchFamily="2" charset="0"/>
                <a:cs typeface="Vazir Black" panose="020B0603030804020204" pitchFamily="34" charset="-78"/>
              </a:rPr>
              <a:t>با استفاده از کلیدهای جهت دار، شکلک‌تان را به اطراف حرکت دهید.</a:t>
            </a:r>
            <a:endParaRPr lang="en-US" sz="1200" dirty="0">
              <a:solidFill>
                <a:schemeClr val="bg1"/>
              </a:solidFill>
              <a:latin typeface="Vazir Black" panose="020B0603030804020204" pitchFamily="34" charset="-78"/>
              <a:ea typeface="Roboto Medium" panose="02000000000000000000" pitchFamily="2" charset="0"/>
              <a:cs typeface="Vazir Black" panose="020B0603030804020204" pitchFamily="34" charset="-7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/>
          <p:nvPr/>
        </p:nvSpPr>
        <p:spPr>
          <a:xfrm>
            <a:off x="0" y="0"/>
            <a:ext cx="4572000" cy="927100"/>
          </a:xfrm>
          <a:custGeom>
            <a:avLst/>
            <a:gdLst/>
            <a:ahLst/>
            <a:cxnLst/>
            <a:rect l="l" t="t" r="r" b="b"/>
            <a:pathLst>
              <a:path w="4572000" h="927100" extrusionOk="0">
                <a:moveTo>
                  <a:pt x="0" y="927100"/>
                </a:moveTo>
                <a:lnTo>
                  <a:pt x="4572000" y="927100"/>
                </a:lnTo>
                <a:lnTo>
                  <a:pt x="4572000" y="0"/>
                </a:lnTo>
                <a:lnTo>
                  <a:pt x="0" y="0"/>
                </a:lnTo>
                <a:lnTo>
                  <a:pt x="0" y="9271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56" name="Google Shape;156;p10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57" name="Google Shape;157;p10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58" name="Google Shape;158;p10"/>
          <p:cNvSpPr/>
          <p:nvPr/>
        </p:nvSpPr>
        <p:spPr>
          <a:xfrm>
            <a:off x="0" y="927100"/>
            <a:ext cx="4572000" cy="1638300"/>
          </a:xfrm>
          <a:custGeom>
            <a:avLst/>
            <a:gdLst/>
            <a:ahLst/>
            <a:cxnLst/>
            <a:rect l="l" t="t" r="r" b="b"/>
            <a:pathLst>
              <a:path w="4572000" h="1638300" extrusionOk="0">
                <a:moveTo>
                  <a:pt x="0" y="1638287"/>
                </a:moveTo>
                <a:lnTo>
                  <a:pt x="4572000" y="1638287"/>
                </a:lnTo>
                <a:lnTo>
                  <a:pt x="4572000" y="0"/>
                </a:lnTo>
                <a:lnTo>
                  <a:pt x="0" y="0"/>
                </a:lnTo>
                <a:lnTo>
                  <a:pt x="0" y="1638287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59" name="Google Shape;159;p10"/>
          <p:cNvSpPr/>
          <p:nvPr/>
        </p:nvSpPr>
        <p:spPr>
          <a:xfrm>
            <a:off x="0" y="9144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60" name="Google Shape;160;p10"/>
          <p:cNvSpPr/>
          <p:nvPr/>
        </p:nvSpPr>
        <p:spPr>
          <a:xfrm>
            <a:off x="0" y="2565387"/>
            <a:ext cx="4572000" cy="2858135"/>
          </a:xfrm>
          <a:custGeom>
            <a:avLst/>
            <a:gdLst/>
            <a:ahLst/>
            <a:cxnLst/>
            <a:rect l="l" t="t" r="r" b="b"/>
            <a:pathLst>
              <a:path w="4572000" h="2858135" extrusionOk="0">
                <a:moveTo>
                  <a:pt x="0" y="2857512"/>
                </a:moveTo>
                <a:lnTo>
                  <a:pt x="4572000" y="2857512"/>
                </a:lnTo>
                <a:lnTo>
                  <a:pt x="4572000" y="0"/>
                </a:lnTo>
                <a:lnTo>
                  <a:pt x="0" y="0"/>
                </a:lnTo>
                <a:lnTo>
                  <a:pt x="0" y="285751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61" name="Google Shape;161;p10"/>
          <p:cNvSpPr/>
          <p:nvPr/>
        </p:nvSpPr>
        <p:spPr>
          <a:xfrm>
            <a:off x="0" y="25527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62" name="Google Shape;162;p10"/>
          <p:cNvSpPr/>
          <p:nvPr/>
        </p:nvSpPr>
        <p:spPr>
          <a:xfrm>
            <a:off x="0" y="5422900"/>
            <a:ext cx="4572000" cy="977900"/>
          </a:xfrm>
          <a:custGeom>
            <a:avLst/>
            <a:gdLst/>
            <a:ahLst/>
            <a:cxnLst/>
            <a:rect l="l" t="t" r="r" b="b"/>
            <a:pathLst>
              <a:path w="4572000" h="977900" extrusionOk="0">
                <a:moveTo>
                  <a:pt x="0" y="977900"/>
                </a:moveTo>
                <a:lnTo>
                  <a:pt x="4572000" y="977900"/>
                </a:lnTo>
                <a:lnTo>
                  <a:pt x="4572000" y="0"/>
                </a:lnTo>
                <a:lnTo>
                  <a:pt x="0" y="0"/>
                </a:lnTo>
                <a:lnTo>
                  <a:pt x="0" y="977900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63" name="Google Shape;163;p10"/>
          <p:cNvSpPr/>
          <p:nvPr/>
        </p:nvSpPr>
        <p:spPr>
          <a:xfrm>
            <a:off x="0" y="54102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66" name="Google Shape;166;p10"/>
          <p:cNvSpPr txBox="1">
            <a:spLocks noGrp="1"/>
          </p:cNvSpPr>
          <p:nvPr>
            <p:ph type="title"/>
          </p:nvPr>
        </p:nvSpPr>
        <p:spPr>
          <a:xfrm>
            <a:off x="215900" y="62328"/>
            <a:ext cx="4125503" cy="74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6200" rIns="0" bIns="0" anchor="t" anchorCtr="0">
            <a:noAutofit/>
          </a:bodyPr>
          <a:lstStyle/>
          <a:p>
            <a:pPr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حرکت با کلیدهای جهت دار</a:t>
            </a:r>
            <a:endParaRPr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None/>
            </a:pPr>
            <a:r>
              <a:rPr lang="en-US" sz="1000" b="0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167" name="Google Shape;167;p10"/>
          <p:cNvSpPr txBox="1"/>
          <p:nvPr/>
        </p:nvSpPr>
        <p:spPr>
          <a:xfrm>
            <a:off x="1678920" y="1035707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168" name="Google Shape;168;p10"/>
          <p:cNvSpPr/>
          <p:nvPr/>
        </p:nvSpPr>
        <p:spPr>
          <a:xfrm>
            <a:off x="2286000" y="1427480"/>
            <a:ext cx="0" cy="965200"/>
          </a:xfrm>
          <a:custGeom>
            <a:avLst/>
            <a:gdLst/>
            <a:ahLst/>
            <a:cxnLst/>
            <a:rect l="l" t="t" r="r" b="b"/>
            <a:pathLst>
              <a:path w="120000" h="965200" extrusionOk="0">
                <a:moveTo>
                  <a:pt x="0" y="0"/>
                </a:moveTo>
                <a:lnTo>
                  <a:pt x="0" y="964679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69" name="Google Shape;169;p10"/>
          <p:cNvSpPr txBox="1"/>
          <p:nvPr/>
        </p:nvSpPr>
        <p:spPr>
          <a:xfrm>
            <a:off x="2420651" y="2096885"/>
            <a:ext cx="104013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شکلکی را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170" name="Google Shape;170;p10"/>
          <p:cNvSpPr/>
          <p:nvPr/>
        </p:nvSpPr>
        <p:spPr>
          <a:xfrm>
            <a:off x="2734360" y="1605158"/>
            <a:ext cx="412394" cy="41239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71" name="Google Shape;171;p10"/>
          <p:cNvSpPr/>
          <p:nvPr/>
        </p:nvSpPr>
        <p:spPr>
          <a:xfrm>
            <a:off x="2734360" y="16051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72" name="Google Shape;172;p10"/>
          <p:cNvSpPr/>
          <p:nvPr/>
        </p:nvSpPr>
        <p:spPr>
          <a:xfrm>
            <a:off x="1374019" y="15589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73" name="Google Shape;173;p10"/>
          <p:cNvSpPr/>
          <p:nvPr/>
        </p:nvSpPr>
        <p:spPr>
          <a:xfrm>
            <a:off x="1374025" y="1558925"/>
            <a:ext cx="712457" cy="54133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74" name="Google Shape;174;p10"/>
          <p:cNvSpPr/>
          <p:nvPr/>
        </p:nvSpPr>
        <p:spPr>
          <a:xfrm>
            <a:off x="1374019" y="15589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75" name="Google Shape;175;p10"/>
          <p:cNvSpPr txBox="1"/>
          <p:nvPr/>
        </p:nvSpPr>
        <p:spPr>
          <a:xfrm>
            <a:off x="1555774" y="2110254"/>
            <a:ext cx="375285" cy="1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Soccer 2</a:t>
            </a:r>
            <a:endParaRPr sz="7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76" name="Google Shape;176;p10"/>
          <p:cNvSpPr txBox="1"/>
          <p:nvPr/>
        </p:nvSpPr>
        <p:spPr>
          <a:xfrm>
            <a:off x="171452" y="2085339"/>
            <a:ext cx="1127174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634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تصویری را برای </a:t>
            </a:r>
          </a:p>
          <a:p>
            <a:pPr marL="12700" marR="5080" lvl="0" indent="634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پس‌زمینه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177" name="Google Shape;177;p10"/>
          <p:cNvSpPr/>
          <p:nvPr/>
        </p:nvSpPr>
        <p:spPr>
          <a:xfrm>
            <a:off x="535876" y="1605158"/>
            <a:ext cx="412394" cy="41239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78" name="Google Shape;178;p10"/>
          <p:cNvSpPr/>
          <p:nvPr/>
        </p:nvSpPr>
        <p:spPr>
          <a:xfrm>
            <a:off x="535876" y="16051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79" name="Google Shape;179;p10"/>
          <p:cNvSpPr/>
          <p:nvPr/>
        </p:nvSpPr>
        <p:spPr>
          <a:xfrm>
            <a:off x="3621404" y="1558925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70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80" name="Google Shape;180;p10"/>
          <p:cNvSpPr/>
          <p:nvPr/>
        </p:nvSpPr>
        <p:spPr>
          <a:xfrm>
            <a:off x="3781869" y="1596586"/>
            <a:ext cx="391540" cy="50775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81" name="Google Shape;181;p10"/>
          <p:cNvSpPr/>
          <p:nvPr/>
        </p:nvSpPr>
        <p:spPr>
          <a:xfrm>
            <a:off x="3621404" y="1558925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70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82" name="Google Shape;182;p10"/>
          <p:cNvSpPr txBox="1"/>
          <p:nvPr/>
        </p:nvSpPr>
        <p:spPr>
          <a:xfrm>
            <a:off x="3707782" y="2110254"/>
            <a:ext cx="541020" cy="1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Pico Walking</a:t>
            </a:r>
            <a:endParaRPr sz="700" dirty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83" name="Google Shape;183;p10"/>
          <p:cNvSpPr/>
          <p:nvPr/>
        </p:nvSpPr>
        <p:spPr>
          <a:xfrm>
            <a:off x="2286000" y="3459479"/>
            <a:ext cx="0" cy="1816100"/>
          </a:xfrm>
          <a:custGeom>
            <a:avLst/>
            <a:gdLst/>
            <a:ahLst/>
            <a:cxnLst/>
            <a:rect l="l" t="t" r="r" b="b"/>
            <a:pathLst>
              <a:path w="120000" h="1816100" extrusionOk="0">
                <a:moveTo>
                  <a:pt x="0" y="0"/>
                </a:moveTo>
                <a:lnTo>
                  <a:pt x="0" y="1815579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84" name="Google Shape;184;p10"/>
          <p:cNvSpPr txBox="1"/>
          <p:nvPr/>
        </p:nvSpPr>
        <p:spPr>
          <a:xfrm>
            <a:off x="215900" y="3003550"/>
            <a:ext cx="1397000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 Bold" panose="020B0603030804020204" pitchFamily="34" charset="-78"/>
                <a:ea typeface="Roboto"/>
                <a:cs typeface="Vazir Bold" panose="020B0603030804020204" pitchFamily="34" charset="-78"/>
                <a:sym typeface="Roboto"/>
              </a:rPr>
              <a:t>تغییر </a:t>
            </a:r>
            <a:r>
              <a:rPr lang="en-US" sz="1400">
                <a:solidFill>
                  <a:srgbClr val="00A1CB"/>
                </a:solidFill>
                <a:latin typeface="Vazir Bold" panose="020B0603030804020204" pitchFamily="34" charset="-78"/>
                <a:ea typeface="Roboto"/>
                <a:cs typeface="Vazir Bold" panose="020B0603030804020204" pitchFamily="34" charset="-78"/>
                <a:sym typeface="Roboto"/>
              </a:rPr>
              <a:t>x</a:t>
            </a:r>
            <a:endParaRPr sz="1400" dirty="0">
              <a:latin typeface="Vazir Bold" panose="020B0603030804020204" pitchFamily="34" charset="-78"/>
              <a:ea typeface="Roboto"/>
              <a:cs typeface="Vazir Bold" panose="020B0603030804020204" pitchFamily="34" charset="-78"/>
              <a:sym typeface="Roboto"/>
            </a:endParaRPr>
          </a:p>
        </p:txBody>
      </p:sp>
      <p:sp>
        <p:nvSpPr>
          <p:cNvPr id="185" name="Google Shape;185;p10"/>
          <p:cNvSpPr txBox="1"/>
          <p:nvPr/>
        </p:nvSpPr>
        <p:spPr>
          <a:xfrm>
            <a:off x="1434205" y="2583225"/>
            <a:ext cx="1863089" cy="65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62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186" name="Google Shape;186;p10"/>
          <p:cNvSpPr txBox="1"/>
          <p:nvPr/>
        </p:nvSpPr>
        <p:spPr>
          <a:xfrm>
            <a:off x="215900" y="3219450"/>
            <a:ext cx="1870582" cy="214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شکلک را به </a:t>
            </a:r>
            <a:r>
              <a:rPr lang="fa-IR" sz="900" i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چپ و راست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حرکت دهید.</a:t>
            </a:r>
            <a:endParaRPr sz="900" dirty="0">
              <a:latin typeface="Vazir" panose="020B0603030804020204" pitchFamily="34" charset="-78"/>
              <a:ea typeface="Roboto"/>
              <a:cs typeface="Vazir" panose="020B0603030804020204" pitchFamily="34" charset="-78"/>
              <a:sym typeface="Roboto"/>
            </a:endParaRPr>
          </a:p>
        </p:txBody>
      </p:sp>
      <p:sp>
        <p:nvSpPr>
          <p:cNvPr id="187" name="Google Shape;187;p10"/>
          <p:cNvSpPr/>
          <p:nvPr/>
        </p:nvSpPr>
        <p:spPr>
          <a:xfrm>
            <a:off x="4144662" y="4496246"/>
            <a:ext cx="208279" cy="368935"/>
          </a:xfrm>
          <a:custGeom>
            <a:avLst/>
            <a:gdLst/>
            <a:ahLst/>
            <a:cxnLst/>
            <a:rect l="l" t="t" r="r" b="b"/>
            <a:pathLst>
              <a:path w="208279" h="368935" extrusionOk="0">
                <a:moveTo>
                  <a:pt x="194624" y="249770"/>
                </a:moveTo>
                <a:lnTo>
                  <a:pt x="13458" y="249770"/>
                </a:lnTo>
                <a:lnTo>
                  <a:pt x="5691" y="252140"/>
                </a:lnTo>
                <a:lnTo>
                  <a:pt x="914" y="258000"/>
                </a:lnTo>
                <a:lnTo>
                  <a:pt x="0" y="265480"/>
                </a:lnTo>
                <a:lnTo>
                  <a:pt x="3819" y="272707"/>
                </a:lnTo>
                <a:lnTo>
                  <a:pt x="99895" y="368769"/>
                </a:lnTo>
                <a:lnTo>
                  <a:pt x="108200" y="368769"/>
                </a:lnTo>
                <a:lnTo>
                  <a:pt x="204263" y="272707"/>
                </a:lnTo>
                <a:lnTo>
                  <a:pt x="208088" y="265480"/>
                </a:lnTo>
                <a:lnTo>
                  <a:pt x="207173" y="258000"/>
                </a:lnTo>
                <a:lnTo>
                  <a:pt x="202393" y="252140"/>
                </a:lnTo>
                <a:lnTo>
                  <a:pt x="194624" y="249770"/>
                </a:lnTo>
                <a:close/>
              </a:path>
              <a:path w="208279" h="368935" extrusionOk="0">
                <a:moveTo>
                  <a:pt x="104543" y="0"/>
                </a:moveTo>
                <a:lnTo>
                  <a:pt x="97167" y="1489"/>
                </a:lnTo>
                <a:lnTo>
                  <a:pt x="91144" y="5549"/>
                </a:lnTo>
                <a:lnTo>
                  <a:pt x="87083" y="11572"/>
                </a:lnTo>
                <a:lnTo>
                  <a:pt x="85594" y="18948"/>
                </a:lnTo>
                <a:lnTo>
                  <a:pt x="85594" y="19240"/>
                </a:lnTo>
                <a:lnTo>
                  <a:pt x="67903" y="249770"/>
                </a:lnTo>
                <a:lnTo>
                  <a:pt x="141182" y="249770"/>
                </a:lnTo>
                <a:lnTo>
                  <a:pt x="123479" y="19240"/>
                </a:lnTo>
                <a:lnTo>
                  <a:pt x="123491" y="18948"/>
                </a:lnTo>
                <a:lnTo>
                  <a:pt x="122002" y="11572"/>
                </a:lnTo>
                <a:lnTo>
                  <a:pt x="117941" y="5549"/>
                </a:lnTo>
                <a:lnTo>
                  <a:pt x="111918" y="1489"/>
                </a:lnTo>
                <a:lnTo>
                  <a:pt x="104543" y="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88" name="Google Shape;188;p10"/>
          <p:cNvSpPr/>
          <p:nvPr/>
        </p:nvSpPr>
        <p:spPr>
          <a:xfrm>
            <a:off x="4128995" y="3598451"/>
            <a:ext cx="208279" cy="368935"/>
          </a:xfrm>
          <a:custGeom>
            <a:avLst/>
            <a:gdLst/>
            <a:ahLst/>
            <a:cxnLst/>
            <a:rect l="l" t="t" r="r" b="b"/>
            <a:pathLst>
              <a:path w="208279" h="368935" extrusionOk="0">
                <a:moveTo>
                  <a:pt x="140184" y="118998"/>
                </a:moveTo>
                <a:lnTo>
                  <a:pt x="66905" y="118998"/>
                </a:lnTo>
                <a:lnTo>
                  <a:pt x="84608" y="349529"/>
                </a:lnTo>
                <a:lnTo>
                  <a:pt x="84596" y="349821"/>
                </a:lnTo>
                <a:lnTo>
                  <a:pt x="86085" y="357189"/>
                </a:lnTo>
                <a:lnTo>
                  <a:pt x="90146" y="363208"/>
                </a:lnTo>
                <a:lnTo>
                  <a:pt x="96169" y="367268"/>
                </a:lnTo>
                <a:lnTo>
                  <a:pt x="103545" y="368757"/>
                </a:lnTo>
                <a:lnTo>
                  <a:pt x="110920" y="367268"/>
                </a:lnTo>
                <a:lnTo>
                  <a:pt x="116943" y="363208"/>
                </a:lnTo>
                <a:lnTo>
                  <a:pt x="121004" y="357189"/>
                </a:lnTo>
                <a:lnTo>
                  <a:pt x="122493" y="349821"/>
                </a:lnTo>
                <a:lnTo>
                  <a:pt x="122493" y="349529"/>
                </a:lnTo>
                <a:lnTo>
                  <a:pt x="140184" y="118998"/>
                </a:lnTo>
                <a:close/>
              </a:path>
              <a:path w="208279" h="368935" extrusionOk="0">
                <a:moveTo>
                  <a:pt x="108206" y="0"/>
                </a:moveTo>
                <a:lnTo>
                  <a:pt x="99887" y="0"/>
                </a:lnTo>
                <a:lnTo>
                  <a:pt x="3824" y="96062"/>
                </a:lnTo>
                <a:lnTo>
                  <a:pt x="0" y="103289"/>
                </a:lnTo>
                <a:lnTo>
                  <a:pt x="914" y="110769"/>
                </a:lnTo>
                <a:lnTo>
                  <a:pt x="5694" y="116629"/>
                </a:lnTo>
                <a:lnTo>
                  <a:pt x="13464" y="118998"/>
                </a:lnTo>
                <a:lnTo>
                  <a:pt x="194629" y="118998"/>
                </a:lnTo>
                <a:lnTo>
                  <a:pt x="202397" y="116629"/>
                </a:lnTo>
                <a:lnTo>
                  <a:pt x="207174" y="110769"/>
                </a:lnTo>
                <a:lnTo>
                  <a:pt x="208088" y="103289"/>
                </a:lnTo>
                <a:lnTo>
                  <a:pt x="204268" y="96062"/>
                </a:lnTo>
                <a:lnTo>
                  <a:pt x="108206" y="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91" name="Google Shape;191;p10"/>
          <p:cNvSpPr txBox="1"/>
          <p:nvPr/>
        </p:nvSpPr>
        <p:spPr>
          <a:xfrm>
            <a:off x="2530417" y="5099471"/>
            <a:ext cx="172212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پایین آوردن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شکلک از یک عدد منفی استفاده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1680820" y="5406293"/>
            <a:ext cx="1210360" cy="430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775" rIns="0" bIns="0" anchor="t" anchorCtr="0">
            <a:noAutofit/>
          </a:bodyPr>
          <a:lstStyle/>
          <a:p>
            <a:pPr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lang="en-US" sz="1400" dirty="0">
              <a:solidFill>
                <a:srgbClr val="6BA883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198" name="Google Shape;198;p10"/>
          <p:cNvSpPr/>
          <p:nvPr/>
        </p:nvSpPr>
        <p:spPr>
          <a:xfrm>
            <a:off x="933792" y="5697179"/>
            <a:ext cx="204584" cy="22191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933792" y="5943088"/>
            <a:ext cx="204584" cy="221917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1162433" y="5943088"/>
            <a:ext cx="204584" cy="221917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01" name="Google Shape;201;p10"/>
          <p:cNvSpPr/>
          <p:nvPr/>
        </p:nvSpPr>
        <p:spPr>
          <a:xfrm>
            <a:off x="705150" y="5943088"/>
            <a:ext cx="204584" cy="221917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F3FEE-5C23-734E-B0FE-F79A8B96F6D1}"/>
              </a:ext>
            </a:extLst>
          </p:cNvPr>
          <p:cNvSpPr txBox="1"/>
          <p:nvPr/>
        </p:nvSpPr>
        <p:spPr>
          <a:xfrm>
            <a:off x="2448724" y="3219450"/>
            <a:ext cx="20977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900">
                <a:solidFill>
                  <a:srgbClr val="6364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شکلک را به </a:t>
            </a:r>
            <a:r>
              <a:rPr lang="fa-IR" sz="900" i="1">
                <a:solidFill>
                  <a:srgbClr val="6364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بالا و پایین </a:t>
            </a:r>
            <a:r>
              <a:rPr lang="fa-IR" sz="900">
                <a:solidFill>
                  <a:srgbClr val="6364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حرکت دهید.</a:t>
            </a:r>
            <a:endParaRPr lang="en-US" sz="900" i="1" dirty="0">
              <a:solidFill>
                <a:srgbClr val="636465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51" name="Google Shape;197;p10">
            <a:extLst>
              <a:ext uri="{FF2B5EF4-FFF2-40B4-BE49-F238E27FC236}">
                <a16:creationId xmlns:a16="http://schemas.microsoft.com/office/drawing/2014/main" id="{F1FF158C-D907-E24D-A038-6DC4736FF329}"/>
              </a:ext>
            </a:extLst>
          </p:cNvPr>
          <p:cNvSpPr txBox="1"/>
          <p:nvPr/>
        </p:nvSpPr>
        <p:spPr>
          <a:xfrm>
            <a:off x="1535575" y="5684781"/>
            <a:ext cx="2435860" cy="474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775" rIns="0" bIns="0" anchor="t" anchorCtr="0">
            <a:noAutofit/>
          </a:bodyPr>
          <a:lstStyle/>
          <a:p>
            <a:pPr marR="5080" lvl="0" indent="0" algn="r" rtl="1">
              <a:lnSpc>
                <a:spcPct val="111100"/>
              </a:lnSpc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حرکت دادن شکلک به اطراف از کلیدهای</a:t>
            </a:r>
            <a:endParaRPr lang="en-US" sz="90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R="5080" lvl="0" indent="0" algn="r" rtl="1">
              <a:lnSpc>
                <a:spcPct val="111100"/>
              </a:lnSpc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جهت دار استفاده کن.</a:t>
            </a:r>
            <a:endParaRPr lang="en-US"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2" name="Google Shape;184;p10">
            <a:extLst>
              <a:ext uri="{FF2B5EF4-FFF2-40B4-BE49-F238E27FC236}">
                <a16:creationId xmlns:a16="http://schemas.microsoft.com/office/drawing/2014/main" id="{8899EA01-2DAC-4DA9-B482-B9B3B55DF701}"/>
              </a:ext>
            </a:extLst>
          </p:cNvPr>
          <p:cNvSpPr txBox="1"/>
          <p:nvPr/>
        </p:nvSpPr>
        <p:spPr>
          <a:xfrm>
            <a:off x="2903988" y="3003550"/>
            <a:ext cx="1397000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 Bold" panose="020B0603030804020204" pitchFamily="34" charset="-78"/>
                <a:ea typeface="Roboto"/>
                <a:cs typeface="Vazir Bold" panose="020B0603030804020204" pitchFamily="34" charset="-78"/>
                <a:sym typeface="Roboto"/>
              </a:rPr>
              <a:t>تغییر </a:t>
            </a:r>
            <a:r>
              <a:rPr lang="en-US" sz="1400">
                <a:solidFill>
                  <a:srgbClr val="00A1CB"/>
                </a:solidFill>
                <a:latin typeface="Vazir Bold" panose="020B0603030804020204" pitchFamily="34" charset="-78"/>
                <a:ea typeface="Roboto"/>
                <a:cs typeface="Vazir Bold" panose="020B0603030804020204" pitchFamily="34" charset="-78"/>
                <a:sym typeface="Roboto"/>
              </a:rPr>
              <a:t>y</a:t>
            </a:r>
            <a:endParaRPr sz="1400" dirty="0">
              <a:latin typeface="Vazir Bold" panose="020B0603030804020204" pitchFamily="34" charset="-78"/>
              <a:ea typeface="Roboto"/>
              <a:cs typeface="Vazir Bold" panose="020B0603030804020204" pitchFamily="34" charset="-78"/>
              <a:sym typeface="Roboto"/>
            </a:endParaRPr>
          </a:p>
        </p:txBody>
      </p:sp>
      <p:sp>
        <p:nvSpPr>
          <p:cNvPr id="194" name="Google Shape;194;p10"/>
          <p:cNvSpPr/>
          <p:nvPr/>
        </p:nvSpPr>
        <p:spPr>
          <a:xfrm>
            <a:off x="351408" y="3915827"/>
            <a:ext cx="368935" cy="208279"/>
          </a:xfrm>
          <a:custGeom>
            <a:avLst/>
            <a:gdLst/>
            <a:ahLst/>
            <a:cxnLst/>
            <a:rect l="l" t="t" r="r" b="b"/>
            <a:pathLst>
              <a:path w="368935" h="208279" extrusionOk="0">
                <a:moveTo>
                  <a:pt x="354522" y="122442"/>
                </a:moveTo>
                <a:lnTo>
                  <a:pt x="19100" y="122442"/>
                </a:lnTo>
                <a:lnTo>
                  <a:pt x="19240" y="122493"/>
                </a:lnTo>
                <a:lnTo>
                  <a:pt x="249770" y="140184"/>
                </a:lnTo>
                <a:lnTo>
                  <a:pt x="249770" y="194629"/>
                </a:lnTo>
                <a:lnTo>
                  <a:pt x="252140" y="202397"/>
                </a:lnTo>
                <a:lnTo>
                  <a:pt x="258000" y="207174"/>
                </a:lnTo>
                <a:lnTo>
                  <a:pt x="265480" y="208088"/>
                </a:lnTo>
                <a:lnTo>
                  <a:pt x="272707" y="204268"/>
                </a:lnTo>
                <a:lnTo>
                  <a:pt x="354522" y="122442"/>
                </a:lnTo>
                <a:close/>
              </a:path>
              <a:path w="368935" h="208279" extrusionOk="0">
                <a:moveTo>
                  <a:pt x="19037" y="84596"/>
                </a:moveTo>
                <a:lnTo>
                  <a:pt x="0" y="103545"/>
                </a:lnTo>
                <a:lnTo>
                  <a:pt x="1489" y="110920"/>
                </a:lnTo>
                <a:lnTo>
                  <a:pt x="5549" y="116943"/>
                </a:lnTo>
                <a:lnTo>
                  <a:pt x="11572" y="121004"/>
                </a:lnTo>
                <a:lnTo>
                  <a:pt x="18948" y="122493"/>
                </a:lnTo>
                <a:lnTo>
                  <a:pt x="19100" y="122442"/>
                </a:lnTo>
                <a:lnTo>
                  <a:pt x="354522" y="122442"/>
                </a:lnTo>
                <a:lnTo>
                  <a:pt x="368769" y="108193"/>
                </a:lnTo>
                <a:lnTo>
                  <a:pt x="368769" y="99887"/>
                </a:lnTo>
                <a:lnTo>
                  <a:pt x="353529" y="84647"/>
                </a:lnTo>
                <a:lnTo>
                  <a:pt x="19100" y="84647"/>
                </a:lnTo>
                <a:close/>
              </a:path>
              <a:path w="368935" h="208279" extrusionOk="0">
                <a:moveTo>
                  <a:pt x="265480" y="0"/>
                </a:moveTo>
                <a:lnTo>
                  <a:pt x="258000" y="914"/>
                </a:lnTo>
                <a:lnTo>
                  <a:pt x="252140" y="5694"/>
                </a:lnTo>
                <a:lnTo>
                  <a:pt x="249770" y="13464"/>
                </a:lnTo>
                <a:lnTo>
                  <a:pt x="249770" y="66905"/>
                </a:lnTo>
                <a:lnTo>
                  <a:pt x="19227" y="84609"/>
                </a:lnTo>
                <a:lnTo>
                  <a:pt x="353529" y="84647"/>
                </a:lnTo>
                <a:lnTo>
                  <a:pt x="272707" y="3824"/>
                </a:lnTo>
                <a:lnTo>
                  <a:pt x="265480" y="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92" name="Google Shape;192;p10"/>
          <p:cNvSpPr txBox="1"/>
          <p:nvPr/>
        </p:nvSpPr>
        <p:spPr>
          <a:xfrm>
            <a:off x="215900" y="5071687"/>
            <a:ext cx="1612265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algn="r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عقب بردن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شکلک از یک عدد منفی استفاده کن.</a:t>
            </a:r>
            <a:endParaRPr lang="fa-IR"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369711" y="4737562"/>
            <a:ext cx="368935" cy="208279"/>
          </a:xfrm>
          <a:custGeom>
            <a:avLst/>
            <a:gdLst/>
            <a:ahLst/>
            <a:cxnLst/>
            <a:rect l="l" t="t" r="r" b="b"/>
            <a:pathLst>
              <a:path w="368935" h="208279" extrusionOk="0">
                <a:moveTo>
                  <a:pt x="103289" y="0"/>
                </a:moveTo>
                <a:lnTo>
                  <a:pt x="96062" y="3819"/>
                </a:lnTo>
                <a:lnTo>
                  <a:pt x="0" y="99895"/>
                </a:lnTo>
                <a:lnTo>
                  <a:pt x="0" y="108200"/>
                </a:lnTo>
                <a:lnTo>
                  <a:pt x="96062" y="204263"/>
                </a:lnTo>
                <a:lnTo>
                  <a:pt x="103289" y="208088"/>
                </a:lnTo>
                <a:lnTo>
                  <a:pt x="110769" y="207173"/>
                </a:lnTo>
                <a:lnTo>
                  <a:pt x="116629" y="202393"/>
                </a:lnTo>
                <a:lnTo>
                  <a:pt x="118999" y="194624"/>
                </a:lnTo>
                <a:lnTo>
                  <a:pt x="118999" y="141182"/>
                </a:lnTo>
                <a:lnTo>
                  <a:pt x="349542" y="123478"/>
                </a:lnTo>
                <a:lnTo>
                  <a:pt x="350073" y="123440"/>
                </a:lnTo>
                <a:lnTo>
                  <a:pt x="357195" y="122002"/>
                </a:lnTo>
                <a:lnTo>
                  <a:pt x="363213" y="117941"/>
                </a:lnTo>
                <a:lnTo>
                  <a:pt x="367270" y="111918"/>
                </a:lnTo>
                <a:lnTo>
                  <a:pt x="368757" y="104543"/>
                </a:lnTo>
                <a:lnTo>
                  <a:pt x="367270" y="97167"/>
                </a:lnTo>
                <a:lnTo>
                  <a:pt x="363213" y="91144"/>
                </a:lnTo>
                <a:lnTo>
                  <a:pt x="357195" y="87083"/>
                </a:lnTo>
                <a:lnTo>
                  <a:pt x="350073" y="85645"/>
                </a:lnTo>
                <a:lnTo>
                  <a:pt x="349567" y="85632"/>
                </a:lnTo>
                <a:lnTo>
                  <a:pt x="118999" y="67903"/>
                </a:lnTo>
                <a:lnTo>
                  <a:pt x="118999" y="13458"/>
                </a:lnTo>
                <a:lnTo>
                  <a:pt x="116629" y="5691"/>
                </a:lnTo>
                <a:lnTo>
                  <a:pt x="110769" y="914"/>
                </a:lnTo>
                <a:lnTo>
                  <a:pt x="103289" y="0"/>
                </a:lnTo>
                <a:close/>
              </a:path>
              <a:path w="368935" h="208279" extrusionOk="0">
                <a:moveTo>
                  <a:pt x="350073" y="123440"/>
                </a:moveTo>
                <a:lnTo>
                  <a:pt x="349669" y="123440"/>
                </a:lnTo>
                <a:lnTo>
                  <a:pt x="350073" y="123440"/>
                </a:lnTo>
                <a:close/>
              </a:path>
              <a:path w="368935" h="208279" extrusionOk="0">
                <a:moveTo>
                  <a:pt x="349821" y="85594"/>
                </a:moveTo>
                <a:lnTo>
                  <a:pt x="349669" y="85645"/>
                </a:lnTo>
                <a:lnTo>
                  <a:pt x="350073" y="85645"/>
                </a:lnTo>
                <a:lnTo>
                  <a:pt x="349821" y="85594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47EB8-8DA4-4538-B545-C2921AD27D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0768" y="3450282"/>
            <a:ext cx="1417524" cy="731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212380-DE8A-4CB1-9BA4-D481D578F5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8641" y="4233833"/>
            <a:ext cx="1472794" cy="731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4E366D-3E5C-46AD-86A6-E6E2BAE11F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119" y="4233833"/>
            <a:ext cx="1472794" cy="731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054102-D1CC-44CF-9B80-D64C819B90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0119" y="3419812"/>
            <a:ext cx="1472794" cy="731520"/>
          </a:xfrm>
          <a:prstGeom prst="rect">
            <a:avLst/>
          </a:prstGeom>
        </p:spPr>
      </p:pic>
      <p:sp>
        <p:nvSpPr>
          <p:cNvPr id="196" name="Google Shape;196;p10"/>
          <p:cNvSpPr/>
          <p:nvPr/>
        </p:nvSpPr>
        <p:spPr>
          <a:xfrm>
            <a:off x="3235037" y="4822825"/>
            <a:ext cx="45719" cy="259288"/>
          </a:xfrm>
          <a:custGeom>
            <a:avLst/>
            <a:gdLst/>
            <a:ahLst/>
            <a:cxnLst/>
            <a:rect l="l" t="t" r="r" b="b"/>
            <a:pathLst>
              <a:path w="120000" h="195579" extrusionOk="0">
                <a:moveTo>
                  <a:pt x="0" y="0"/>
                </a:moveTo>
                <a:lnTo>
                  <a:pt x="0" y="195402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93" name="Google Shape;193;p10"/>
          <p:cNvSpPr/>
          <p:nvPr/>
        </p:nvSpPr>
        <p:spPr>
          <a:xfrm flipH="1">
            <a:off x="1328300" y="4822825"/>
            <a:ext cx="45719" cy="248862"/>
          </a:xfrm>
          <a:custGeom>
            <a:avLst/>
            <a:gdLst/>
            <a:ahLst/>
            <a:cxnLst/>
            <a:rect l="l" t="t" r="r" b="b"/>
            <a:pathLst>
              <a:path w="120000" h="187325" extrusionOk="0">
                <a:moveTo>
                  <a:pt x="0" y="0"/>
                </a:moveTo>
                <a:lnTo>
                  <a:pt x="0" y="187147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07" name="Google Shape;207;p11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09" name="Google Shape;209;p11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11" name="Google Shape;211;p11"/>
          <p:cNvSpPr txBox="1"/>
          <p:nvPr/>
        </p:nvSpPr>
        <p:spPr>
          <a:xfrm>
            <a:off x="2232850" y="5923552"/>
            <a:ext cx="1068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2</a:t>
            </a:r>
            <a:endParaRPr sz="1100" dirty="0">
              <a:latin typeface="Vazir" panose="020B0603030804020204" pitchFamily="34" charset="-78"/>
              <a:ea typeface="Roboto Black"/>
              <a:cs typeface="Vazir" panose="020B0603030804020204" pitchFamily="34" charset="-78"/>
              <a:sym typeface="Roboto Black"/>
            </a:endParaRPr>
          </a:p>
        </p:txBody>
      </p:sp>
      <p:sp>
        <p:nvSpPr>
          <p:cNvPr id="212" name="Google Shape;212;p11"/>
          <p:cNvSpPr txBox="1"/>
          <p:nvPr/>
        </p:nvSpPr>
        <p:spPr>
          <a:xfrm>
            <a:off x="723900" y="5927725"/>
            <a:ext cx="1266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ساخت انیمشن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13" name="Google Shape;213;p11"/>
          <p:cNvSpPr txBox="1">
            <a:spLocks noGrp="1"/>
          </p:cNvSpPr>
          <p:nvPr>
            <p:ph type="title"/>
          </p:nvPr>
        </p:nvSpPr>
        <p:spPr>
          <a:xfrm>
            <a:off x="-187310" y="232701"/>
            <a:ext cx="4946605" cy="72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noAutofit/>
          </a:bodyPr>
          <a:lstStyle/>
          <a:p>
            <a:pPr marR="5080" lvl="0" indent="-994410" algn="ctr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بالا و پایین پریدن شکلک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17" name="Google Shape;217;p1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18" name="Google Shape;218;p11"/>
          <p:cNvSpPr txBox="1"/>
          <p:nvPr/>
        </p:nvSpPr>
        <p:spPr>
          <a:xfrm>
            <a:off x="723900" y="1263651"/>
            <a:ext cx="3136765" cy="27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با استفاده از کلیدی به بالا و پایین بپرید.</a:t>
            </a:r>
            <a:endParaRPr sz="12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1145794" y="1864398"/>
            <a:ext cx="2280399" cy="171907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20" name="Google Shape;220;p11"/>
          <p:cNvSpPr/>
          <p:nvPr/>
        </p:nvSpPr>
        <p:spPr>
          <a:xfrm>
            <a:off x="1145794" y="1864398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1" y="1719072"/>
                </a:lnTo>
                <a:lnTo>
                  <a:pt x="2280411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21" name="Google Shape;221;p11"/>
          <p:cNvSpPr/>
          <p:nvPr/>
        </p:nvSpPr>
        <p:spPr>
          <a:xfrm>
            <a:off x="1145806" y="3725074"/>
            <a:ext cx="2280399" cy="171907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22" name="Google Shape;222;p11"/>
          <p:cNvSpPr/>
          <p:nvPr/>
        </p:nvSpPr>
        <p:spPr>
          <a:xfrm>
            <a:off x="1145794" y="3725074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1" y="1719072"/>
                </a:lnTo>
                <a:lnTo>
                  <a:pt x="2280411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/>
          <p:nvPr/>
        </p:nvSpPr>
        <p:spPr>
          <a:xfrm>
            <a:off x="0" y="0"/>
            <a:ext cx="4572000" cy="927100"/>
          </a:xfrm>
          <a:custGeom>
            <a:avLst/>
            <a:gdLst/>
            <a:ahLst/>
            <a:cxnLst/>
            <a:rect l="l" t="t" r="r" b="b"/>
            <a:pathLst>
              <a:path w="4572000" h="927100" extrusionOk="0">
                <a:moveTo>
                  <a:pt x="0" y="927100"/>
                </a:moveTo>
                <a:lnTo>
                  <a:pt x="4572000" y="927100"/>
                </a:lnTo>
                <a:lnTo>
                  <a:pt x="4572000" y="0"/>
                </a:lnTo>
                <a:lnTo>
                  <a:pt x="0" y="0"/>
                </a:lnTo>
                <a:lnTo>
                  <a:pt x="0" y="9271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29" name="Google Shape;229;p12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30" name="Google Shape;230;p12"/>
          <p:cNvSpPr/>
          <p:nvPr/>
        </p:nvSpPr>
        <p:spPr>
          <a:xfrm>
            <a:off x="0" y="927100"/>
            <a:ext cx="4572000" cy="1838325"/>
          </a:xfrm>
          <a:custGeom>
            <a:avLst/>
            <a:gdLst/>
            <a:ahLst/>
            <a:cxnLst/>
            <a:rect l="l" t="t" r="r" b="b"/>
            <a:pathLst>
              <a:path w="4572000" h="1838325" extrusionOk="0">
                <a:moveTo>
                  <a:pt x="0" y="1837956"/>
                </a:moveTo>
                <a:lnTo>
                  <a:pt x="4572000" y="1837956"/>
                </a:lnTo>
                <a:lnTo>
                  <a:pt x="4572000" y="0"/>
                </a:lnTo>
                <a:lnTo>
                  <a:pt x="0" y="0"/>
                </a:lnTo>
                <a:lnTo>
                  <a:pt x="0" y="1837956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31" name="Google Shape;231;p12"/>
          <p:cNvSpPr/>
          <p:nvPr/>
        </p:nvSpPr>
        <p:spPr>
          <a:xfrm>
            <a:off x="0" y="9144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32" name="Google Shape;232;p12"/>
          <p:cNvSpPr/>
          <p:nvPr/>
        </p:nvSpPr>
        <p:spPr>
          <a:xfrm>
            <a:off x="0" y="2765056"/>
            <a:ext cx="4572000" cy="2261870"/>
          </a:xfrm>
          <a:custGeom>
            <a:avLst/>
            <a:gdLst/>
            <a:ahLst/>
            <a:cxnLst/>
            <a:rect l="l" t="t" r="r" b="b"/>
            <a:pathLst>
              <a:path w="4572000" h="2261870" extrusionOk="0">
                <a:moveTo>
                  <a:pt x="0" y="2261603"/>
                </a:moveTo>
                <a:lnTo>
                  <a:pt x="4572000" y="2261603"/>
                </a:lnTo>
                <a:lnTo>
                  <a:pt x="4572000" y="0"/>
                </a:lnTo>
                <a:lnTo>
                  <a:pt x="0" y="0"/>
                </a:lnTo>
                <a:lnTo>
                  <a:pt x="0" y="226160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33" name="Google Shape;233;p12"/>
          <p:cNvSpPr/>
          <p:nvPr/>
        </p:nvSpPr>
        <p:spPr>
          <a:xfrm>
            <a:off x="0" y="2752356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34" name="Google Shape;234;p12"/>
          <p:cNvSpPr/>
          <p:nvPr/>
        </p:nvSpPr>
        <p:spPr>
          <a:xfrm>
            <a:off x="0" y="5026659"/>
            <a:ext cx="4572000" cy="1374140"/>
          </a:xfrm>
          <a:custGeom>
            <a:avLst/>
            <a:gdLst/>
            <a:ahLst/>
            <a:cxnLst/>
            <a:rect l="l" t="t" r="r" b="b"/>
            <a:pathLst>
              <a:path w="4572000" h="1374139" extrusionOk="0">
                <a:moveTo>
                  <a:pt x="0" y="1374139"/>
                </a:moveTo>
                <a:lnTo>
                  <a:pt x="4572000" y="1374139"/>
                </a:lnTo>
                <a:lnTo>
                  <a:pt x="4572000" y="0"/>
                </a:lnTo>
                <a:lnTo>
                  <a:pt x="0" y="0"/>
                </a:lnTo>
                <a:lnTo>
                  <a:pt x="0" y="1374139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35" name="Google Shape;235;p12"/>
          <p:cNvSpPr/>
          <p:nvPr/>
        </p:nvSpPr>
        <p:spPr>
          <a:xfrm>
            <a:off x="0" y="5013959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399"/>
                </a:moveTo>
                <a:lnTo>
                  <a:pt x="4572000" y="25399"/>
                </a:lnTo>
                <a:lnTo>
                  <a:pt x="4572000" y="0"/>
                </a:lnTo>
                <a:lnTo>
                  <a:pt x="0" y="0"/>
                </a:lnTo>
                <a:lnTo>
                  <a:pt x="0" y="253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36" name="Google Shape;236;p12"/>
          <p:cNvSpPr txBox="1">
            <a:spLocks noGrp="1"/>
          </p:cNvSpPr>
          <p:nvPr>
            <p:ph type="title"/>
          </p:nvPr>
        </p:nvSpPr>
        <p:spPr>
          <a:xfrm>
            <a:off x="215900" y="249340"/>
            <a:ext cx="4203700" cy="52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indent="0" algn="l" rtl="0">
              <a:lnSpc>
                <a:spcPct val="117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بالا و پایین پریدن شکلک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12700" lvl="0" indent="0" algn="l" rtl="0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37" name="Google Shape;237;p12"/>
          <p:cNvSpPr txBox="1"/>
          <p:nvPr/>
        </p:nvSpPr>
        <p:spPr>
          <a:xfrm>
            <a:off x="1678920" y="1035707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238" name="Google Shape;238;p12"/>
          <p:cNvSpPr txBox="1"/>
          <p:nvPr/>
        </p:nvSpPr>
        <p:spPr>
          <a:xfrm>
            <a:off x="1434205" y="2877207"/>
            <a:ext cx="171640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239" name="Google Shape;239;p12"/>
          <p:cNvSpPr txBox="1"/>
          <p:nvPr/>
        </p:nvSpPr>
        <p:spPr>
          <a:xfrm>
            <a:off x="1650767" y="5137808"/>
            <a:ext cx="1264912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2324100" y="1452880"/>
            <a:ext cx="0" cy="965200"/>
          </a:xfrm>
          <a:custGeom>
            <a:avLst/>
            <a:gdLst/>
            <a:ahLst/>
            <a:cxnLst/>
            <a:rect l="l" t="t" r="r" b="b"/>
            <a:pathLst>
              <a:path w="120000" h="965200" extrusionOk="0">
                <a:moveTo>
                  <a:pt x="0" y="0"/>
                </a:moveTo>
                <a:lnTo>
                  <a:pt x="0" y="964679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41" name="Google Shape;241;p12"/>
          <p:cNvSpPr txBox="1"/>
          <p:nvPr/>
        </p:nvSpPr>
        <p:spPr>
          <a:xfrm>
            <a:off x="2407961" y="2096864"/>
            <a:ext cx="1128745" cy="35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شکلکی دلخواه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42" name="Google Shape;242;p12"/>
          <p:cNvSpPr/>
          <p:nvPr/>
        </p:nvSpPr>
        <p:spPr>
          <a:xfrm>
            <a:off x="2734360" y="1605158"/>
            <a:ext cx="412394" cy="41239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2734360" y="16051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44" name="Google Shape;244;p12"/>
          <p:cNvSpPr/>
          <p:nvPr/>
        </p:nvSpPr>
        <p:spPr>
          <a:xfrm>
            <a:off x="1412119" y="15589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45" name="Google Shape;245;p12"/>
          <p:cNvSpPr/>
          <p:nvPr/>
        </p:nvSpPr>
        <p:spPr>
          <a:xfrm>
            <a:off x="1412125" y="1558925"/>
            <a:ext cx="712457" cy="53984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1412119" y="15589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47" name="Google Shape;247;p12"/>
          <p:cNvSpPr txBox="1"/>
          <p:nvPr/>
        </p:nvSpPr>
        <p:spPr>
          <a:xfrm>
            <a:off x="1560590" y="2107079"/>
            <a:ext cx="41592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Blue Sky</a:t>
            </a:r>
            <a:endParaRPr sz="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156276" y="2100571"/>
            <a:ext cx="1192584" cy="30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تصویری را برای 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پس‌زمینه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49" name="Google Shape;249;p12"/>
          <p:cNvSpPr/>
          <p:nvPr/>
        </p:nvSpPr>
        <p:spPr>
          <a:xfrm>
            <a:off x="573976" y="1605158"/>
            <a:ext cx="412394" cy="41239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50" name="Google Shape;250;p12"/>
          <p:cNvSpPr/>
          <p:nvPr/>
        </p:nvSpPr>
        <p:spPr>
          <a:xfrm>
            <a:off x="573976" y="16051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51" name="Google Shape;251;p12"/>
          <p:cNvSpPr/>
          <p:nvPr/>
        </p:nvSpPr>
        <p:spPr>
          <a:xfrm>
            <a:off x="3621404" y="1558925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70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52" name="Google Shape;252;p12"/>
          <p:cNvSpPr/>
          <p:nvPr/>
        </p:nvSpPr>
        <p:spPr>
          <a:xfrm>
            <a:off x="3754120" y="1561617"/>
            <a:ext cx="447042" cy="52605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53" name="Google Shape;253;p12"/>
          <p:cNvSpPr/>
          <p:nvPr/>
        </p:nvSpPr>
        <p:spPr>
          <a:xfrm>
            <a:off x="3621404" y="1558925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70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54" name="Google Shape;254;p12"/>
          <p:cNvSpPr txBox="1"/>
          <p:nvPr/>
        </p:nvSpPr>
        <p:spPr>
          <a:xfrm>
            <a:off x="3705264" y="2110254"/>
            <a:ext cx="546100" cy="1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Giga Walking</a:t>
            </a:r>
            <a:endParaRPr sz="7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58" name="Google Shape;258;p12"/>
          <p:cNvSpPr/>
          <p:nvPr/>
        </p:nvSpPr>
        <p:spPr>
          <a:xfrm>
            <a:off x="522822" y="3378200"/>
            <a:ext cx="514350" cy="501650"/>
          </a:xfrm>
          <a:custGeom>
            <a:avLst/>
            <a:gdLst/>
            <a:ahLst/>
            <a:cxnLst/>
            <a:rect l="l" t="t" r="r" b="b"/>
            <a:pathLst>
              <a:path w="514350" h="501650" extrusionOk="0">
                <a:moveTo>
                  <a:pt x="43815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425450"/>
                </a:lnTo>
                <a:lnTo>
                  <a:pt x="1190" y="469503"/>
                </a:lnTo>
                <a:lnTo>
                  <a:pt x="9525" y="492125"/>
                </a:lnTo>
                <a:lnTo>
                  <a:pt x="32146" y="500459"/>
                </a:lnTo>
                <a:lnTo>
                  <a:pt x="76200" y="501650"/>
                </a:lnTo>
                <a:lnTo>
                  <a:pt x="438150" y="501650"/>
                </a:lnTo>
                <a:lnTo>
                  <a:pt x="482203" y="500459"/>
                </a:lnTo>
                <a:lnTo>
                  <a:pt x="504825" y="492125"/>
                </a:lnTo>
                <a:lnTo>
                  <a:pt x="513159" y="469503"/>
                </a:lnTo>
                <a:lnTo>
                  <a:pt x="514350" y="425450"/>
                </a:lnTo>
                <a:lnTo>
                  <a:pt x="514350" y="76200"/>
                </a:lnTo>
                <a:lnTo>
                  <a:pt x="513159" y="32146"/>
                </a:lnTo>
                <a:lnTo>
                  <a:pt x="504825" y="9525"/>
                </a:lnTo>
                <a:lnTo>
                  <a:pt x="482203" y="1190"/>
                </a:lnTo>
                <a:lnTo>
                  <a:pt x="4381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59" name="Google Shape;259;p12"/>
          <p:cNvSpPr/>
          <p:nvPr/>
        </p:nvSpPr>
        <p:spPr>
          <a:xfrm>
            <a:off x="522822" y="3378200"/>
            <a:ext cx="514350" cy="501650"/>
          </a:xfrm>
          <a:custGeom>
            <a:avLst/>
            <a:gdLst/>
            <a:ahLst/>
            <a:cxnLst/>
            <a:rect l="l" t="t" r="r" b="b"/>
            <a:pathLst>
              <a:path w="514350" h="501650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425450"/>
                </a:lnTo>
                <a:lnTo>
                  <a:pt x="1190" y="469503"/>
                </a:lnTo>
                <a:lnTo>
                  <a:pt x="9525" y="492125"/>
                </a:lnTo>
                <a:lnTo>
                  <a:pt x="32146" y="500459"/>
                </a:lnTo>
                <a:lnTo>
                  <a:pt x="76200" y="501650"/>
                </a:lnTo>
                <a:lnTo>
                  <a:pt x="438150" y="501650"/>
                </a:lnTo>
                <a:lnTo>
                  <a:pt x="482203" y="500459"/>
                </a:lnTo>
                <a:lnTo>
                  <a:pt x="504825" y="492125"/>
                </a:lnTo>
                <a:lnTo>
                  <a:pt x="513159" y="469503"/>
                </a:lnTo>
                <a:lnTo>
                  <a:pt x="514350" y="425450"/>
                </a:lnTo>
                <a:lnTo>
                  <a:pt x="514350" y="76200"/>
                </a:lnTo>
                <a:lnTo>
                  <a:pt x="513159" y="32146"/>
                </a:lnTo>
                <a:lnTo>
                  <a:pt x="504825" y="9525"/>
                </a:lnTo>
                <a:lnTo>
                  <a:pt x="482203" y="1190"/>
                </a:lnTo>
                <a:lnTo>
                  <a:pt x="43815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0" name="Google Shape;260;p12"/>
          <p:cNvSpPr txBox="1"/>
          <p:nvPr/>
        </p:nvSpPr>
        <p:spPr>
          <a:xfrm>
            <a:off x="689776" y="3740279"/>
            <a:ext cx="181610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Giga</a:t>
            </a:r>
            <a:endParaRPr sz="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1" name="Google Shape;261;p12"/>
          <p:cNvSpPr/>
          <p:nvPr/>
        </p:nvSpPr>
        <p:spPr>
          <a:xfrm>
            <a:off x="627710" y="3395486"/>
            <a:ext cx="302183" cy="35560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4" name="Google Shape;264;p12"/>
          <p:cNvSpPr txBox="1"/>
          <p:nvPr/>
        </p:nvSpPr>
        <p:spPr>
          <a:xfrm>
            <a:off x="2003138" y="5597517"/>
            <a:ext cx="198501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کلید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 </a:t>
            </a:r>
            <a:r>
              <a:rPr lang="en-US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Space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 (فاصله)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صفحه کلید را بزن.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65" name="Google Shape;265;p12"/>
          <p:cNvSpPr/>
          <p:nvPr/>
        </p:nvSpPr>
        <p:spPr>
          <a:xfrm>
            <a:off x="680831" y="5716832"/>
            <a:ext cx="1129665" cy="206375"/>
          </a:xfrm>
          <a:custGeom>
            <a:avLst/>
            <a:gdLst/>
            <a:ahLst/>
            <a:cxnLst/>
            <a:rect l="l" t="t" r="r" b="b"/>
            <a:pathLst>
              <a:path w="1129664" h="206375" extrusionOk="0">
                <a:moveTo>
                  <a:pt x="1081214" y="0"/>
                </a:moveTo>
                <a:lnTo>
                  <a:pt x="47942" y="2222"/>
                </a:lnTo>
                <a:lnTo>
                  <a:pt x="3767" y="31502"/>
                </a:lnTo>
                <a:lnTo>
                  <a:pt x="0" y="50165"/>
                </a:lnTo>
                <a:lnTo>
                  <a:pt x="0" y="158216"/>
                </a:lnTo>
                <a:lnTo>
                  <a:pt x="3767" y="176871"/>
                </a:lnTo>
                <a:lnTo>
                  <a:pt x="14041" y="192106"/>
                </a:lnTo>
                <a:lnTo>
                  <a:pt x="29280" y="202379"/>
                </a:lnTo>
                <a:lnTo>
                  <a:pt x="47942" y="206146"/>
                </a:lnTo>
                <a:lnTo>
                  <a:pt x="1081214" y="203923"/>
                </a:lnTo>
                <a:lnTo>
                  <a:pt x="1099876" y="200156"/>
                </a:lnTo>
                <a:lnTo>
                  <a:pt x="1115115" y="189882"/>
                </a:lnTo>
                <a:lnTo>
                  <a:pt x="1125389" y="174643"/>
                </a:lnTo>
                <a:lnTo>
                  <a:pt x="1129157" y="155981"/>
                </a:lnTo>
                <a:lnTo>
                  <a:pt x="1129157" y="47929"/>
                </a:lnTo>
                <a:lnTo>
                  <a:pt x="1125389" y="29275"/>
                </a:lnTo>
                <a:lnTo>
                  <a:pt x="1115115" y="14039"/>
                </a:lnTo>
                <a:lnTo>
                  <a:pt x="1099876" y="3767"/>
                </a:lnTo>
                <a:lnTo>
                  <a:pt x="1081214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680831" y="5686139"/>
            <a:ext cx="1129665" cy="206375"/>
          </a:xfrm>
          <a:custGeom>
            <a:avLst/>
            <a:gdLst/>
            <a:ahLst/>
            <a:cxnLst/>
            <a:rect l="l" t="t" r="r" b="b"/>
            <a:pathLst>
              <a:path w="1129664" h="206375" extrusionOk="0">
                <a:moveTo>
                  <a:pt x="1081214" y="0"/>
                </a:moveTo>
                <a:lnTo>
                  <a:pt x="47942" y="2222"/>
                </a:lnTo>
                <a:lnTo>
                  <a:pt x="3767" y="31502"/>
                </a:lnTo>
                <a:lnTo>
                  <a:pt x="0" y="50164"/>
                </a:lnTo>
                <a:lnTo>
                  <a:pt x="0" y="158216"/>
                </a:lnTo>
                <a:lnTo>
                  <a:pt x="3767" y="176871"/>
                </a:lnTo>
                <a:lnTo>
                  <a:pt x="14041" y="192106"/>
                </a:lnTo>
                <a:lnTo>
                  <a:pt x="29280" y="202379"/>
                </a:lnTo>
                <a:lnTo>
                  <a:pt x="47942" y="206146"/>
                </a:lnTo>
                <a:lnTo>
                  <a:pt x="1081214" y="203923"/>
                </a:lnTo>
                <a:lnTo>
                  <a:pt x="1099876" y="200156"/>
                </a:lnTo>
                <a:lnTo>
                  <a:pt x="1115115" y="189882"/>
                </a:lnTo>
                <a:lnTo>
                  <a:pt x="1125389" y="174643"/>
                </a:lnTo>
                <a:lnTo>
                  <a:pt x="1129157" y="155981"/>
                </a:lnTo>
                <a:lnTo>
                  <a:pt x="1129157" y="47929"/>
                </a:lnTo>
                <a:lnTo>
                  <a:pt x="1125389" y="29275"/>
                </a:lnTo>
                <a:lnTo>
                  <a:pt x="1115115" y="14039"/>
                </a:lnTo>
                <a:lnTo>
                  <a:pt x="1099876" y="3767"/>
                </a:lnTo>
                <a:lnTo>
                  <a:pt x="1081214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7" name="Google Shape;267;p12"/>
          <p:cNvSpPr/>
          <p:nvPr/>
        </p:nvSpPr>
        <p:spPr>
          <a:xfrm>
            <a:off x="1374896" y="5454974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8" name="Google Shape;268;p12"/>
          <p:cNvSpPr/>
          <p:nvPr/>
        </p:nvSpPr>
        <p:spPr>
          <a:xfrm>
            <a:off x="1374896" y="5436980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81"/>
                </a:lnTo>
                <a:lnTo>
                  <a:pt x="3767" y="174643"/>
                </a:lnTo>
                <a:lnTo>
                  <a:pt x="14041" y="189882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2"/>
                </a:lnTo>
                <a:lnTo>
                  <a:pt x="200816" y="174643"/>
                </a:lnTo>
                <a:lnTo>
                  <a:pt x="204584" y="155981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9" name="Google Shape;269;p12"/>
          <p:cNvSpPr/>
          <p:nvPr/>
        </p:nvSpPr>
        <p:spPr>
          <a:xfrm>
            <a:off x="912616" y="5454974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0" name="Google Shape;270;p12"/>
          <p:cNvSpPr/>
          <p:nvPr/>
        </p:nvSpPr>
        <p:spPr>
          <a:xfrm>
            <a:off x="912616" y="5436980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1" name="Google Shape;271;p12"/>
          <p:cNvSpPr/>
          <p:nvPr/>
        </p:nvSpPr>
        <p:spPr>
          <a:xfrm>
            <a:off x="1143756" y="5454974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2" name="Google Shape;272;p12"/>
          <p:cNvSpPr/>
          <p:nvPr/>
        </p:nvSpPr>
        <p:spPr>
          <a:xfrm>
            <a:off x="1143756" y="5436980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3" name="Google Shape;273;p12"/>
          <p:cNvSpPr/>
          <p:nvPr/>
        </p:nvSpPr>
        <p:spPr>
          <a:xfrm>
            <a:off x="681476" y="5454974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681476" y="5436980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5" name="Google Shape;275;p12"/>
          <p:cNvSpPr/>
          <p:nvPr/>
        </p:nvSpPr>
        <p:spPr>
          <a:xfrm>
            <a:off x="1606036" y="5454974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1606036" y="5436980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7" name="Google Shape;277;p12"/>
          <p:cNvSpPr/>
          <p:nvPr/>
        </p:nvSpPr>
        <p:spPr>
          <a:xfrm>
            <a:off x="755721" y="5506412"/>
            <a:ext cx="57785" cy="78105"/>
          </a:xfrm>
          <a:custGeom>
            <a:avLst/>
            <a:gdLst/>
            <a:ahLst/>
            <a:cxnLst/>
            <a:rect l="l" t="t" r="r" b="b"/>
            <a:pathLst>
              <a:path w="57784" h="78104" extrusionOk="0">
                <a:moveTo>
                  <a:pt x="39090" y="0"/>
                </a:moveTo>
                <a:lnTo>
                  <a:pt x="29718" y="0"/>
                </a:lnTo>
                <a:lnTo>
                  <a:pt x="25222" y="876"/>
                </a:lnTo>
                <a:lnTo>
                  <a:pt x="0" y="32880"/>
                </a:lnTo>
                <a:lnTo>
                  <a:pt x="0" y="45148"/>
                </a:lnTo>
                <a:lnTo>
                  <a:pt x="24688" y="76657"/>
                </a:lnTo>
                <a:lnTo>
                  <a:pt x="29146" y="77495"/>
                </a:lnTo>
                <a:lnTo>
                  <a:pt x="38671" y="77495"/>
                </a:lnTo>
                <a:lnTo>
                  <a:pt x="42976" y="76555"/>
                </a:lnTo>
                <a:lnTo>
                  <a:pt x="50749" y="72834"/>
                </a:lnTo>
                <a:lnTo>
                  <a:pt x="54216" y="70142"/>
                </a:lnTo>
                <a:lnTo>
                  <a:pt x="57264" y="66636"/>
                </a:lnTo>
                <a:lnTo>
                  <a:pt x="56636" y="65951"/>
                </a:lnTo>
                <a:lnTo>
                  <a:pt x="27851" y="65951"/>
                </a:lnTo>
                <a:lnTo>
                  <a:pt x="22834" y="63538"/>
                </a:lnTo>
                <a:lnTo>
                  <a:pt x="15443" y="53860"/>
                </a:lnTo>
                <a:lnTo>
                  <a:pt x="13601" y="47167"/>
                </a:lnTo>
                <a:lnTo>
                  <a:pt x="13601" y="34442"/>
                </a:lnTo>
                <a:lnTo>
                  <a:pt x="31508" y="11544"/>
                </a:lnTo>
                <a:lnTo>
                  <a:pt x="53921" y="11544"/>
                </a:lnTo>
                <a:lnTo>
                  <a:pt x="55778" y="9486"/>
                </a:lnTo>
                <a:lnTo>
                  <a:pt x="53364" y="6934"/>
                </a:lnTo>
                <a:lnTo>
                  <a:pt x="50419" y="4762"/>
                </a:lnTo>
                <a:lnTo>
                  <a:pt x="43180" y="952"/>
                </a:lnTo>
                <a:lnTo>
                  <a:pt x="39090" y="0"/>
                </a:lnTo>
                <a:close/>
              </a:path>
              <a:path w="57784" h="78104" extrusionOk="0">
                <a:moveTo>
                  <a:pt x="49834" y="58521"/>
                </a:moveTo>
                <a:lnTo>
                  <a:pt x="47701" y="60883"/>
                </a:lnTo>
                <a:lnTo>
                  <a:pt x="45389" y="62712"/>
                </a:lnTo>
                <a:lnTo>
                  <a:pt x="40436" y="65303"/>
                </a:lnTo>
                <a:lnTo>
                  <a:pt x="37528" y="65951"/>
                </a:lnTo>
                <a:lnTo>
                  <a:pt x="56636" y="65951"/>
                </a:lnTo>
                <a:lnTo>
                  <a:pt x="49834" y="58521"/>
                </a:lnTo>
                <a:close/>
              </a:path>
              <a:path w="57784" h="78104" extrusionOk="0">
                <a:moveTo>
                  <a:pt x="53921" y="11544"/>
                </a:moveTo>
                <a:lnTo>
                  <a:pt x="37528" y="11544"/>
                </a:lnTo>
                <a:lnTo>
                  <a:pt x="40068" y="12103"/>
                </a:lnTo>
                <a:lnTo>
                  <a:pt x="44411" y="14312"/>
                </a:lnTo>
                <a:lnTo>
                  <a:pt x="46443" y="15811"/>
                </a:lnTo>
                <a:lnTo>
                  <a:pt x="48348" y="17716"/>
                </a:lnTo>
                <a:lnTo>
                  <a:pt x="53921" y="11544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8" name="Google Shape;278;p12"/>
          <p:cNvSpPr/>
          <p:nvPr/>
        </p:nvSpPr>
        <p:spPr>
          <a:xfrm>
            <a:off x="983597" y="5507782"/>
            <a:ext cx="62230" cy="74930"/>
          </a:xfrm>
          <a:custGeom>
            <a:avLst/>
            <a:gdLst/>
            <a:ahLst/>
            <a:cxnLst/>
            <a:rect l="l" t="t" r="r" b="b"/>
            <a:pathLst>
              <a:path w="62230" h="74929" extrusionOk="0">
                <a:moveTo>
                  <a:pt x="14058" y="0"/>
                </a:moveTo>
                <a:lnTo>
                  <a:pt x="0" y="0"/>
                </a:lnTo>
                <a:lnTo>
                  <a:pt x="23317" y="74752"/>
                </a:lnTo>
                <a:lnTo>
                  <a:pt x="38976" y="74752"/>
                </a:lnTo>
                <a:lnTo>
                  <a:pt x="42949" y="61950"/>
                </a:lnTo>
                <a:lnTo>
                  <a:pt x="31203" y="61950"/>
                </a:lnTo>
                <a:lnTo>
                  <a:pt x="29908" y="57607"/>
                </a:lnTo>
                <a:lnTo>
                  <a:pt x="28778" y="53530"/>
                </a:lnTo>
                <a:lnTo>
                  <a:pt x="26873" y="45910"/>
                </a:lnTo>
                <a:lnTo>
                  <a:pt x="25793" y="41871"/>
                </a:lnTo>
                <a:lnTo>
                  <a:pt x="24574" y="37604"/>
                </a:lnTo>
                <a:lnTo>
                  <a:pt x="14058" y="0"/>
                </a:lnTo>
                <a:close/>
              </a:path>
              <a:path w="62230" h="74929" extrusionOk="0">
                <a:moveTo>
                  <a:pt x="62179" y="0"/>
                </a:moveTo>
                <a:lnTo>
                  <a:pt x="48577" y="0"/>
                </a:lnTo>
                <a:lnTo>
                  <a:pt x="38176" y="37604"/>
                </a:lnTo>
                <a:lnTo>
                  <a:pt x="37033" y="41871"/>
                </a:lnTo>
                <a:lnTo>
                  <a:pt x="35979" y="45910"/>
                </a:lnTo>
                <a:lnTo>
                  <a:pt x="34074" y="53530"/>
                </a:lnTo>
                <a:lnTo>
                  <a:pt x="32956" y="57607"/>
                </a:lnTo>
                <a:lnTo>
                  <a:pt x="31661" y="61950"/>
                </a:lnTo>
                <a:lnTo>
                  <a:pt x="42949" y="61950"/>
                </a:lnTo>
                <a:lnTo>
                  <a:pt x="62179" y="0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9" name="Google Shape;279;p12"/>
          <p:cNvSpPr/>
          <p:nvPr/>
        </p:nvSpPr>
        <p:spPr>
          <a:xfrm>
            <a:off x="1675016" y="5507782"/>
            <a:ext cx="66675" cy="74930"/>
          </a:xfrm>
          <a:custGeom>
            <a:avLst/>
            <a:gdLst/>
            <a:ahLst/>
            <a:cxnLst/>
            <a:rect l="l" t="t" r="r" b="b"/>
            <a:pathLst>
              <a:path w="66675" h="74929" extrusionOk="0">
                <a:moveTo>
                  <a:pt x="14630" y="0"/>
                </a:moveTo>
                <a:lnTo>
                  <a:pt x="0" y="0"/>
                </a:lnTo>
                <a:lnTo>
                  <a:pt x="0" y="74752"/>
                </a:lnTo>
                <a:lnTo>
                  <a:pt x="12230" y="74752"/>
                </a:lnTo>
                <a:lnTo>
                  <a:pt x="12160" y="36804"/>
                </a:lnTo>
                <a:lnTo>
                  <a:pt x="11950" y="32804"/>
                </a:lnTo>
                <a:lnTo>
                  <a:pt x="10515" y="16802"/>
                </a:lnTo>
                <a:lnTo>
                  <a:pt x="20787" y="16802"/>
                </a:lnTo>
                <a:lnTo>
                  <a:pt x="14630" y="0"/>
                </a:lnTo>
                <a:close/>
              </a:path>
              <a:path w="66675" h="74929" extrusionOk="0">
                <a:moveTo>
                  <a:pt x="66179" y="16802"/>
                </a:moveTo>
                <a:lnTo>
                  <a:pt x="55435" y="16802"/>
                </a:lnTo>
                <a:lnTo>
                  <a:pt x="55092" y="20447"/>
                </a:lnTo>
                <a:lnTo>
                  <a:pt x="54635" y="24485"/>
                </a:lnTo>
                <a:lnTo>
                  <a:pt x="54444" y="26543"/>
                </a:lnTo>
                <a:lnTo>
                  <a:pt x="54140" y="30734"/>
                </a:lnTo>
                <a:lnTo>
                  <a:pt x="53778" y="36804"/>
                </a:lnTo>
                <a:lnTo>
                  <a:pt x="53721" y="74752"/>
                </a:lnTo>
                <a:lnTo>
                  <a:pt x="66179" y="74752"/>
                </a:lnTo>
                <a:lnTo>
                  <a:pt x="66179" y="16802"/>
                </a:lnTo>
                <a:close/>
              </a:path>
              <a:path w="66675" h="74929" extrusionOk="0">
                <a:moveTo>
                  <a:pt x="20787" y="16802"/>
                </a:moveTo>
                <a:lnTo>
                  <a:pt x="10972" y="16802"/>
                </a:lnTo>
                <a:lnTo>
                  <a:pt x="16916" y="33832"/>
                </a:lnTo>
                <a:lnTo>
                  <a:pt x="29832" y="67779"/>
                </a:lnTo>
                <a:lnTo>
                  <a:pt x="36004" y="67779"/>
                </a:lnTo>
                <a:lnTo>
                  <a:pt x="42397" y="50977"/>
                </a:lnTo>
                <a:lnTo>
                  <a:pt x="33032" y="50977"/>
                </a:lnTo>
                <a:lnTo>
                  <a:pt x="28117" y="36804"/>
                </a:lnTo>
                <a:lnTo>
                  <a:pt x="20787" y="16802"/>
                </a:lnTo>
                <a:close/>
              </a:path>
              <a:path w="66675" h="74929" extrusionOk="0">
                <a:moveTo>
                  <a:pt x="66179" y="0"/>
                </a:moveTo>
                <a:lnTo>
                  <a:pt x="51549" y="0"/>
                </a:lnTo>
                <a:lnTo>
                  <a:pt x="38251" y="36918"/>
                </a:lnTo>
                <a:lnTo>
                  <a:pt x="33489" y="50977"/>
                </a:lnTo>
                <a:lnTo>
                  <a:pt x="42397" y="50977"/>
                </a:lnTo>
                <a:lnTo>
                  <a:pt x="48920" y="33832"/>
                </a:lnTo>
                <a:lnTo>
                  <a:pt x="54978" y="16802"/>
                </a:lnTo>
                <a:lnTo>
                  <a:pt x="66179" y="16802"/>
                </a:lnTo>
                <a:lnTo>
                  <a:pt x="66179" y="0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80" name="Google Shape;280;p12"/>
          <p:cNvSpPr/>
          <p:nvPr/>
        </p:nvSpPr>
        <p:spPr>
          <a:xfrm>
            <a:off x="1449644" y="5507782"/>
            <a:ext cx="56515" cy="74930"/>
          </a:xfrm>
          <a:custGeom>
            <a:avLst/>
            <a:gdLst/>
            <a:ahLst/>
            <a:cxnLst/>
            <a:rect l="l" t="t" r="r" b="b"/>
            <a:pathLst>
              <a:path w="56515" h="74929" extrusionOk="0">
                <a:moveTo>
                  <a:pt x="13601" y="0"/>
                </a:moveTo>
                <a:lnTo>
                  <a:pt x="0" y="0"/>
                </a:lnTo>
                <a:lnTo>
                  <a:pt x="0" y="74752"/>
                </a:lnTo>
                <a:lnTo>
                  <a:pt x="12687" y="74752"/>
                </a:lnTo>
                <a:lnTo>
                  <a:pt x="12625" y="36652"/>
                </a:lnTo>
                <a:lnTo>
                  <a:pt x="12471" y="33604"/>
                </a:lnTo>
                <a:lnTo>
                  <a:pt x="11633" y="24917"/>
                </a:lnTo>
                <a:lnTo>
                  <a:pt x="11277" y="20764"/>
                </a:lnTo>
                <a:lnTo>
                  <a:pt x="10972" y="16802"/>
                </a:lnTo>
                <a:lnTo>
                  <a:pt x="22915" y="16802"/>
                </a:lnTo>
                <a:lnTo>
                  <a:pt x="13601" y="0"/>
                </a:lnTo>
                <a:close/>
              </a:path>
              <a:path w="56515" h="74929" extrusionOk="0">
                <a:moveTo>
                  <a:pt x="22915" y="16802"/>
                </a:moveTo>
                <a:lnTo>
                  <a:pt x="11430" y="16802"/>
                </a:lnTo>
                <a:lnTo>
                  <a:pt x="19088" y="32689"/>
                </a:lnTo>
                <a:lnTo>
                  <a:pt x="42405" y="74752"/>
                </a:lnTo>
                <a:lnTo>
                  <a:pt x="56007" y="74752"/>
                </a:lnTo>
                <a:lnTo>
                  <a:pt x="56007" y="57950"/>
                </a:lnTo>
                <a:lnTo>
                  <a:pt x="44577" y="57950"/>
                </a:lnTo>
                <a:lnTo>
                  <a:pt x="36918" y="42062"/>
                </a:lnTo>
                <a:lnTo>
                  <a:pt x="22915" y="16802"/>
                </a:lnTo>
                <a:close/>
              </a:path>
              <a:path w="56515" h="74929" extrusionOk="0">
                <a:moveTo>
                  <a:pt x="56007" y="0"/>
                </a:moveTo>
                <a:lnTo>
                  <a:pt x="43319" y="0"/>
                </a:lnTo>
                <a:lnTo>
                  <a:pt x="43377" y="37871"/>
                </a:lnTo>
                <a:lnTo>
                  <a:pt x="43522" y="40970"/>
                </a:lnTo>
                <a:lnTo>
                  <a:pt x="44361" y="49885"/>
                </a:lnTo>
                <a:lnTo>
                  <a:pt x="44729" y="54063"/>
                </a:lnTo>
                <a:lnTo>
                  <a:pt x="45034" y="57950"/>
                </a:lnTo>
                <a:lnTo>
                  <a:pt x="56007" y="57950"/>
                </a:lnTo>
                <a:lnTo>
                  <a:pt x="56007" y="0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81" name="Google Shape;281;p12"/>
          <p:cNvSpPr/>
          <p:nvPr/>
        </p:nvSpPr>
        <p:spPr>
          <a:xfrm>
            <a:off x="1221374" y="5507782"/>
            <a:ext cx="54610" cy="74930"/>
          </a:xfrm>
          <a:custGeom>
            <a:avLst/>
            <a:gdLst/>
            <a:ahLst/>
            <a:cxnLst/>
            <a:rect l="l" t="t" r="r" b="b"/>
            <a:pathLst>
              <a:path w="54609" h="74929" extrusionOk="0">
                <a:moveTo>
                  <a:pt x="27774" y="0"/>
                </a:moveTo>
                <a:lnTo>
                  <a:pt x="0" y="0"/>
                </a:lnTo>
                <a:lnTo>
                  <a:pt x="0" y="74752"/>
                </a:lnTo>
                <a:lnTo>
                  <a:pt x="29946" y="74752"/>
                </a:lnTo>
                <a:lnTo>
                  <a:pt x="33756" y="74320"/>
                </a:lnTo>
                <a:lnTo>
                  <a:pt x="51323" y="64465"/>
                </a:lnTo>
                <a:lnTo>
                  <a:pt x="13258" y="64465"/>
                </a:lnTo>
                <a:lnTo>
                  <a:pt x="13258" y="40462"/>
                </a:lnTo>
                <a:lnTo>
                  <a:pt x="49832" y="40462"/>
                </a:lnTo>
                <a:lnTo>
                  <a:pt x="47371" y="37934"/>
                </a:lnTo>
                <a:lnTo>
                  <a:pt x="43243" y="36004"/>
                </a:lnTo>
                <a:lnTo>
                  <a:pt x="37833" y="35090"/>
                </a:lnTo>
                <a:lnTo>
                  <a:pt x="37833" y="34632"/>
                </a:lnTo>
                <a:lnTo>
                  <a:pt x="42176" y="33489"/>
                </a:lnTo>
                <a:lnTo>
                  <a:pt x="45389" y="31394"/>
                </a:lnTo>
                <a:lnTo>
                  <a:pt x="45677" y="30975"/>
                </a:lnTo>
                <a:lnTo>
                  <a:pt x="13258" y="30975"/>
                </a:lnTo>
                <a:lnTo>
                  <a:pt x="13258" y="10287"/>
                </a:lnTo>
                <a:lnTo>
                  <a:pt x="48950" y="10287"/>
                </a:lnTo>
                <a:lnTo>
                  <a:pt x="47294" y="7353"/>
                </a:lnTo>
                <a:lnTo>
                  <a:pt x="45427" y="5473"/>
                </a:lnTo>
                <a:lnTo>
                  <a:pt x="40627" y="2654"/>
                </a:lnTo>
                <a:lnTo>
                  <a:pt x="37807" y="1625"/>
                </a:lnTo>
                <a:lnTo>
                  <a:pt x="31330" y="330"/>
                </a:lnTo>
                <a:lnTo>
                  <a:pt x="27774" y="0"/>
                </a:lnTo>
                <a:close/>
              </a:path>
              <a:path w="54609" h="74929" extrusionOk="0">
                <a:moveTo>
                  <a:pt x="49832" y="40462"/>
                </a:moveTo>
                <a:lnTo>
                  <a:pt x="30099" y="40462"/>
                </a:lnTo>
                <a:lnTo>
                  <a:pt x="34366" y="41402"/>
                </a:lnTo>
                <a:lnTo>
                  <a:pt x="40157" y="45135"/>
                </a:lnTo>
                <a:lnTo>
                  <a:pt x="41489" y="47777"/>
                </a:lnTo>
                <a:lnTo>
                  <a:pt x="41605" y="56159"/>
                </a:lnTo>
                <a:lnTo>
                  <a:pt x="40119" y="59321"/>
                </a:lnTo>
                <a:lnTo>
                  <a:pt x="34175" y="63436"/>
                </a:lnTo>
                <a:lnTo>
                  <a:pt x="29946" y="64465"/>
                </a:lnTo>
                <a:lnTo>
                  <a:pt x="51323" y="64465"/>
                </a:lnTo>
                <a:lnTo>
                  <a:pt x="53797" y="59778"/>
                </a:lnTo>
                <a:lnTo>
                  <a:pt x="54521" y="56540"/>
                </a:lnTo>
                <a:lnTo>
                  <a:pt x="54521" y="47777"/>
                </a:lnTo>
                <a:lnTo>
                  <a:pt x="53086" y="43802"/>
                </a:lnTo>
                <a:lnTo>
                  <a:pt x="49832" y="40462"/>
                </a:lnTo>
                <a:close/>
              </a:path>
              <a:path w="54609" h="74929" extrusionOk="0">
                <a:moveTo>
                  <a:pt x="48950" y="10287"/>
                </a:moveTo>
                <a:lnTo>
                  <a:pt x="27851" y="10287"/>
                </a:lnTo>
                <a:lnTo>
                  <a:pt x="31508" y="11049"/>
                </a:lnTo>
                <a:lnTo>
                  <a:pt x="36385" y="14097"/>
                </a:lnTo>
                <a:lnTo>
                  <a:pt x="37604" y="16573"/>
                </a:lnTo>
                <a:lnTo>
                  <a:pt x="37604" y="23507"/>
                </a:lnTo>
                <a:lnTo>
                  <a:pt x="36436" y="26212"/>
                </a:lnTo>
                <a:lnTo>
                  <a:pt x="31788" y="30022"/>
                </a:lnTo>
                <a:lnTo>
                  <a:pt x="28003" y="30975"/>
                </a:lnTo>
                <a:lnTo>
                  <a:pt x="45677" y="30975"/>
                </a:lnTo>
                <a:lnTo>
                  <a:pt x="49580" y="25298"/>
                </a:lnTo>
                <a:lnTo>
                  <a:pt x="50634" y="21983"/>
                </a:lnTo>
                <a:lnTo>
                  <a:pt x="50634" y="14973"/>
                </a:lnTo>
                <a:lnTo>
                  <a:pt x="49961" y="12077"/>
                </a:lnTo>
                <a:lnTo>
                  <a:pt x="48950" y="10287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82" name="Google Shape;282;p12"/>
          <p:cNvSpPr/>
          <p:nvPr/>
        </p:nvSpPr>
        <p:spPr>
          <a:xfrm>
            <a:off x="1737360" y="5686561"/>
            <a:ext cx="236220" cy="106680"/>
          </a:xfrm>
          <a:custGeom>
            <a:avLst/>
            <a:gdLst/>
            <a:ahLst/>
            <a:cxnLst/>
            <a:rect l="l" t="t" r="r" b="b"/>
            <a:pathLst>
              <a:path w="236219" h="106679" extrusionOk="0">
                <a:moveTo>
                  <a:pt x="236219" y="0"/>
                </a:moveTo>
                <a:lnTo>
                  <a:pt x="0" y="10668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57" name="Google Shape;257;p12"/>
          <p:cNvSpPr txBox="1"/>
          <p:nvPr/>
        </p:nvSpPr>
        <p:spPr>
          <a:xfrm>
            <a:off x="1044511" y="4364691"/>
            <a:ext cx="1279987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algn="r" rtl="1">
              <a:lnSpc>
                <a:spcPct val="111100"/>
              </a:lnSpc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عددی منفی را بنویس</a:t>
            </a:r>
            <a:endParaRPr lang="en-US" sz="90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5080" lvl="0" algn="r" rtl="1">
              <a:lnSpc>
                <a:spcPct val="111100"/>
              </a:lnSpc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تا به پایین برگردد.</a:t>
            </a:r>
            <a:endParaRPr lang="fa-IR"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63" name="Google Shape;263;p12"/>
          <p:cNvSpPr txBox="1"/>
          <p:nvPr/>
        </p:nvSpPr>
        <p:spPr>
          <a:xfrm>
            <a:off x="993454" y="3780349"/>
            <a:ext cx="1335686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اینجا بنویس که چقدر </a:t>
            </a:r>
          </a:p>
          <a:p>
            <a:pPr marL="12700" marR="5080" lvl="0" indent="0" algn="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بالا باید بپرد.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3FCED-4633-4D99-AD85-9C6CB03942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2675" y="3283248"/>
            <a:ext cx="1547655" cy="1435608"/>
          </a:xfrm>
          <a:prstGeom prst="rect">
            <a:avLst/>
          </a:prstGeom>
        </p:spPr>
      </p:pic>
      <p:sp>
        <p:nvSpPr>
          <p:cNvPr id="256" name="Google Shape;256;p12"/>
          <p:cNvSpPr/>
          <p:nvPr/>
        </p:nvSpPr>
        <p:spPr>
          <a:xfrm flipV="1">
            <a:off x="2352675" y="4437268"/>
            <a:ext cx="381685" cy="45719"/>
          </a:xfrm>
          <a:custGeom>
            <a:avLst/>
            <a:gdLst/>
            <a:ahLst/>
            <a:cxnLst/>
            <a:rect l="l" t="t" r="r" b="b"/>
            <a:pathLst>
              <a:path w="388619" h="120000" extrusionOk="0">
                <a:moveTo>
                  <a:pt x="388619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" name="Google Shape;256;p12">
            <a:extLst>
              <a:ext uri="{FF2B5EF4-FFF2-40B4-BE49-F238E27FC236}">
                <a16:creationId xmlns:a16="http://schemas.microsoft.com/office/drawing/2014/main" id="{07226EEF-E0D1-4E90-B75C-950429A44410}"/>
              </a:ext>
            </a:extLst>
          </p:cNvPr>
          <p:cNvSpPr/>
          <p:nvPr/>
        </p:nvSpPr>
        <p:spPr>
          <a:xfrm flipV="1">
            <a:off x="2352675" y="3856990"/>
            <a:ext cx="419100" cy="45719"/>
          </a:xfrm>
          <a:custGeom>
            <a:avLst/>
            <a:gdLst/>
            <a:ahLst/>
            <a:cxnLst/>
            <a:rect l="l" t="t" r="r" b="b"/>
            <a:pathLst>
              <a:path w="388619" h="120000" extrusionOk="0">
                <a:moveTo>
                  <a:pt x="388619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88" name="Google Shape;288;p13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89" name="Google Shape;289;p13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90" name="Google Shape;290;p13"/>
          <p:cNvSpPr txBox="1"/>
          <p:nvPr/>
        </p:nvSpPr>
        <p:spPr>
          <a:xfrm>
            <a:off x="2232850" y="5923552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3</a:t>
            </a:r>
            <a:endParaRPr sz="1100" dirty="0">
              <a:latin typeface="Vazir" panose="020B0603030804020204" pitchFamily="34" charset="-78"/>
              <a:ea typeface="Roboto Black"/>
              <a:cs typeface="Vazir" panose="020B0603030804020204" pitchFamily="34" charset="-78"/>
              <a:sym typeface="Roboto Black"/>
            </a:endParaRPr>
          </a:p>
        </p:txBody>
      </p:sp>
      <p:sp>
        <p:nvSpPr>
          <p:cNvPr id="291" name="Google Shape;291;p13"/>
          <p:cNvSpPr txBox="1"/>
          <p:nvPr/>
        </p:nvSpPr>
        <p:spPr>
          <a:xfrm>
            <a:off x="723900" y="5927725"/>
            <a:ext cx="11868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ساخت انیمشن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92" name="Google Shape;292;p13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93" name="Google Shape;293;p13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94" name="Google Shape;294;p13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95" name="Google Shape;295;p13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96" name="Google Shape;296;p13"/>
          <p:cNvSpPr txBox="1"/>
          <p:nvPr/>
        </p:nvSpPr>
        <p:spPr>
          <a:xfrm>
            <a:off x="723900" y="1264953"/>
            <a:ext cx="3136766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5461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با زدن کلیدی حالت شکلک‌تان را تغییر دهید.</a:t>
            </a:r>
            <a:endParaRPr sz="12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297" name="Google Shape;297;p13"/>
          <p:cNvSpPr/>
          <p:nvPr/>
        </p:nvSpPr>
        <p:spPr>
          <a:xfrm>
            <a:off x="1145806" y="1851698"/>
            <a:ext cx="2280399" cy="171907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98" name="Google Shape;298;p13"/>
          <p:cNvSpPr/>
          <p:nvPr/>
        </p:nvSpPr>
        <p:spPr>
          <a:xfrm>
            <a:off x="1145794" y="1851698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1" y="1719072"/>
                </a:lnTo>
                <a:lnTo>
                  <a:pt x="2280411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99" name="Google Shape;299;p13"/>
          <p:cNvSpPr/>
          <p:nvPr/>
        </p:nvSpPr>
        <p:spPr>
          <a:xfrm>
            <a:off x="1145806" y="3737774"/>
            <a:ext cx="2280399" cy="171907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00" name="Google Shape;300;p13"/>
          <p:cNvSpPr/>
          <p:nvPr/>
        </p:nvSpPr>
        <p:spPr>
          <a:xfrm>
            <a:off x="1145794" y="3737774"/>
            <a:ext cx="2280920" cy="1719580"/>
          </a:xfrm>
          <a:custGeom>
            <a:avLst/>
            <a:gdLst/>
            <a:ahLst/>
            <a:cxnLst/>
            <a:rect l="l" t="t" r="r" b="b"/>
            <a:pathLst>
              <a:path w="2280920" h="1719579" extrusionOk="0">
                <a:moveTo>
                  <a:pt x="0" y="1719072"/>
                </a:moveTo>
                <a:lnTo>
                  <a:pt x="2280411" y="1719072"/>
                </a:lnTo>
                <a:lnTo>
                  <a:pt x="2280411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01" name="Google Shape;301;p13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02" name="Google Shape;302;p13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/>
          </p:nvPr>
        </p:nvSpPr>
        <p:spPr>
          <a:xfrm>
            <a:off x="164123" y="433115"/>
            <a:ext cx="4208585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تغییر حالت‌ها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"/>
          <p:cNvSpPr/>
          <p:nvPr/>
        </p:nvSpPr>
        <p:spPr>
          <a:xfrm>
            <a:off x="0" y="290"/>
            <a:ext cx="4572000" cy="927100"/>
          </a:xfrm>
          <a:custGeom>
            <a:avLst/>
            <a:gdLst/>
            <a:ahLst/>
            <a:cxnLst/>
            <a:rect l="l" t="t" r="r" b="b"/>
            <a:pathLst>
              <a:path w="4572000" h="927100" extrusionOk="0">
                <a:moveTo>
                  <a:pt x="0" y="927100"/>
                </a:moveTo>
                <a:lnTo>
                  <a:pt x="4572000" y="927100"/>
                </a:lnTo>
                <a:lnTo>
                  <a:pt x="4572000" y="0"/>
                </a:lnTo>
                <a:lnTo>
                  <a:pt x="0" y="0"/>
                </a:lnTo>
                <a:lnTo>
                  <a:pt x="0" y="9271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09" name="Google Shape;309;p14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10" name="Google Shape;310;p14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11" name="Google Shape;311;p14"/>
          <p:cNvSpPr/>
          <p:nvPr/>
        </p:nvSpPr>
        <p:spPr>
          <a:xfrm>
            <a:off x="0" y="927100"/>
            <a:ext cx="4572000" cy="2197100"/>
          </a:xfrm>
          <a:custGeom>
            <a:avLst/>
            <a:gdLst/>
            <a:ahLst/>
            <a:cxnLst/>
            <a:rect l="l" t="t" r="r" b="b"/>
            <a:pathLst>
              <a:path w="4572000" h="2197100" extrusionOk="0">
                <a:moveTo>
                  <a:pt x="0" y="2197100"/>
                </a:moveTo>
                <a:lnTo>
                  <a:pt x="4572000" y="2197100"/>
                </a:lnTo>
                <a:lnTo>
                  <a:pt x="4572000" y="0"/>
                </a:lnTo>
                <a:lnTo>
                  <a:pt x="0" y="0"/>
                </a:lnTo>
                <a:lnTo>
                  <a:pt x="0" y="2197100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12" name="Google Shape;312;p14"/>
          <p:cNvSpPr/>
          <p:nvPr/>
        </p:nvSpPr>
        <p:spPr>
          <a:xfrm>
            <a:off x="0" y="9144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13" name="Google Shape;313;p14"/>
          <p:cNvSpPr/>
          <p:nvPr/>
        </p:nvSpPr>
        <p:spPr>
          <a:xfrm>
            <a:off x="0" y="3124200"/>
            <a:ext cx="4572000" cy="2209800"/>
          </a:xfrm>
          <a:custGeom>
            <a:avLst/>
            <a:gdLst/>
            <a:ahLst/>
            <a:cxnLst/>
            <a:rect l="l" t="t" r="r" b="b"/>
            <a:pathLst>
              <a:path w="4572000" h="2209800" extrusionOk="0">
                <a:moveTo>
                  <a:pt x="0" y="2209800"/>
                </a:moveTo>
                <a:lnTo>
                  <a:pt x="4572000" y="2209800"/>
                </a:lnTo>
                <a:lnTo>
                  <a:pt x="4572000" y="0"/>
                </a:lnTo>
                <a:lnTo>
                  <a:pt x="0" y="0"/>
                </a:lnTo>
                <a:lnTo>
                  <a:pt x="0" y="220980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14" name="Google Shape;314;p14"/>
          <p:cNvSpPr/>
          <p:nvPr/>
        </p:nvSpPr>
        <p:spPr>
          <a:xfrm>
            <a:off x="0" y="31115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15" name="Google Shape;315;p14"/>
          <p:cNvSpPr txBox="1">
            <a:spLocks noGrp="1"/>
          </p:cNvSpPr>
          <p:nvPr>
            <p:ph type="title"/>
          </p:nvPr>
        </p:nvSpPr>
        <p:spPr>
          <a:xfrm>
            <a:off x="215900" y="153512"/>
            <a:ext cx="4227008" cy="35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indent="0" algn="l" rt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تغییر حالت‌ها</a:t>
            </a:r>
            <a:br>
              <a:rPr lang="en-US">
                <a:latin typeface="Vazir" panose="020B0603030804020204" pitchFamily="34" charset="-78"/>
                <a:cs typeface="Vazir" panose="020B0603030804020204" pitchFamily="34" charset="-78"/>
              </a:rPr>
            </a:br>
            <a:r>
              <a:rPr lang="en-US" sz="1000" b="0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</a:t>
            </a: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.mit.edu</a:t>
            </a:r>
            <a:endParaRPr sz="10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316" name="Google Shape;316;p14"/>
          <p:cNvSpPr txBox="1"/>
          <p:nvPr/>
        </p:nvSpPr>
        <p:spPr>
          <a:xfrm>
            <a:off x="1678920" y="1035707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319" name="Google Shape;319;p14"/>
          <p:cNvSpPr/>
          <p:nvPr/>
        </p:nvSpPr>
        <p:spPr>
          <a:xfrm>
            <a:off x="1885950" y="1386839"/>
            <a:ext cx="0" cy="1542415"/>
          </a:xfrm>
          <a:custGeom>
            <a:avLst/>
            <a:gdLst/>
            <a:ahLst/>
            <a:cxnLst/>
            <a:rect l="l" t="t" r="r" b="b"/>
            <a:pathLst>
              <a:path w="120000" h="1542414" extrusionOk="0">
                <a:moveTo>
                  <a:pt x="0" y="0"/>
                </a:moveTo>
                <a:lnTo>
                  <a:pt x="0" y="1542351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21" name="Google Shape;321;p14"/>
          <p:cNvSpPr txBox="1"/>
          <p:nvPr/>
        </p:nvSpPr>
        <p:spPr>
          <a:xfrm>
            <a:off x="236950" y="1323975"/>
            <a:ext cx="1483995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rtlCol="1" anchor="t" anchorCtr="0">
            <a:noAutofit/>
          </a:bodyPr>
          <a:lstStyle/>
          <a:p>
            <a:pPr marL="12700" marR="5080" lvl="0" indent="111125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شکلک که چندین حالت  دارد مانند </a:t>
            </a:r>
            <a: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Max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0" y="5334000"/>
            <a:ext cx="4572000" cy="1066800"/>
          </a:xfrm>
          <a:custGeom>
            <a:avLst/>
            <a:gdLst/>
            <a:ahLst/>
            <a:cxnLst/>
            <a:rect l="l" t="t" r="r" b="b"/>
            <a:pathLst>
              <a:path w="4572000" h="1066800" extrusionOk="0">
                <a:moveTo>
                  <a:pt x="0" y="1066800"/>
                </a:moveTo>
                <a:lnTo>
                  <a:pt x="4572000" y="1066800"/>
                </a:lnTo>
                <a:lnTo>
                  <a:pt x="45720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23" name="Google Shape;323;p14"/>
          <p:cNvSpPr/>
          <p:nvPr/>
        </p:nvSpPr>
        <p:spPr>
          <a:xfrm>
            <a:off x="0" y="53213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25" name="Google Shape;325;p14"/>
          <p:cNvSpPr/>
          <p:nvPr/>
        </p:nvSpPr>
        <p:spPr>
          <a:xfrm>
            <a:off x="379337" y="3673076"/>
            <a:ext cx="486409" cy="498475"/>
          </a:xfrm>
          <a:custGeom>
            <a:avLst/>
            <a:gdLst/>
            <a:ahLst/>
            <a:cxnLst/>
            <a:rect l="l" t="t" r="r" b="b"/>
            <a:pathLst>
              <a:path w="486409" h="498475" extrusionOk="0">
                <a:moveTo>
                  <a:pt x="409676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422084"/>
                </a:lnTo>
                <a:lnTo>
                  <a:pt x="1190" y="466137"/>
                </a:lnTo>
                <a:lnTo>
                  <a:pt x="9525" y="488759"/>
                </a:lnTo>
                <a:lnTo>
                  <a:pt x="32146" y="497093"/>
                </a:lnTo>
                <a:lnTo>
                  <a:pt x="76200" y="498284"/>
                </a:lnTo>
                <a:lnTo>
                  <a:pt x="409676" y="498284"/>
                </a:lnTo>
                <a:lnTo>
                  <a:pt x="453729" y="497093"/>
                </a:lnTo>
                <a:lnTo>
                  <a:pt x="476351" y="488759"/>
                </a:lnTo>
                <a:lnTo>
                  <a:pt x="484685" y="466137"/>
                </a:lnTo>
                <a:lnTo>
                  <a:pt x="485876" y="422084"/>
                </a:lnTo>
                <a:lnTo>
                  <a:pt x="485876" y="76200"/>
                </a:lnTo>
                <a:lnTo>
                  <a:pt x="484685" y="32146"/>
                </a:lnTo>
                <a:lnTo>
                  <a:pt x="476351" y="9525"/>
                </a:lnTo>
                <a:lnTo>
                  <a:pt x="453729" y="1190"/>
                </a:lnTo>
                <a:lnTo>
                  <a:pt x="4096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26" name="Google Shape;326;p14"/>
          <p:cNvSpPr/>
          <p:nvPr/>
        </p:nvSpPr>
        <p:spPr>
          <a:xfrm>
            <a:off x="379337" y="3674539"/>
            <a:ext cx="485875" cy="36836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27" name="Google Shape;327;p14"/>
          <p:cNvSpPr/>
          <p:nvPr/>
        </p:nvSpPr>
        <p:spPr>
          <a:xfrm>
            <a:off x="379337" y="3673076"/>
            <a:ext cx="486409" cy="498475"/>
          </a:xfrm>
          <a:custGeom>
            <a:avLst/>
            <a:gdLst/>
            <a:ahLst/>
            <a:cxnLst/>
            <a:rect l="l" t="t" r="r" b="b"/>
            <a:pathLst>
              <a:path w="486409" h="498475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422084"/>
                </a:lnTo>
                <a:lnTo>
                  <a:pt x="1190" y="466137"/>
                </a:lnTo>
                <a:lnTo>
                  <a:pt x="9525" y="488759"/>
                </a:lnTo>
                <a:lnTo>
                  <a:pt x="32146" y="497093"/>
                </a:lnTo>
                <a:lnTo>
                  <a:pt x="76200" y="498284"/>
                </a:lnTo>
                <a:lnTo>
                  <a:pt x="409676" y="498284"/>
                </a:lnTo>
                <a:lnTo>
                  <a:pt x="453729" y="497093"/>
                </a:lnTo>
                <a:lnTo>
                  <a:pt x="476351" y="488759"/>
                </a:lnTo>
                <a:lnTo>
                  <a:pt x="484685" y="466137"/>
                </a:lnTo>
                <a:lnTo>
                  <a:pt x="485876" y="422084"/>
                </a:lnTo>
                <a:lnTo>
                  <a:pt x="485876" y="76200"/>
                </a:lnTo>
                <a:lnTo>
                  <a:pt x="484685" y="32146"/>
                </a:lnTo>
                <a:lnTo>
                  <a:pt x="476351" y="9525"/>
                </a:lnTo>
                <a:lnTo>
                  <a:pt x="453729" y="1190"/>
                </a:lnTo>
                <a:lnTo>
                  <a:pt x="409676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28" name="Google Shape;328;p14"/>
          <p:cNvSpPr txBox="1"/>
          <p:nvPr/>
        </p:nvSpPr>
        <p:spPr>
          <a:xfrm>
            <a:off x="3149303" y="1908193"/>
            <a:ext cx="1147343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50" rIns="0" bIns="0" anchor="t" anchorCtr="0">
            <a:noAutofit/>
          </a:bodyPr>
          <a:lstStyle/>
          <a:p>
            <a:pPr marL="12700" marR="5080" lvl="0" indent="0" algn="r" rtl="1">
              <a:lnSpc>
                <a:spcPct val="115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مشاهده همه حالت‌های یک شکل بر روی 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حالت‌ها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کلیک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330" name="Google Shape;330;p14"/>
          <p:cNvSpPr/>
          <p:nvPr/>
        </p:nvSpPr>
        <p:spPr>
          <a:xfrm>
            <a:off x="2063250" y="1386845"/>
            <a:ext cx="662305" cy="205740"/>
          </a:xfrm>
          <a:custGeom>
            <a:avLst/>
            <a:gdLst/>
            <a:ahLst/>
            <a:cxnLst/>
            <a:rect l="l" t="t" r="r" b="b"/>
            <a:pathLst>
              <a:path w="662305" h="205740" extrusionOk="0">
                <a:moveTo>
                  <a:pt x="661758" y="205219"/>
                </a:moveTo>
                <a:lnTo>
                  <a:pt x="661758" y="86791"/>
                </a:lnTo>
                <a:lnTo>
                  <a:pt x="655139" y="53220"/>
                </a:lnTo>
                <a:lnTo>
                  <a:pt x="637074" y="25746"/>
                </a:lnTo>
                <a:lnTo>
                  <a:pt x="610254" y="7096"/>
                </a:lnTo>
                <a:lnTo>
                  <a:pt x="577367" y="0"/>
                </a:lnTo>
                <a:lnTo>
                  <a:pt x="71983" y="88"/>
                </a:lnTo>
                <a:lnTo>
                  <a:pt x="29473" y="14820"/>
                </a:lnTo>
                <a:lnTo>
                  <a:pt x="8202" y="44492"/>
                </a:lnTo>
                <a:lnTo>
                  <a:pt x="826" y="73639"/>
                </a:lnTo>
                <a:lnTo>
                  <a:pt x="0" y="86791"/>
                </a:lnTo>
                <a:lnTo>
                  <a:pt x="0" y="205219"/>
                </a:lnTo>
                <a:lnTo>
                  <a:pt x="661758" y="205219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34" name="Google Shape;334;p14"/>
          <p:cNvSpPr/>
          <p:nvPr/>
        </p:nvSpPr>
        <p:spPr>
          <a:xfrm>
            <a:off x="1505196" y="3547019"/>
            <a:ext cx="560705" cy="205740"/>
          </a:xfrm>
          <a:custGeom>
            <a:avLst/>
            <a:gdLst/>
            <a:ahLst/>
            <a:cxnLst/>
            <a:rect l="l" t="t" r="r" b="b"/>
            <a:pathLst>
              <a:path w="560705" h="205739" extrusionOk="0">
                <a:moveTo>
                  <a:pt x="560158" y="205219"/>
                </a:moveTo>
                <a:lnTo>
                  <a:pt x="560158" y="86791"/>
                </a:lnTo>
                <a:lnTo>
                  <a:pt x="553539" y="53220"/>
                </a:lnTo>
                <a:lnTo>
                  <a:pt x="535474" y="25746"/>
                </a:lnTo>
                <a:lnTo>
                  <a:pt x="508654" y="7096"/>
                </a:lnTo>
                <a:lnTo>
                  <a:pt x="475767" y="0"/>
                </a:lnTo>
                <a:lnTo>
                  <a:pt x="71983" y="88"/>
                </a:lnTo>
                <a:lnTo>
                  <a:pt x="29473" y="14820"/>
                </a:lnTo>
                <a:lnTo>
                  <a:pt x="8202" y="44492"/>
                </a:lnTo>
                <a:lnTo>
                  <a:pt x="826" y="73639"/>
                </a:lnTo>
                <a:lnTo>
                  <a:pt x="0" y="86791"/>
                </a:lnTo>
                <a:lnTo>
                  <a:pt x="0" y="205219"/>
                </a:lnTo>
                <a:lnTo>
                  <a:pt x="560158" y="205219"/>
                </a:lnTo>
                <a:close/>
              </a:path>
            </a:pathLst>
          </a:custGeom>
          <a:solidFill>
            <a:schemeClr val="bg1"/>
          </a:solidFill>
          <a:ln w="12675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36" name="Google Shape;336;p14"/>
          <p:cNvSpPr/>
          <p:nvPr/>
        </p:nvSpPr>
        <p:spPr>
          <a:xfrm>
            <a:off x="680831" y="5932732"/>
            <a:ext cx="1129665" cy="206375"/>
          </a:xfrm>
          <a:custGeom>
            <a:avLst/>
            <a:gdLst/>
            <a:ahLst/>
            <a:cxnLst/>
            <a:rect l="l" t="t" r="r" b="b"/>
            <a:pathLst>
              <a:path w="1129664" h="206375" extrusionOk="0">
                <a:moveTo>
                  <a:pt x="1081214" y="0"/>
                </a:moveTo>
                <a:lnTo>
                  <a:pt x="47942" y="2222"/>
                </a:lnTo>
                <a:lnTo>
                  <a:pt x="3767" y="31502"/>
                </a:lnTo>
                <a:lnTo>
                  <a:pt x="0" y="50165"/>
                </a:lnTo>
                <a:lnTo>
                  <a:pt x="0" y="158216"/>
                </a:lnTo>
                <a:lnTo>
                  <a:pt x="3767" y="176871"/>
                </a:lnTo>
                <a:lnTo>
                  <a:pt x="14041" y="192106"/>
                </a:lnTo>
                <a:lnTo>
                  <a:pt x="29280" y="202379"/>
                </a:lnTo>
                <a:lnTo>
                  <a:pt x="47942" y="206146"/>
                </a:lnTo>
                <a:lnTo>
                  <a:pt x="1081214" y="203923"/>
                </a:lnTo>
                <a:lnTo>
                  <a:pt x="1099876" y="200156"/>
                </a:lnTo>
                <a:lnTo>
                  <a:pt x="1115115" y="189882"/>
                </a:lnTo>
                <a:lnTo>
                  <a:pt x="1125389" y="174643"/>
                </a:lnTo>
                <a:lnTo>
                  <a:pt x="1129157" y="155981"/>
                </a:lnTo>
                <a:lnTo>
                  <a:pt x="1129157" y="47929"/>
                </a:lnTo>
                <a:lnTo>
                  <a:pt x="1125389" y="29275"/>
                </a:lnTo>
                <a:lnTo>
                  <a:pt x="1115115" y="14039"/>
                </a:lnTo>
                <a:lnTo>
                  <a:pt x="1099876" y="3767"/>
                </a:lnTo>
                <a:lnTo>
                  <a:pt x="1081214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37" name="Google Shape;337;p14"/>
          <p:cNvSpPr/>
          <p:nvPr/>
        </p:nvSpPr>
        <p:spPr>
          <a:xfrm>
            <a:off x="680831" y="5902040"/>
            <a:ext cx="1129665" cy="206375"/>
          </a:xfrm>
          <a:custGeom>
            <a:avLst/>
            <a:gdLst/>
            <a:ahLst/>
            <a:cxnLst/>
            <a:rect l="l" t="t" r="r" b="b"/>
            <a:pathLst>
              <a:path w="1129664" h="206375" extrusionOk="0">
                <a:moveTo>
                  <a:pt x="1081214" y="0"/>
                </a:moveTo>
                <a:lnTo>
                  <a:pt x="47942" y="2222"/>
                </a:lnTo>
                <a:lnTo>
                  <a:pt x="3767" y="31502"/>
                </a:lnTo>
                <a:lnTo>
                  <a:pt x="0" y="50165"/>
                </a:lnTo>
                <a:lnTo>
                  <a:pt x="0" y="158216"/>
                </a:lnTo>
                <a:lnTo>
                  <a:pt x="3767" y="176871"/>
                </a:lnTo>
                <a:lnTo>
                  <a:pt x="14041" y="192106"/>
                </a:lnTo>
                <a:lnTo>
                  <a:pt x="29280" y="202379"/>
                </a:lnTo>
                <a:lnTo>
                  <a:pt x="47942" y="206146"/>
                </a:lnTo>
                <a:lnTo>
                  <a:pt x="1081214" y="203923"/>
                </a:lnTo>
                <a:lnTo>
                  <a:pt x="1099876" y="200156"/>
                </a:lnTo>
                <a:lnTo>
                  <a:pt x="1115115" y="189882"/>
                </a:lnTo>
                <a:lnTo>
                  <a:pt x="1125389" y="174643"/>
                </a:lnTo>
                <a:lnTo>
                  <a:pt x="1129157" y="155981"/>
                </a:lnTo>
                <a:lnTo>
                  <a:pt x="1129157" y="47929"/>
                </a:lnTo>
                <a:lnTo>
                  <a:pt x="1125389" y="29275"/>
                </a:lnTo>
                <a:lnTo>
                  <a:pt x="1115115" y="14039"/>
                </a:lnTo>
                <a:lnTo>
                  <a:pt x="1099876" y="3767"/>
                </a:lnTo>
                <a:lnTo>
                  <a:pt x="1081214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38" name="Google Shape;338;p14"/>
          <p:cNvSpPr/>
          <p:nvPr/>
        </p:nvSpPr>
        <p:spPr>
          <a:xfrm>
            <a:off x="1374896" y="5670874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39" name="Google Shape;339;p14"/>
          <p:cNvSpPr/>
          <p:nvPr/>
        </p:nvSpPr>
        <p:spPr>
          <a:xfrm>
            <a:off x="1374896" y="5652880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81"/>
                </a:lnTo>
                <a:lnTo>
                  <a:pt x="3767" y="174643"/>
                </a:lnTo>
                <a:lnTo>
                  <a:pt x="14041" y="189882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2"/>
                </a:lnTo>
                <a:lnTo>
                  <a:pt x="200816" y="174643"/>
                </a:lnTo>
                <a:lnTo>
                  <a:pt x="204584" y="155981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0" name="Google Shape;340;p14"/>
          <p:cNvSpPr/>
          <p:nvPr/>
        </p:nvSpPr>
        <p:spPr>
          <a:xfrm>
            <a:off x="912616" y="5670874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1" name="Google Shape;341;p14"/>
          <p:cNvSpPr/>
          <p:nvPr/>
        </p:nvSpPr>
        <p:spPr>
          <a:xfrm>
            <a:off x="912616" y="5652880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2" name="Google Shape;342;p14"/>
          <p:cNvSpPr/>
          <p:nvPr/>
        </p:nvSpPr>
        <p:spPr>
          <a:xfrm>
            <a:off x="1143756" y="5670874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3" name="Google Shape;343;p14"/>
          <p:cNvSpPr/>
          <p:nvPr/>
        </p:nvSpPr>
        <p:spPr>
          <a:xfrm>
            <a:off x="1143756" y="5652880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4" name="Google Shape;344;p14"/>
          <p:cNvSpPr/>
          <p:nvPr/>
        </p:nvSpPr>
        <p:spPr>
          <a:xfrm>
            <a:off x="681476" y="5670874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5" name="Google Shape;345;p14"/>
          <p:cNvSpPr/>
          <p:nvPr/>
        </p:nvSpPr>
        <p:spPr>
          <a:xfrm>
            <a:off x="681476" y="5652880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6" name="Google Shape;346;p14"/>
          <p:cNvSpPr/>
          <p:nvPr/>
        </p:nvSpPr>
        <p:spPr>
          <a:xfrm>
            <a:off x="1606036" y="5670874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7" name="Google Shape;347;p14"/>
          <p:cNvSpPr/>
          <p:nvPr/>
        </p:nvSpPr>
        <p:spPr>
          <a:xfrm>
            <a:off x="1606036" y="5652880"/>
            <a:ext cx="205104" cy="204470"/>
          </a:xfrm>
          <a:custGeom>
            <a:avLst/>
            <a:gdLst/>
            <a:ahLst/>
            <a:cxnLst/>
            <a:rect l="l" t="t" r="r" b="b"/>
            <a:pathLst>
              <a:path w="205105" h="204470" extrusionOk="0">
                <a:moveTo>
                  <a:pt x="156641" y="0"/>
                </a:moveTo>
                <a:lnTo>
                  <a:pt x="47942" y="0"/>
                </a:lnTo>
                <a:lnTo>
                  <a:pt x="29280" y="3767"/>
                </a:lnTo>
                <a:lnTo>
                  <a:pt x="14041" y="14041"/>
                </a:lnTo>
                <a:lnTo>
                  <a:pt x="3767" y="29280"/>
                </a:lnTo>
                <a:lnTo>
                  <a:pt x="0" y="47942"/>
                </a:lnTo>
                <a:lnTo>
                  <a:pt x="0" y="155994"/>
                </a:lnTo>
                <a:lnTo>
                  <a:pt x="3767" y="174648"/>
                </a:lnTo>
                <a:lnTo>
                  <a:pt x="14041" y="189884"/>
                </a:lnTo>
                <a:lnTo>
                  <a:pt x="29280" y="200156"/>
                </a:lnTo>
                <a:lnTo>
                  <a:pt x="47942" y="203923"/>
                </a:lnTo>
                <a:lnTo>
                  <a:pt x="156641" y="203923"/>
                </a:lnTo>
                <a:lnTo>
                  <a:pt x="175303" y="200156"/>
                </a:lnTo>
                <a:lnTo>
                  <a:pt x="190542" y="189884"/>
                </a:lnTo>
                <a:lnTo>
                  <a:pt x="200816" y="174648"/>
                </a:lnTo>
                <a:lnTo>
                  <a:pt x="204584" y="155994"/>
                </a:lnTo>
                <a:lnTo>
                  <a:pt x="204584" y="47942"/>
                </a:lnTo>
                <a:lnTo>
                  <a:pt x="200816" y="29280"/>
                </a:lnTo>
                <a:lnTo>
                  <a:pt x="190542" y="14041"/>
                </a:lnTo>
                <a:lnTo>
                  <a:pt x="175303" y="3767"/>
                </a:lnTo>
                <a:lnTo>
                  <a:pt x="156641" y="0"/>
                </a:lnTo>
                <a:close/>
              </a:path>
            </a:pathLst>
          </a:custGeom>
          <a:solidFill>
            <a:srgbClr val="B0B2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8" name="Google Shape;348;p14"/>
          <p:cNvSpPr/>
          <p:nvPr/>
        </p:nvSpPr>
        <p:spPr>
          <a:xfrm>
            <a:off x="755721" y="5722312"/>
            <a:ext cx="57785" cy="78105"/>
          </a:xfrm>
          <a:custGeom>
            <a:avLst/>
            <a:gdLst/>
            <a:ahLst/>
            <a:cxnLst/>
            <a:rect l="l" t="t" r="r" b="b"/>
            <a:pathLst>
              <a:path w="57784" h="78104" extrusionOk="0">
                <a:moveTo>
                  <a:pt x="39090" y="0"/>
                </a:moveTo>
                <a:lnTo>
                  <a:pt x="29718" y="0"/>
                </a:lnTo>
                <a:lnTo>
                  <a:pt x="25222" y="876"/>
                </a:lnTo>
                <a:lnTo>
                  <a:pt x="0" y="32880"/>
                </a:lnTo>
                <a:lnTo>
                  <a:pt x="0" y="45148"/>
                </a:lnTo>
                <a:lnTo>
                  <a:pt x="24688" y="76657"/>
                </a:lnTo>
                <a:lnTo>
                  <a:pt x="29146" y="77495"/>
                </a:lnTo>
                <a:lnTo>
                  <a:pt x="38671" y="77495"/>
                </a:lnTo>
                <a:lnTo>
                  <a:pt x="42976" y="76555"/>
                </a:lnTo>
                <a:lnTo>
                  <a:pt x="50749" y="72834"/>
                </a:lnTo>
                <a:lnTo>
                  <a:pt x="54216" y="70142"/>
                </a:lnTo>
                <a:lnTo>
                  <a:pt x="57264" y="66636"/>
                </a:lnTo>
                <a:lnTo>
                  <a:pt x="56636" y="65951"/>
                </a:lnTo>
                <a:lnTo>
                  <a:pt x="27851" y="65951"/>
                </a:lnTo>
                <a:lnTo>
                  <a:pt x="22834" y="63538"/>
                </a:lnTo>
                <a:lnTo>
                  <a:pt x="15443" y="53860"/>
                </a:lnTo>
                <a:lnTo>
                  <a:pt x="13601" y="47167"/>
                </a:lnTo>
                <a:lnTo>
                  <a:pt x="13601" y="34442"/>
                </a:lnTo>
                <a:lnTo>
                  <a:pt x="31508" y="11544"/>
                </a:lnTo>
                <a:lnTo>
                  <a:pt x="53921" y="11544"/>
                </a:lnTo>
                <a:lnTo>
                  <a:pt x="55778" y="9486"/>
                </a:lnTo>
                <a:lnTo>
                  <a:pt x="53364" y="6934"/>
                </a:lnTo>
                <a:lnTo>
                  <a:pt x="50419" y="4762"/>
                </a:lnTo>
                <a:lnTo>
                  <a:pt x="43180" y="952"/>
                </a:lnTo>
                <a:lnTo>
                  <a:pt x="39090" y="0"/>
                </a:lnTo>
                <a:close/>
              </a:path>
              <a:path w="57784" h="78104" extrusionOk="0">
                <a:moveTo>
                  <a:pt x="49834" y="58521"/>
                </a:moveTo>
                <a:lnTo>
                  <a:pt x="47701" y="60883"/>
                </a:lnTo>
                <a:lnTo>
                  <a:pt x="45389" y="62712"/>
                </a:lnTo>
                <a:lnTo>
                  <a:pt x="40436" y="65303"/>
                </a:lnTo>
                <a:lnTo>
                  <a:pt x="37528" y="65951"/>
                </a:lnTo>
                <a:lnTo>
                  <a:pt x="56636" y="65951"/>
                </a:lnTo>
                <a:lnTo>
                  <a:pt x="49834" y="58521"/>
                </a:lnTo>
                <a:close/>
              </a:path>
              <a:path w="57784" h="78104" extrusionOk="0">
                <a:moveTo>
                  <a:pt x="53921" y="11544"/>
                </a:moveTo>
                <a:lnTo>
                  <a:pt x="37528" y="11544"/>
                </a:lnTo>
                <a:lnTo>
                  <a:pt x="40068" y="12103"/>
                </a:lnTo>
                <a:lnTo>
                  <a:pt x="44411" y="14312"/>
                </a:lnTo>
                <a:lnTo>
                  <a:pt x="46443" y="15811"/>
                </a:lnTo>
                <a:lnTo>
                  <a:pt x="48348" y="17716"/>
                </a:lnTo>
                <a:lnTo>
                  <a:pt x="53921" y="11544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9" name="Google Shape;349;p14"/>
          <p:cNvSpPr/>
          <p:nvPr/>
        </p:nvSpPr>
        <p:spPr>
          <a:xfrm>
            <a:off x="983597" y="5723682"/>
            <a:ext cx="62230" cy="74930"/>
          </a:xfrm>
          <a:custGeom>
            <a:avLst/>
            <a:gdLst/>
            <a:ahLst/>
            <a:cxnLst/>
            <a:rect l="l" t="t" r="r" b="b"/>
            <a:pathLst>
              <a:path w="62230" h="74929" extrusionOk="0">
                <a:moveTo>
                  <a:pt x="14058" y="0"/>
                </a:moveTo>
                <a:lnTo>
                  <a:pt x="0" y="0"/>
                </a:lnTo>
                <a:lnTo>
                  <a:pt x="23317" y="74752"/>
                </a:lnTo>
                <a:lnTo>
                  <a:pt x="38976" y="74752"/>
                </a:lnTo>
                <a:lnTo>
                  <a:pt x="42949" y="61950"/>
                </a:lnTo>
                <a:lnTo>
                  <a:pt x="31203" y="61950"/>
                </a:lnTo>
                <a:lnTo>
                  <a:pt x="29908" y="57607"/>
                </a:lnTo>
                <a:lnTo>
                  <a:pt x="28778" y="53530"/>
                </a:lnTo>
                <a:lnTo>
                  <a:pt x="26873" y="45910"/>
                </a:lnTo>
                <a:lnTo>
                  <a:pt x="25793" y="41871"/>
                </a:lnTo>
                <a:lnTo>
                  <a:pt x="24574" y="37604"/>
                </a:lnTo>
                <a:lnTo>
                  <a:pt x="14058" y="0"/>
                </a:lnTo>
                <a:close/>
              </a:path>
              <a:path w="62230" h="74929" extrusionOk="0">
                <a:moveTo>
                  <a:pt x="62179" y="0"/>
                </a:moveTo>
                <a:lnTo>
                  <a:pt x="48577" y="0"/>
                </a:lnTo>
                <a:lnTo>
                  <a:pt x="38176" y="37604"/>
                </a:lnTo>
                <a:lnTo>
                  <a:pt x="37033" y="41871"/>
                </a:lnTo>
                <a:lnTo>
                  <a:pt x="35979" y="45910"/>
                </a:lnTo>
                <a:lnTo>
                  <a:pt x="34074" y="53530"/>
                </a:lnTo>
                <a:lnTo>
                  <a:pt x="32956" y="57607"/>
                </a:lnTo>
                <a:lnTo>
                  <a:pt x="31661" y="61950"/>
                </a:lnTo>
                <a:lnTo>
                  <a:pt x="42949" y="61950"/>
                </a:lnTo>
                <a:lnTo>
                  <a:pt x="62179" y="0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50" name="Google Shape;350;p14"/>
          <p:cNvSpPr/>
          <p:nvPr/>
        </p:nvSpPr>
        <p:spPr>
          <a:xfrm>
            <a:off x="1675016" y="5723682"/>
            <a:ext cx="66675" cy="74930"/>
          </a:xfrm>
          <a:custGeom>
            <a:avLst/>
            <a:gdLst/>
            <a:ahLst/>
            <a:cxnLst/>
            <a:rect l="l" t="t" r="r" b="b"/>
            <a:pathLst>
              <a:path w="66675" h="74929" extrusionOk="0">
                <a:moveTo>
                  <a:pt x="14630" y="0"/>
                </a:moveTo>
                <a:lnTo>
                  <a:pt x="0" y="0"/>
                </a:lnTo>
                <a:lnTo>
                  <a:pt x="0" y="74752"/>
                </a:lnTo>
                <a:lnTo>
                  <a:pt x="12230" y="74752"/>
                </a:lnTo>
                <a:lnTo>
                  <a:pt x="12160" y="36804"/>
                </a:lnTo>
                <a:lnTo>
                  <a:pt x="11950" y="32804"/>
                </a:lnTo>
                <a:lnTo>
                  <a:pt x="10515" y="16802"/>
                </a:lnTo>
                <a:lnTo>
                  <a:pt x="20787" y="16802"/>
                </a:lnTo>
                <a:lnTo>
                  <a:pt x="14630" y="0"/>
                </a:lnTo>
                <a:close/>
              </a:path>
              <a:path w="66675" h="74929" extrusionOk="0">
                <a:moveTo>
                  <a:pt x="66179" y="16802"/>
                </a:moveTo>
                <a:lnTo>
                  <a:pt x="55435" y="16802"/>
                </a:lnTo>
                <a:lnTo>
                  <a:pt x="55092" y="20447"/>
                </a:lnTo>
                <a:lnTo>
                  <a:pt x="54635" y="24485"/>
                </a:lnTo>
                <a:lnTo>
                  <a:pt x="54444" y="26543"/>
                </a:lnTo>
                <a:lnTo>
                  <a:pt x="54140" y="30734"/>
                </a:lnTo>
                <a:lnTo>
                  <a:pt x="53778" y="36804"/>
                </a:lnTo>
                <a:lnTo>
                  <a:pt x="53721" y="74752"/>
                </a:lnTo>
                <a:lnTo>
                  <a:pt x="66179" y="74752"/>
                </a:lnTo>
                <a:lnTo>
                  <a:pt x="66179" y="16802"/>
                </a:lnTo>
                <a:close/>
              </a:path>
              <a:path w="66675" h="74929" extrusionOk="0">
                <a:moveTo>
                  <a:pt x="20787" y="16802"/>
                </a:moveTo>
                <a:lnTo>
                  <a:pt x="10972" y="16802"/>
                </a:lnTo>
                <a:lnTo>
                  <a:pt x="16916" y="33832"/>
                </a:lnTo>
                <a:lnTo>
                  <a:pt x="29832" y="67779"/>
                </a:lnTo>
                <a:lnTo>
                  <a:pt x="36004" y="67779"/>
                </a:lnTo>
                <a:lnTo>
                  <a:pt x="42397" y="50977"/>
                </a:lnTo>
                <a:lnTo>
                  <a:pt x="33032" y="50977"/>
                </a:lnTo>
                <a:lnTo>
                  <a:pt x="28117" y="36804"/>
                </a:lnTo>
                <a:lnTo>
                  <a:pt x="20787" y="16802"/>
                </a:lnTo>
                <a:close/>
              </a:path>
              <a:path w="66675" h="74929" extrusionOk="0">
                <a:moveTo>
                  <a:pt x="66179" y="0"/>
                </a:moveTo>
                <a:lnTo>
                  <a:pt x="51549" y="0"/>
                </a:lnTo>
                <a:lnTo>
                  <a:pt x="38251" y="36918"/>
                </a:lnTo>
                <a:lnTo>
                  <a:pt x="33489" y="50977"/>
                </a:lnTo>
                <a:lnTo>
                  <a:pt x="42397" y="50977"/>
                </a:lnTo>
                <a:lnTo>
                  <a:pt x="48920" y="33832"/>
                </a:lnTo>
                <a:lnTo>
                  <a:pt x="54978" y="16802"/>
                </a:lnTo>
                <a:lnTo>
                  <a:pt x="66179" y="16802"/>
                </a:lnTo>
                <a:lnTo>
                  <a:pt x="66179" y="0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51" name="Google Shape;351;p14"/>
          <p:cNvSpPr/>
          <p:nvPr/>
        </p:nvSpPr>
        <p:spPr>
          <a:xfrm>
            <a:off x="1449644" y="5723682"/>
            <a:ext cx="56515" cy="74930"/>
          </a:xfrm>
          <a:custGeom>
            <a:avLst/>
            <a:gdLst/>
            <a:ahLst/>
            <a:cxnLst/>
            <a:rect l="l" t="t" r="r" b="b"/>
            <a:pathLst>
              <a:path w="56515" h="74929" extrusionOk="0">
                <a:moveTo>
                  <a:pt x="13601" y="0"/>
                </a:moveTo>
                <a:lnTo>
                  <a:pt x="0" y="0"/>
                </a:lnTo>
                <a:lnTo>
                  <a:pt x="0" y="74752"/>
                </a:lnTo>
                <a:lnTo>
                  <a:pt x="12687" y="74752"/>
                </a:lnTo>
                <a:lnTo>
                  <a:pt x="12625" y="36652"/>
                </a:lnTo>
                <a:lnTo>
                  <a:pt x="12471" y="33604"/>
                </a:lnTo>
                <a:lnTo>
                  <a:pt x="11633" y="24917"/>
                </a:lnTo>
                <a:lnTo>
                  <a:pt x="11277" y="20764"/>
                </a:lnTo>
                <a:lnTo>
                  <a:pt x="10972" y="16802"/>
                </a:lnTo>
                <a:lnTo>
                  <a:pt x="22915" y="16802"/>
                </a:lnTo>
                <a:lnTo>
                  <a:pt x="13601" y="0"/>
                </a:lnTo>
                <a:close/>
              </a:path>
              <a:path w="56515" h="74929" extrusionOk="0">
                <a:moveTo>
                  <a:pt x="22915" y="16802"/>
                </a:moveTo>
                <a:lnTo>
                  <a:pt x="11430" y="16802"/>
                </a:lnTo>
                <a:lnTo>
                  <a:pt x="19088" y="32689"/>
                </a:lnTo>
                <a:lnTo>
                  <a:pt x="42405" y="74752"/>
                </a:lnTo>
                <a:lnTo>
                  <a:pt x="56007" y="74752"/>
                </a:lnTo>
                <a:lnTo>
                  <a:pt x="56007" y="57950"/>
                </a:lnTo>
                <a:lnTo>
                  <a:pt x="44577" y="57950"/>
                </a:lnTo>
                <a:lnTo>
                  <a:pt x="36918" y="42062"/>
                </a:lnTo>
                <a:lnTo>
                  <a:pt x="22915" y="16802"/>
                </a:lnTo>
                <a:close/>
              </a:path>
              <a:path w="56515" h="74929" extrusionOk="0">
                <a:moveTo>
                  <a:pt x="56007" y="0"/>
                </a:moveTo>
                <a:lnTo>
                  <a:pt x="43319" y="0"/>
                </a:lnTo>
                <a:lnTo>
                  <a:pt x="43377" y="37871"/>
                </a:lnTo>
                <a:lnTo>
                  <a:pt x="43522" y="40970"/>
                </a:lnTo>
                <a:lnTo>
                  <a:pt x="44361" y="49885"/>
                </a:lnTo>
                <a:lnTo>
                  <a:pt x="44729" y="54063"/>
                </a:lnTo>
                <a:lnTo>
                  <a:pt x="45034" y="57950"/>
                </a:lnTo>
                <a:lnTo>
                  <a:pt x="56007" y="57950"/>
                </a:lnTo>
                <a:lnTo>
                  <a:pt x="56007" y="0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52" name="Google Shape;352;p14"/>
          <p:cNvSpPr/>
          <p:nvPr/>
        </p:nvSpPr>
        <p:spPr>
          <a:xfrm>
            <a:off x="1221374" y="5723682"/>
            <a:ext cx="54610" cy="74930"/>
          </a:xfrm>
          <a:custGeom>
            <a:avLst/>
            <a:gdLst/>
            <a:ahLst/>
            <a:cxnLst/>
            <a:rect l="l" t="t" r="r" b="b"/>
            <a:pathLst>
              <a:path w="54609" h="74929" extrusionOk="0">
                <a:moveTo>
                  <a:pt x="27774" y="0"/>
                </a:moveTo>
                <a:lnTo>
                  <a:pt x="0" y="0"/>
                </a:lnTo>
                <a:lnTo>
                  <a:pt x="0" y="74752"/>
                </a:lnTo>
                <a:lnTo>
                  <a:pt x="29946" y="74752"/>
                </a:lnTo>
                <a:lnTo>
                  <a:pt x="33756" y="74320"/>
                </a:lnTo>
                <a:lnTo>
                  <a:pt x="51323" y="64465"/>
                </a:lnTo>
                <a:lnTo>
                  <a:pt x="13258" y="64465"/>
                </a:lnTo>
                <a:lnTo>
                  <a:pt x="13258" y="40462"/>
                </a:lnTo>
                <a:lnTo>
                  <a:pt x="49832" y="40462"/>
                </a:lnTo>
                <a:lnTo>
                  <a:pt x="47371" y="37934"/>
                </a:lnTo>
                <a:lnTo>
                  <a:pt x="43243" y="36004"/>
                </a:lnTo>
                <a:lnTo>
                  <a:pt x="37833" y="35090"/>
                </a:lnTo>
                <a:lnTo>
                  <a:pt x="37833" y="34632"/>
                </a:lnTo>
                <a:lnTo>
                  <a:pt x="42176" y="33489"/>
                </a:lnTo>
                <a:lnTo>
                  <a:pt x="45389" y="31394"/>
                </a:lnTo>
                <a:lnTo>
                  <a:pt x="45677" y="30975"/>
                </a:lnTo>
                <a:lnTo>
                  <a:pt x="13258" y="30975"/>
                </a:lnTo>
                <a:lnTo>
                  <a:pt x="13258" y="10287"/>
                </a:lnTo>
                <a:lnTo>
                  <a:pt x="48950" y="10287"/>
                </a:lnTo>
                <a:lnTo>
                  <a:pt x="47294" y="7353"/>
                </a:lnTo>
                <a:lnTo>
                  <a:pt x="45427" y="5473"/>
                </a:lnTo>
                <a:lnTo>
                  <a:pt x="40627" y="2654"/>
                </a:lnTo>
                <a:lnTo>
                  <a:pt x="37807" y="1625"/>
                </a:lnTo>
                <a:lnTo>
                  <a:pt x="31330" y="330"/>
                </a:lnTo>
                <a:lnTo>
                  <a:pt x="27774" y="0"/>
                </a:lnTo>
                <a:close/>
              </a:path>
              <a:path w="54609" h="74929" extrusionOk="0">
                <a:moveTo>
                  <a:pt x="49832" y="40462"/>
                </a:moveTo>
                <a:lnTo>
                  <a:pt x="30099" y="40462"/>
                </a:lnTo>
                <a:lnTo>
                  <a:pt x="34366" y="41402"/>
                </a:lnTo>
                <a:lnTo>
                  <a:pt x="40157" y="45135"/>
                </a:lnTo>
                <a:lnTo>
                  <a:pt x="41489" y="47777"/>
                </a:lnTo>
                <a:lnTo>
                  <a:pt x="41605" y="56159"/>
                </a:lnTo>
                <a:lnTo>
                  <a:pt x="40119" y="59321"/>
                </a:lnTo>
                <a:lnTo>
                  <a:pt x="34175" y="63436"/>
                </a:lnTo>
                <a:lnTo>
                  <a:pt x="29946" y="64465"/>
                </a:lnTo>
                <a:lnTo>
                  <a:pt x="51323" y="64465"/>
                </a:lnTo>
                <a:lnTo>
                  <a:pt x="53797" y="59778"/>
                </a:lnTo>
                <a:lnTo>
                  <a:pt x="54521" y="56540"/>
                </a:lnTo>
                <a:lnTo>
                  <a:pt x="54521" y="47777"/>
                </a:lnTo>
                <a:lnTo>
                  <a:pt x="53086" y="43802"/>
                </a:lnTo>
                <a:lnTo>
                  <a:pt x="49832" y="40462"/>
                </a:lnTo>
                <a:close/>
              </a:path>
              <a:path w="54609" h="74929" extrusionOk="0">
                <a:moveTo>
                  <a:pt x="48950" y="10287"/>
                </a:moveTo>
                <a:lnTo>
                  <a:pt x="27851" y="10287"/>
                </a:lnTo>
                <a:lnTo>
                  <a:pt x="31508" y="11049"/>
                </a:lnTo>
                <a:lnTo>
                  <a:pt x="36385" y="14097"/>
                </a:lnTo>
                <a:lnTo>
                  <a:pt x="37604" y="16573"/>
                </a:lnTo>
                <a:lnTo>
                  <a:pt x="37604" y="23507"/>
                </a:lnTo>
                <a:lnTo>
                  <a:pt x="36436" y="26212"/>
                </a:lnTo>
                <a:lnTo>
                  <a:pt x="31788" y="30022"/>
                </a:lnTo>
                <a:lnTo>
                  <a:pt x="28003" y="30975"/>
                </a:lnTo>
                <a:lnTo>
                  <a:pt x="45677" y="30975"/>
                </a:lnTo>
                <a:lnTo>
                  <a:pt x="49580" y="25298"/>
                </a:lnTo>
                <a:lnTo>
                  <a:pt x="50634" y="21983"/>
                </a:lnTo>
                <a:lnTo>
                  <a:pt x="50634" y="14973"/>
                </a:lnTo>
                <a:lnTo>
                  <a:pt x="49961" y="12077"/>
                </a:lnTo>
                <a:lnTo>
                  <a:pt x="48950" y="10287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53" name="Google Shape;353;p14"/>
          <p:cNvSpPr/>
          <p:nvPr/>
        </p:nvSpPr>
        <p:spPr>
          <a:xfrm>
            <a:off x="1737360" y="5902461"/>
            <a:ext cx="236220" cy="106680"/>
          </a:xfrm>
          <a:custGeom>
            <a:avLst/>
            <a:gdLst/>
            <a:ahLst/>
            <a:cxnLst/>
            <a:rect l="l" t="t" r="r" b="b"/>
            <a:pathLst>
              <a:path w="236219" h="106679" extrusionOk="0">
                <a:moveTo>
                  <a:pt x="236219" y="0"/>
                </a:moveTo>
                <a:lnTo>
                  <a:pt x="0" y="10668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55" name="Google Shape;355;p14"/>
          <p:cNvSpPr/>
          <p:nvPr/>
        </p:nvSpPr>
        <p:spPr>
          <a:xfrm>
            <a:off x="417512" y="1860634"/>
            <a:ext cx="412394" cy="41239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56" name="Google Shape;356;p14"/>
          <p:cNvSpPr/>
          <p:nvPr/>
        </p:nvSpPr>
        <p:spPr>
          <a:xfrm>
            <a:off x="422275" y="1855871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57" name="Google Shape;357;p14"/>
          <p:cNvSpPr/>
          <p:nvPr/>
        </p:nvSpPr>
        <p:spPr>
          <a:xfrm>
            <a:off x="1047649" y="1812925"/>
            <a:ext cx="486409" cy="498475"/>
          </a:xfrm>
          <a:custGeom>
            <a:avLst/>
            <a:gdLst/>
            <a:ahLst/>
            <a:cxnLst/>
            <a:rect l="l" t="t" r="r" b="b"/>
            <a:pathLst>
              <a:path w="486409" h="498475" extrusionOk="0">
                <a:moveTo>
                  <a:pt x="409676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422084"/>
                </a:lnTo>
                <a:lnTo>
                  <a:pt x="1190" y="466137"/>
                </a:lnTo>
                <a:lnTo>
                  <a:pt x="9525" y="488759"/>
                </a:lnTo>
                <a:lnTo>
                  <a:pt x="32146" y="497093"/>
                </a:lnTo>
                <a:lnTo>
                  <a:pt x="76200" y="498284"/>
                </a:lnTo>
                <a:lnTo>
                  <a:pt x="409676" y="498284"/>
                </a:lnTo>
                <a:lnTo>
                  <a:pt x="453729" y="497093"/>
                </a:lnTo>
                <a:lnTo>
                  <a:pt x="476351" y="488759"/>
                </a:lnTo>
                <a:lnTo>
                  <a:pt x="484685" y="466137"/>
                </a:lnTo>
                <a:lnTo>
                  <a:pt x="485876" y="422084"/>
                </a:lnTo>
                <a:lnTo>
                  <a:pt x="485876" y="76200"/>
                </a:lnTo>
                <a:lnTo>
                  <a:pt x="484685" y="32146"/>
                </a:lnTo>
                <a:lnTo>
                  <a:pt x="476351" y="9525"/>
                </a:lnTo>
                <a:lnTo>
                  <a:pt x="453729" y="1190"/>
                </a:lnTo>
                <a:lnTo>
                  <a:pt x="4096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58" name="Google Shape;358;p14"/>
          <p:cNvSpPr/>
          <p:nvPr/>
        </p:nvSpPr>
        <p:spPr>
          <a:xfrm>
            <a:off x="1047649" y="1814379"/>
            <a:ext cx="485875" cy="36836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1047649" y="1812925"/>
            <a:ext cx="486409" cy="498475"/>
          </a:xfrm>
          <a:custGeom>
            <a:avLst/>
            <a:gdLst/>
            <a:ahLst/>
            <a:cxnLst/>
            <a:rect l="l" t="t" r="r" b="b"/>
            <a:pathLst>
              <a:path w="486409" h="498475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422084"/>
                </a:lnTo>
                <a:lnTo>
                  <a:pt x="1190" y="466137"/>
                </a:lnTo>
                <a:lnTo>
                  <a:pt x="9525" y="488759"/>
                </a:lnTo>
                <a:lnTo>
                  <a:pt x="32146" y="497093"/>
                </a:lnTo>
                <a:lnTo>
                  <a:pt x="76200" y="498284"/>
                </a:lnTo>
                <a:lnTo>
                  <a:pt x="409676" y="498284"/>
                </a:lnTo>
                <a:lnTo>
                  <a:pt x="453729" y="497093"/>
                </a:lnTo>
                <a:lnTo>
                  <a:pt x="476351" y="488759"/>
                </a:lnTo>
                <a:lnTo>
                  <a:pt x="484685" y="466137"/>
                </a:lnTo>
                <a:lnTo>
                  <a:pt x="485876" y="422084"/>
                </a:lnTo>
                <a:lnTo>
                  <a:pt x="485876" y="76200"/>
                </a:lnTo>
                <a:lnTo>
                  <a:pt x="484685" y="32146"/>
                </a:lnTo>
                <a:lnTo>
                  <a:pt x="476351" y="9525"/>
                </a:lnTo>
                <a:lnTo>
                  <a:pt x="453729" y="1190"/>
                </a:lnTo>
                <a:lnTo>
                  <a:pt x="409676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60" name="Google Shape;360;p14"/>
          <p:cNvSpPr txBox="1"/>
          <p:nvPr/>
        </p:nvSpPr>
        <p:spPr>
          <a:xfrm>
            <a:off x="1024150" y="2185700"/>
            <a:ext cx="533400" cy="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latin typeface="Roboto Medium"/>
                <a:ea typeface="Roboto Medium"/>
                <a:cs typeface="Roboto Medium"/>
                <a:sym typeface="Roboto Medium"/>
              </a:rPr>
              <a:t>Max</a:t>
            </a:r>
            <a:endParaRPr sz="7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61" name="Google Shape;361;p14"/>
          <p:cNvSpPr txBox="1"/>
          <p:nvPr/>
        </p:nvSpPr>
        <p:spPr>
          <a:xfrm>
            <a:off x="379329" y="4053536"/>
            <a:ext cx="486000" cy="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latin typeface="Roboto Medium"/>
                <a:ea typeface="Roboto Medium"/>
                <a:cs typeface="Roboto Medium"/>
                <a:sym typeface="Roboto Medium"/>
              </a:rPr>
              <a:t>Max</a:t>
            </a:r>
            <a:endParaRPr sz="7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DFBDA-51A2-E247-B9F8-F64E833026EF}"/>
              </a:ext>
            </a:extLst>
          </p:cNvPr>
          <p:cNvSpPr txBox="1"/>
          <p:nvPr/>
        </p:nvSpPr>
        <p:spPr>
          <a:xfrm>
            <a:off x="199017" y="2422691"/>
            <a:ext cx="161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900">
                <a:solidFill>
                  <a:srgbClr val="6364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برای مشاهده حالت‌های مختلف یک تصویر، موس را بر روی هریک از  تصاویر کتابخانه تصاویر لحظه‌ای نگه‌دار.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86237-B635-1B4E-87F3-0E713C25559C}"/>
              </a:ext>
            </a:extLst>
          </p:cNvPr>
          <p:cNvSpPr txBox="1"/>
          <p:nvPr/>
        </p:nvSpPr>
        <p:spPr>
          <a:xfrm>
            <a:off x="0" y="3178445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93949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این کد را اضافه کن</a:t>
            </a:r>
            <a:endParaRPr lang="en-US" dirty="0">
              <a:solidFill>
                <a:srgbClr val="939498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4013C-8880-064A-A460-58BC2EBFE159}"/>
              </a:ext>
            </a:extLst>
          </p:cNvPr>
          <p:cNvSpPr txBox="1"/>
          <p:nvPr/>
        </p:nvSpPr>
        <p:spPr>
          <a:xfrm>
            <a:off x="8974" y="5417819"/>
            <a:ext cx="4563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78A686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امتحانش کن</a:t>
            </a:r>
            <a:endParaRPr lang="en-US" dirty="0">
              <a:solidFill>
                <a:srgbClr val="78A686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649C0-48D9-AA42-8BC8-DAB66E6180AF}"/>
              </a:ext>
            </a:extLst>
          </p:cNvPr>
          <p:cNvSpPr txBox="1"/>
          <p:nvPr/>
        </p:nvSpPr>
        <p:spPr>
          <a:xfrm>
            <a:off x="1924287" y="5818940"/>
            <a:ext cx="23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کلید </a:t>
            </a:r>
            <a:r>
              <a:rPr lang="en-US" sz="900" b="1">
                <a:solidFill>
                  <a:srgbClr val="646365"/>
                </a:solidFill>
                <a:latin typeface="Vazir Bold" panose="020B0603030804020204" pitchFamily="34" charset="-78"/>
                <a:ea typeface="Roboto Medium" panose="02000000000000000000" pitchFamily="2" charset="0"/>
                <a:cs typeface="Vazir Bold" panose="020B0603030804020204" pitchFamily="34" charset="-78"/>
              </a:rPr>
              <a:t>Space</a:t>
            </a:r>
            <a:r>
              <a:rPr lang="fa-IR" sz="900" b="1">
                <a:solidFill>
                  <a:srgbClr val="646365"/>
                </a:solidFill>
                <a:latin typeface="Vazir Bold" panose="020B0603030804020204" pitchFamily="34" charset="-78"/>
                <a:ea typeface="Roboto Medium" panose="02000000000000000000" pitchFamily="2" charset="0"/>
                <a:cs typeface="Vazir Bold" panose="020B0603030804020204" pitchFamily="34" charset="-78"/>
              </a:rPr>
              <a:t>(فاصله) </a:t>
            </a:r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کیبورد را بزن.</a:t>
            </a:r>
            <a:endParaRPr lang="en-US" sz="900" dirty="0">
              <a:solidFill>
                <a:srgbClr val="646365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318" name="Google Shape;318;p14"/>
          <p:cNvSpPr txBox="1"/>
          <p:nvPr/>
        </p:nvSpPr>
        <p:spPr>
          <a:xfrm>
            <a:off x="923000" y="4261652"/>
            <a:ext cx="1323086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یکی از حالت‌ها را انتخاب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3D720-DD33-2A4E-AF4C-9BC85442D6D6}"/>
              </a:ext>
            </a:extLst>
          </p:cNvPr>
          <p:cNvSpPr txBox="1"/>
          <p:nvPr/>
        </p:nvSpPr>
        <p:spPr>
          <a:xfrm>
            <a:off x="923000" y="4824676"/>
            <a:ext cx="15060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900">
                <a:solidFill>
                  <a:srgbClr val="6364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حالت دیگری را انتخاب کن.</a:t>
            </a:r>
            <a:endParaRPr lang="en-US" sz="900" dirty="0">
              <a:solidFill>
                <a:srgbClr val="636465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9C9E9-778F-694D-8737-12EBC2B81F42}"/>
              </a:ext>
            </a:extLst>
          </p:cNvPr>
          <p:cNvSpPr txBox="1"/>
          <p:nvPr/>
        </p:nvSpPr>
        <p:spPr>
          <a:xfrm>
            <a:off x="2027370" y="3574548"/>
            <a:ext cx="1907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900">
                <a:solidFill>
                  <a:srgbClr val="6364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بر روی </a:t>
            </a:r>
            <a:r>
              <a:rPr lang="fa-IR" sz="900">
                <a:solidFill>
                  <a:srgbClr val="636465"/>
                </a:solidFill>
                <a:latin typeface="Vazir Bold" panose="020B0603030804020204" pitchFamily="34" charset="-78"/>
                <a:ea typeface="Roboto Medium" panose="02000000000000000000" pitchFamily="2" charset="0"/>
                <a:cs typeface="Vazir Bold" panose="020B0603030804020204" pitchFamily="34" charset="-78"/>
              </a:rPr>
              <a:t>کد</a:t>
            </a:r>
            <a:r>
              <a:rPr lang="fa-IR" sz="900">
                <a:solidFill>
                  <a:srgbClr val="6364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 کلیک کن.</a:t>
            </a:r>
            <a:endParaRPr lang="en-US" sz="900" dirty="0">
              <a:solidFill>
                <a:srgbClr val="636465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83165-6E0C-420E-82FF-20D0316C0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858" y="1403844"/>
            <a:ext cx="455088" cy="179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1D1A1-496D-40EA-97AA-AAA1B266ED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731" b="14099"/>
          <a:stretch/>
        </p:blipFill>
        <p:spPr>
          <a:xfrm>
            <a:off x="1598626" y="3568391"/>
            <a:ext cx="412100" cy="157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D2A8C6-5A7F-4099-B59A-20D8ABB386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455" t="2226" b="2009"/>
          <a:stretch/>
        </p:blipFill>
        <p:spPr>
          <a:xfrm>
            <a:off x="2065901" y="1715992"/>
            <a:ext cx="994291" cy="1088579"/>
          </a:xfrm>
          <a:prstGeom prst="roundRect">
            <a:avLst>
              <a:gd name="adj" fmla="val 3946"/>
            </a:avLst>
          </a:prstGeom>
        </p:spPr>
      </p:pic>
      <p:sp>
        <p:nvSpPr>
          <p:cNvPr id="332" name="Google Shape;332;p14"/>
          <p:cNvSpPr/>
          <p:nvPr/>
        </p:nvSpPr>
        <p:spPr>
          <a:xfrm>
            <a:off x="2068943" y="1706021"/>
            <a:ext cx="1002030" cy="1098550"/>
          </a:xfrm>
          <a:custGeom>
            <a:avLst/>
            <a:gdLst/>
            <a:ahLst/>
            <a:cxnLst/>
            <a:rect l="l" t="t" r="r" b="b"/>
            <a:pathLst>
              <a:path w="1002030" h="1098550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1022350"/>
                </a:lnTo>
                <a:lnTo>
                  <a:pt x="1190" y="1066403"/>
                </a:lnTo>
                <a:lnTo>
                  <a:pt x="9525" y="1089025"/>
                </a:lnTo>
                <a:lnTo>
                  <a:pt x="32146" y="1097359"/>
                </a:lnTo>
                <a:lnTo>
                  <a:pt x="76200" y="1098550"/>
                </a:lnTo>
                <a:lnTo>
                  <a:pt x="925626" y="1098550"/>
                </a:lnTo>
                <a:lnTo>
                  <a:pt x="969679" y="1097359"/>
                </a:lnTo>
                <a:lnTo>
                  <a:pt x="992301" y="1089025"/>
                </a:lnTo>
                <a:lnTo>
                  <a:pt x="1000636" y="1066403"/>
                </a:lnTo>
                <a:lnTo>
                  <a:pt x="1001826" y="1022350"/>
                </a:lnTo>
                <a:lnTo>
                  <a:pt x="1001826" y="76200"/>
                </a:lnTo>
                <a:lnTo>
                  <a:pt x="1000636" y="32146"/>
                </a:lnTo>
                <a:lnTo>
                  <a:pt x="992301" y="9525"/>
                </a:lnTo>
                <a:lnTo>
                  <a:pt x="969679" y="1190"/>
                </a:lnTo>
                <a:lnTo>
                  <a:pt x="925626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569CBF-2C36-4564-9585-F9D7A7C68C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2730" y="3710450"/>
            <a:ext cx="1594482" cy="1499616"/>
          </a:xfrm>
          <a:prstGeom prst="rect">
            <a:avLst/>
          </a:prstGeom>
        </p:spPr>
      </p:pic>
      <p:sp>
        <p:nvSpPr>
          <p:cNvPr id="320" name="Google Shape;320;p14"/>
          <p:cNvSpPr/>
          <p:nvPr/>
        </p:nvSpPr>
        <p:spPr>
          <a:xfrm>
            <a:off x="2266326" y="4361552"/>
            <a:ext cx="303530" cy="0"/>
          </a:xfrm>
          <a:custGeom>
            <a:avLst/>
            <a:gdLst/>
            <a:ahLst/>
            <a:cxnLst/>
            <a:rect l="l" t="t" r="r" b="b"/>
            <a:pathLst>
              <a:path w="303530" h="120000" extrusionOk="0">
                <a:moveTo>
                  <a:pt x="303263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24" name="Google Shape;324;p14"/>
          <p:cNvSpPr/>
          <p:nvPr/>
        </p:nvSpPr>
        <p:spPr>
          <a:xfrm>
            <a:off x="2267976" y="4953698"/>
            <a:ext cx="303530" cy="0"/>
          </a:xfrm>
          <a:custGeom>
            <a:avLst/>
            <a:gdLst/>
            <a:ahLst/>
            <a:cxnLst/>
            <a:rect l="l" t="t" r="r" b="b"/>
            <a:pathLst>
              <a:path w="303530" h="120000" extrusionOk="0">
                <a:moveTo>
                  <a:pt x="303263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5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FDB51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69" name="Google Shape;369;p15"/>
          <p:cNvSpPr txBox="1"/>
          <p:nvPr/>
        </p:nvSpPr>
        <p:spPr>
          <a:xfrm>
            <a:off x="2232850" y="5911977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4</a:t>
            </a:r>
            <a:endParaRPr sz="1100">
              <a:latin typeface="Vazir" panose="020B0603030804020204" pitchFamily="34" charset="-78"/>
              <a:ea typeface="Roboto Black"/>
              <a:cs typeface="Vazir" panose="020B0603030804020204" pitchFamily="34" charset="-78"/>
              <a:sym typeface="Roboto Black"/>
            </a:endParaRPr>
          </a:p>
        </p:txBody>
      </p:sp>
      <p:sp>
        <p:nvSpPr>
          <p:cNvPr id="370" name="Google Shape;370;p15"/>
          <p:cNvSpPr txBox="1"/>
          <p:nvPr/>
        </p:nvSpPr>
        <p:spPr>
          <a:xfrm>
            <a:off x="723900" y="5927725"/>
            <a:ext cx="11868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ساخت انیمشن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72" name="Google Shape;372;p15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75" name="Google Shape;375;p15"/>
          <p:cNvSpPr txBox="1"/>
          <p:nvPr/>
        </p:nvSpPr>
        <p:spPr>
          <a:xfrm>
            <a:off x="723900" y="1224394"/>
            <a:ext cx="3136766" cy="36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366395" marR="5080" indent="-354330" algn="ctr" rtl="1">
              <a:lnSpc>
                <a:spcPct val="125000"/>
              </a:lnSpc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شکلی را  </a:t>
            </a: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از جایی به جای دیگر حرکت بده.</a:t>
            </a:r>
            <a:endParaRPr lang="fa-IR" sz="1200">
              <a:latin typeface="Vazir Black" panose="020B0603030804020204" pitchFamily="34" charset="-78"/>
              <a:ea typeface="Roboto"/>
              <a:cs typeface="Vazir Black" panose="020B0603030804020204" pitchFamily="34" charset="-78"/>
              <a:sym typeface="Roboto"/>
            </a:endParaRPr>
          </a:p>
          <a:p>
            <a:pPr marL="366395" marR="5080" lvl="0" indent="-35433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1497507" y="1775485"/>
            <a:ext cx="1576971" cy="118736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77" name="Google Shape;377;p15"/>
          <p:cNvSpPr/>
          <p:nvPr/>
        </p:nvSpPr>
        <p:spPr>
          <a:xfrm>
            <a:off x="1497507" y="1775498"/>
            <a:ext cx="1577340" cy="1187450"/>
          </a:xfrm>
          <a:custGeom>
            <a:avLst/>
            <a:gdLst/>
            <a:ahLst/>
            <a:cxnLst/>
            <a:rect l="l" t="t" r="r" b="b"/>
            <a:pathLst>
              <a:path w="1577339" h="1187450" extrusionOk="0">
                <a:moveTo>
                  <a:pt x="0" y="1187361"/>
                </a:moveTo>
                <a:lnTo>
                  <a:pt x="1576984" y="1187361"/>
                </a:lnTo>
                <a:lnTo>
                  <a:pt x="1576984" y="0"/>
                </a:lnTo>
                <a:lnTo>
                  <a:pt x="0" y="0"/>
                </a:lnTo>
                <a:lnTo>
                  <a:pt x="0" y="1187361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1497507" y="3064344"/>
            <a:ext cx="1576971" cy="118736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1497507" y="3064344"/>
            <a:ext cx="1577340" cy="1187450"/>
          </a:xfrm>
          <a:custGeom>
            <a:avLst/>
            <a:gdLst/>
            <a:ahLst/>
            <a:cxnLst/>
            <a:rect l="l" t="t" r="r" b="b"/>
            <a:pathLst>
              <a:path w="1577339" h="1187450" extrusionOk="0">
                <a:moveTo>
                  <a:pt x="0" y="1187361"/>
                </a:moveTo>
                <a:lnTo>
                  <a:pt x="1576984" y="1187361"/>
                </a:lnTo>
                <a:lnTo>
                  <a:pt x="1576984" y="0"/>
                </a:lnTo>
                <a:lnTo>
                  <a:pt x="0" y="0"/>
                </a:lnTo>
                <a:lnTo>
                  <a:pt x="0" y="1187361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2370023" y="3132302"/>
            <a:ext cx="3810" cy="4445"/>
          </a:xfrm>
          <a:custGeom>
            <a:avLst/>
            <a:gdLst/>
            <a:ahLst/>
            <a:cxnLst/>
            <a:rect l="l" t="t" r="r" b="b"/>
            <a:pathLst>
              <a:path w="3810" h="4444" extrusionOk="0">
                <a:moveTo>
                  <a:pt x="0" y="4216"/>
                </a:moveTo>
                <a:lnTo>
                  <a:pt x="3301" y="4216"/>
                </a:lnTo>
                <a:lnTo>
                  <a:pt x="3301" y="0"/>
                </a:lnTo>
                <a:lnTo>
                  <a:pt x="0" y="0"/>
                </a:lnTo>
                <a:lnTo>
                  <a:pt x="0" y="4216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1497507" y="4353191"/>
            <a:ext cx="1576971" cy="118736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82" name="Google Shape;382;p15"/>
          <p:cNvSpPr/>
          <p:nvPr/>
        </p:nvSpPr>
        <p:spPr>
          <a:xfrm>
            <a:off x="1497507" y="4353191"/>
            <a:ext cx="1577340" cy="1187450"/>
          </a:xfrm>
          <a:custGeom>
            <a:avLst/>
            <a:gdLst/>
            <a:ahLst/>
            <a:cxnLst/>
            <a:rect l="l" t="t" r="r" b="b"/>
            <a:pathLst>
              <a:path w="1577339" h="1187450" extrusionOk="0">
                <a:moveTo>
                  <a:pt x="0" y="1187361"/>
                </a:moveTo>
                <a:lnTo>
                  <a:pt x="1576984" y="1187361"/>
                </a:lnTo>
                <a:lnTo>
                  <a:pt x="1576984" y="0"/>
                </a:lnTo>
                <a:lnTo>
                  <a:pt x="0" y="0"/>
                </a:lnTo>
                <a:lnTo>
                  <a:pt x="0" y="1187361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2370023" y="4421149"/>
            <a:ext cx="3810" cy="4445"/>
          </a:xfrm>
          <a:custGeom>
            <a:avLst/>
            <a:gdLst/>
            <a:ahLst/>
            <a:cxnLst/>
            <a:rect l="l" t="t" r="r" b="b"/>
            <a:pathLst>
              <a:path w="3810" h="4445" extrusionOk="0">
                <a:moveTo>
                  <a:pt x="0" y="4216"/>
                </a:moveTo>
                <a:lnTo>
                  <a:pt x="3301" y="4216"/>
                </a:lnTo>
                <a:lnTo>
                  <a:pt x="3301" y="0"/>
                </a:lnTo>
                <a:lnTo>
                  <a:pt x="0" y="0"/>
                </a:lnTo>
                <a:lnTo>
                  <a:pt x="0" y="4216"/>
                </a:lnTo>
                <a:close/>
              </a:path>
            </a:pathLst>
          </a:custGeom>
          <a:noFill/>
          <a:ln w="12700" cap="flat" cmpd="sng">
            <a:solidFill>
              <a:srgbClr val="DF98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3029966" y="68929"/>
            <a:ext cx="1493520" cy="1447800"/>
          </a:xfrm>
          <a:custGeom>
            <a:avLst/>
            <a:gdLst/>
            <a:ahLst/>
            <a:cxnLst/>
            <a:rect l="l" t="t" r="r" b="b"/>
            <a:pathLst>
              <a:path w="1493520" h="1447800" extrusionOk="0">
                <a:moveTo>
                  <a:pt x="21170" y="0"/>
                </a:moveTo>
                <a:lnTo>
                  <a:pt x="12954" y="304"/>
                </a:lnTo>
                <a:lnTo>
                  <a:pt x="5473" y="1092"/>
                </a:lnTo>
                <a:lnTo>
                  <a:pt x="0" y="7492"/>
                </a:lnTo>
                <a:lnTo>
                  <a:pt x="266" y="15036"/>
                </a:lnTo>
                <a:lnTo>
                  <a:pt x="3452" y="69406"/>
                </a:lnTo>
                <a:lnTo>
                  <a:pt x="8743" y="120122"/>
                </a:lnTo>
                <a:lnTo>
                  <a:pt x="14541" y="160794"/>
                </a:lnTo>
                <a:lnTo>
                  <a:pt x="21348" y="165938"/>
                </a:lnTo>
                <a:lnTo>
                  <a:pt x="29146" y="164871"/>
                </a:lnTo>
                <a:lnTo>
                  <a:pt x="36677" y="163626"/>
                </a:lnTo>
                <a:lnTo>
                  <a:pt x="41808" y="156324"/>
                </a:lnTo>
                <a:lnTo>
                  <a:pt x="40614" y="148539"/>
                </a:lnTo>
                <a:lnTo>
                  <a:pt x="38258" y="132482"/>
                </a:lnTo>
                <a:lnTo>
                  <a:pt x="32562" y="84696"/>
                </a:lnTo>
                <a:lnTo>
                  <a:pt x="28598" y="31596"/>
                </a:lnTo>
                <a:lnTo>
                  <a:pt x="27571" y="6146"/>
                </a:lnTo>
                <a:lnTo>
                  <a:pt x="21170" y="0"/>
                </a:lnTo>
                <a:close/>
              </a:path>
              <a:path w="1493520" h="1447800" extrusionOk="0">
                <a:moveTo>
                  <a:pt x="1141547" y="55411"/>
                </a:moveTo>
                <a:lnTo>
                  <a:pt x="1061691" y="55411"/>
                </a:lnTo>
                <a:lnTo>
                  <a:pt x="1093883" y="57416"/>
                </a:lnTo>
                <a:lnTo>
                  <a:pt x="1126324" y="62153"/>
                </a:lnTo>
                <a:lnTo>
                  <a:pt x="1133830" y="63538"/>
                </a:lnTo>
                <a:lnTo>
                  <a:pt x="1141018" y="58432"/>
                </a:lnTo>
                <a:lnTo>
                  <a:pt x="1141547" y="55411"/>
                </a:lnTo>
                <a:close/>
              </a:path>
              <a:path w="1493520" h="1447800" extrusionOk="0">
                <a:moveTo>
                  <a:pt x="1042648" y="26960"/>
                </a:moveTo>
                <a:lnTo>
                  <a:pt x="1001090" y="30391"/>
                </a:lnTo>
                <a:lnTo>
                  <a:pt x="982154" y="39789"/>
                </a:lnTo>
                <a:lnTo>
                  <a:pt x="984415" y="55384"/>
                </a:lnTo>
                <a:lnTo>
                  <a:pt x="991438" y="60883"/>
                </a:lnTo>
                <a:lnTo>
                  <a:pt x="998982" y="59575"/>
                </a:lnTo>
                <a:lnTo>
                  <a:pt x="1029980" y="56133"/>
                </a:lnTo>
                <a:lnTo>
                  <a:pt x="1061691" y="55411"/>
                </a:lnTo>
                <a:lnTo>
                  <a:pt x="1141547" y="55411"/>
                </a:lnTo>
                <a:lnTo>
                  <a:pt x="1143736" y="42913"/>
                </a:lnTo>
                <a:lnTo>
                  <a:pt x="1138758" y="35483"/>
                </a:lnTo>
                <a:lnTo>
                  <a:pt x="1131265" y="34074"/>
                </a:lnTo>
                <a:lnTo>
                  <a:pt x="1101521" y="29555"/>
                </a:lnTo>
                <a:lnTo>
                  <a:pt x="1071948" y="27182"/>
                </a:lnTo>
                <a:lnTo>
                  <a:pt x="1042648" y="26960"/>
                </a:lnTo>
                <a:close/>
              </a:path>
              <a:path w="1493520" h="1447800" extrusionOk="0">
                <a:moveTo>
                  <a:pt x="875830" y="73304"/>
                </a:moveTo>
                <a:lnTo>
                  <a:pt x="836956" y="92011"/>
                </a:lnTo>
                <a:lnTo>
                  <a:pt x="781416" y="132501"/>
                </a:lnTo>
                <a:lnTo>
                  <a:pt x="748868" y="161531"/>
                </a:lnTo>
                <a:lnTo>
                  <a:pt x="748436" y="170560"/>
                </a:lnTo>
                <a:lnTo>
                  <a:pt x="758672" y="182244"/>
                </a:lnTo>
                <a:lnTo>
                  <a:pt x="767397" y="182676"/>
                </a:lnTo>
                <a:lnTo>
                  <a:pt x="773049" y="177393"/>
                </a:lnTo>
                <a:lnTo>
                  <a:pt x="798593" y="154837"/>
                </a:lnTo>
                <a:lnTo>
                  <a:pt x="824684" y="134497"/>
                </a:lnTo>
                <a:lnTo>
                  <a:pt x="851226" y="116441"/>
                </a:lnTo>
                <a:lnTo>
                  <a:pt x="878128" y="100736"/>
                </a:lnTo>
                <a:lnTo>
                  <a:pt x="884897" y="97091"/>
                </a:lnTo>
                <a:lnTo>
                  <a:pt x="887526" y="88480"/>
                </a:lnTo>
                <a:lnTo>
                  <a:pt x="881341" y="76149"/>
                </a:lnTo>
                <a:lnTo>
                  <a:pt x="875830" y="73304"/>
                </a:lnTo>
                <a:close/>
              </a:path>
              <a:path w="1493520" h="1447800" extrusionOk="0">
                <a:moveTo>
                  <a:pt x="1255407" y="76301"/>
                </a:moveTo>
                <a:lnTo>
                  <a:pt x="1248346" y="77038"/>
                </a:lnTo>
                <a:lnTo>
                  <a:pt x="1244142" y="79819"/>
                </a:lnTo>
                <a:lnTo>
                  <a:pt x="1238491" y="91338"/>
                </a:lnTo>
                <a:lnTo>
                  <a:pt x="1241221" y="99936"/>
                </a:lnTo>
                <a:lnTo>
                  <a:pt x="1248016" y="103479"/>
                </a:lnTo>
                <a:lnTo>
                  <a:pt x="1275895" y="119903"/>
                </a:lnTo>
                <a:lnTo>
                  <a:pt x="1301737" y="138876"/>
                </a:lnTo>
                <a:lnTo>
                  <a:pt x="1325454" y="160327"/>
                </a:lnTo>
                <a:lnTo>
                  <a:pt x="1346962" y="184188"/>
                </a:lnTo>
                <a:lnTo>
                  <a:pt x="1351876" y="190207"/>
                </a:lnTo>
                <a:lnTo>
                  <a:pt x="1360576" y="190995"/>
                </a:lnTo>
                <a:lnTo>
                  <a:pt x="1372247" y="180847"/>
                </a:lnTo>
                <a:lnTo>
                  <a:pt x="1372997" y="171856"/>
                </a:lnTo>
                <a:lnTo>
                  <a:pt x="1368094" y="165823"/>
                </a:lnTo>
                <a:lnTo>
                  <a:pt x="1318887" y="116512"/>
                </a:lnTo>
                <a:lnTo>
                  <a:pt x="1260487" y="78041"/>
                </a:lnTo>
                <a:lnTo>
                  <a:pt x="1258049" y="76746"/>
                </a:lnTo>
                <a:lnTo>
                  <a:pt x="1255407" y="76301"/>
                </a:lnTo>
                <a:close/>
              </a:path>
              <a:path w="1493520" h="1447800" extrusionOk="0">
                <a:moveTo>
                  <a:pt x="60134" y="269747"/>
                </a:moveTo>
                <a:lnTo>
                  <a:pt x="52806" y="270522"/>
                </a:lnTo>
                <a:lnTo>
                  <a:pt x="52044" y="270649"/>
                </a:lnTo>
                <a:lnTo>
                  <a:pt x="43942" y="272935"/>
                </a:lnTo>
                <a:lnTo>
                  <a:pt x="39611" y="280784"/>
                </a:lnTo>
                <a:lnTo>
                  <a:pt x="41605" y="288378"/>
                </a:lnTo>
                <a:lnTo>
                  <a:pt x="60645" y="354163"/>
                </a:lnTo>
                <a:lnTo>
                  <a:pt x="83096" y="419938"/>
                </a:lnTo>
                <a:lnTo>
                  <a:pt x="93789" y="430999"/>
                </a:lnTo>
                <a:lnTo>
                  <a:pt x="108026" y="425424"/>
                </a:lnTo>
                <a:lnTo>
                  <a:pt x="111594" y="417182"/>
                </a:lnTo>
                <a:lnTo>
                  <a:pt x="108889" y="409816"/>
                </a:lnTo>
                <a:lnTo>
                  <a:pt x="97494" y="377633"/>
                </a:lnTo>
                <a:lnTo>
                  <a:pt x="86898" y="345343"/>
                </a:lnTo>
                <a:lnTo>
                  <a:pt x="77137" y="313059"/>
                </a:lnTo>
                <a:lnTo>
                  <a:pt x="68219" y="280784"/>
                </a:lnTo>
                <a:lnTo>
                  <a:pt x="66446" y="274053"/>
                </a:lnTo>
                <a:lnTo>
                  <a:pt x="60134" y="269747"/>
                </a:lnTo>
                <a:close/>
              </a:path>
              <a:path w="1493520" h="1447800" extrusionOk="0">
                <a:moveTo>
                  <a:pt x="676706" y="253568"/>
                </a:moveTo>
                <a:lnTo>
                  <a:pt x="644380" y="286825"/>
                </a:lnTo>
                <a:lnTo>
                  <a:pt x="607549" y="345150"/>
                </a:lnTo>
                <a:lnTo>
                  <a:pt x="586498" y="382816"/>
                </a:lnTo>
                <a:lnTo>
                  <a:pt x="588860" y="391502"/>
                </a:lnTo>
                <a:lnTo>
                  <a:pt x="602195" y="399199"/>
                </a:lnTo>
                <a:lnTo>
                  <a:pt x="610577" y="396747"/>
                </a:lnTo>
                <a:lnTo>
                  <a:pt x="614311" y="389877"/>
                </a:lnTo>
                <a:lnTo>
                  <a:pt x="631150" y="359954"/>
                </a:lnTo>
                <a:lnTo>
                  <a:pt x="648708" y="331060"/>
                </a:lnTo>
                <a:lnTo>
                  <a:pt x="666920" y="303295"/>
                </a:lnTo>
                <a:lnTo>
                  <a:pt x="685723" y="276758"/>
                </a:lnTo>
                <a:lnTo>
                  <a:pt x="690333" y="270484"/>
                </a:lnTo>
                <a:lnTo>
                  <a:pt x="689165" y="261543"/>
                </a:lnTo>
                <a:lnTo>
                  <a:pt x="680199" y="254482"/>
                </a:lnTo>
                <a:lnTo>
                  <a:pt x="676706" y="253568"/>
                </a:lnTo>
                <a:close/>
              </a:path>
              <a:path w="1493520" h="1447800" extrusionOk="0">
                <a:moveTo>
                  <a:pt x="1426464" y="279082"/>
                </a:moveTo>
                <a:lnTo>
                  <a:pt x="1419199" y="279844"/>
                </a:lnTo>
                <a:lnTo>
                  <a:pt x="1418158" y="280073"/>
                </a:lnTo>
                <a:lnTo>
                  <a:pt x="1409928" y="282994"/>
                </a:lnTo>
                <a:lnTo>
                  <a:pt x="1406080" y="291109"/>
                </a:lnTo>
                <a:lnTo>
                  <a:pt x="1408557" y="298564"/>
                </a:lnTo>
                <a:lnTo>
                  <a:pt x="1415725" y="322542"/>
                </a:lnTo>
                <a:lnTo>
                  <a:pt x="1426210" y="372995"/>
                </a:lnTo>
                <a:lnTo>
                  <a:pt x="1430732" y="414005"/>
                </a:lnTo>
                <a:lnTo>
                  <a:pt x="1431912" y="436702"/>
                </a:lnTo>
                <a:lnTo>
                  <a:pt x="1438363" y="442798"/>
                </a:lnTo>
                <a:lnTo>
                  <a:pt x="1445971" y="442455"/>
                </a:lnTo>
                <a:lnTo>
                  <a:pt x="1453781" y="441934"/>
                </a:lnTo>
                <a:lnTo>
                  <a:pt x="1459496" y="435432"/>
                </a:lnTo>
                <a:lnTo>
                  <a:pt x="1459153" y="427570"/>
                </a:lnTo>
                <a:lnTo>
                  <a:pt x="1453468" y="368490"/>
                </a:lnTo>
                <a:lnTo>
                  <a:pt x="1442306" y="314843"/>
                </a:lnTo>
                <a:lnTo>
                  <a:pt x="1432547" y="282905"/>
                </a:lnTo>
                <a:lnTo>
                  <a:pt x="1426464" y="279082"/>
                </a:lnTo>
                <a:close/>
              </a:path>
              <a:path w="1493520" h="1447800" extrusionOk="0">
                <a:moveTo>
                  <a:pt x="152844" y="525830"/>
                </a:moveTo>
                <a:lnTo>
                  <a:pt x="145669" y="526592"/>
                </a:lnTo>
                <a:lnTo>
                  <a:pt x="144106" y="527037"/>
                </a:lnTo>
                <a:lnTo>
                  <a:pt x="135737" y="531253"/>
                </a:lnTo>
                <a:lnTo>
                  <a:pt x="132905" y="539788"/>
                </a:lnTo>
                <a:lnTo>
                  <a:pt x="136245" y="546874"/>
                </a:lnTo>
                <a:lnTo>
                  <a:pt x="154954" y="585106"/>
                </a:lnTo>
                <a:lnTo>
                  <a:pt x="187757" y="646178"/>
                </a:lnTo>
                <a:lnTo>
                  <a:pt x="213182" y="677075"/>
                </a:lnTo>
                <a:lnTo>
                  <a:pt x="226148" y="668756"/>
                </a:lnTo>
                <a:lnTo>
                  <a:pt x="228155" y="659968"/>
                </a:lnTo>
                <a:lnTo>
                  <a:pt x="224142" y="653275"/>
                </a:lnTo>
                <a:lnTo>
                  <a:pt x="211503" y="631638"/>
                </a:lnTo>
                <a:lnTo>
                  <a:pt x="196391" y="604373"/>
                </a:lnTo>
                <a:lnTo>
                  <a:pt x="179381" y="571832"/>
                </a:lnTo>
                <a:lnTo>
                  <a:pt x="161048" y="534365"/>
                </a:lnTo>
                <a:lnTo>
                  <a:pt x="158445" y="528827"/>
                </a:lnTo>
                <a:lnTo>
                  <a:pt x="152844" y="525830"/>
                </a:lnTo>
                <a:close/>
              </a:path>
              <a:path w="1493520" h="1447800" extrusionOk="0">
                <a:moveTo>
                  <a:pt x="549351" y="493661"/>
                </a:moveTo>
                <a:lnTo>
                  <a:pt x="534624" y="542863"/>
                </a:lnTo>
                <a:lnTo>
                  <a:pt x="534582" y="577876"/>
                </a:lnTo>
                <a:lnTo>
                  <a:pt x="535504" y="612245"/>
                </a:lnTo>
                <a:lnTo>
                  <a:pt x="537387" y="645845"/>
                </a:lnTo>
                <a:lnTo>
                  <a:pt x="537959" y="653694"/>
                </a:lnTo>
                <a:lnTo>
                  <a:pt x="544576" y="659599"/>
                </a:lnTo>
                <a:lnTo>
                  <a:pt x="559574" y="658494"/>
                </a:lnTo>
                <a:lnTo>
                  <a:pt x="565492" y="651598"/>
                </a:lnTo>
                <a:lnTo>
                  <a:pt x="564934" y="643737"/>
                </a:lnTo>
                <a:lnTo>
                  <a:pt x="563083" y="610970"/>
                </a:lnTo>
                <a:lnTo>
                  <a:pt x="562193" y="577876"/>
                </a:lnTo>
                <a:lnTo>
                  <a:pt x="562238" y="542863"/>
                </a:lnTo>
                <a:lnTo>
                  <a:pt x="563219" y="508571"/>
                </a:lnTo>
                <a:lnTo>
                  <a:pt x="563549" y="500684"/>
                </a:lnTo>
                <a:lnTo>
                  <a:pt x="557644" y="494029"/>
                </a:lnTo>
                <a:lnTo>
                  <a:pt x="549351" y="493661"/>
                </a:lnTo>
                <a:close/>
              </a:path>
              <a:path w="1493520" h="1447800" extrusionOk="0">
                <a:moveTo>
                  <a:pt x="1435531" y="550151"/>
                </a:moveTo>
                <a:lnTo>
                  <a:pt x="1428318" y="550913"/>
                </a:lnTo>
                <a:lnTo>
                  <a:pt x="1423238" y="555485"/>
                </a:lnTo>
                <a:lnTo>
                  <a:pt x="1422095" y="561860"/>
                </a:lnTo>
                <a:lnTo>
                  <a:pt x="1415373" y="594398"/>
                </a:lnTo>
                <a:lnTo>
                  <a:pt x="1407001" y="626711"/>
                </a:lnTo>
                <a:lnTo>
                  <a:pt x="1397009" y="658688"/>
                </a:lnTo>
                <a:lnTo>
                  <a:pt x="1385430" y="690219"/>
                </a:lnTo>
                <a:lnTo>
                  <a:pt x="1382547" y="697509"/>
                </a:lnTo>
                <a:lnTo>
                  <a:pt x="1385925" y="705853"/>
                </a:lnTo>
                <a:lnTo>
                  <a:pt x="1400035" y="711809"/>
                </a:lnTo>
                <a:lnTo>
                  <a:pt x="1408099" y="708317"/>
                </a:lnTo>
                <a:lnTo>
                  <a:pt x="1410982" y="701014"/>
                </a:lnTo>
                <a:lnTo>
                  <a:pt x="1433483" y="634772"/>
                </a:lnTo>
                <a:lnTo>
                  <a:pt x="1449222" y="567093"/>
                </a:lnTo>
                <a:lnTo>
                  <a:pt x="1450619" y="559346"/>
                </a:lnTo>
                <a:lnTo>
                  <a:pt x="1445679" y="551891"/>
                </a:lnTo>
                <a:lnTo>
                  <a:pt x="1436852" y="550202"/>
                </a:lnTo>
                <a:lnTo>
                  <a:pt x="1435531" y="550151"/>
                </a:lnTo>
                <a:close/>
              </a:path>
              <a:path w="1493520" h="1447800" extrusionOk="0">
                <a:moveTo>
                  <a:pt x="299847" y="751027"/>
                </a:moveTo>
                <a:lnTo>
                  <a:pt x="292811" y="751763"/>
                </a:lnTo>
                <a:lnTo>
                  <a:pt x="289902" y="753084"/>
                </a:lnTo>
                <a:lnTo>
                  <a:pt x="282117" y="760933"/>
                </a:lnTo>
                <a:lnTo>
                  <a:pt x="282016" y="769975"/>
                </a:lnTo>
                <a:lnTo>
                  <a:pt x="287337" y="775614"/>
                </a:lnTo>
                <a:lnTo>
                  <a:pt x="336218" y="824845"/>
                </a:lnTo>
                <a:lnTo>
                  <a:pt x="385584" y="869581"/>
                </a:lnTo>
                <a:lnTo>
                  <a:pt x="391477" y="874610"/>
                </a:lnTo>
                <a:lnTo>
                  <a:pt x="400164" y="873772"/>
                </a:lnTo>
                <a:lnTo>
                  <a:pt x="409879" y="861631"/>
                </a:lnTo>
                <a:lnTo>
                  <a:pt x="409067" y="852627"/>
                </a:lnTo>
                <a:lnTo>
                  <a:pt x="403199" y="847610"/>
                </a:lnTo>
                <a:lnTo>
                  <a:pt x="379046" y="826325"/>
                </a:lnTo>
                <a:lnTo>
                  <a:pt x="354920" y="803857"/>
                </a:lnTo>
                <a:lnTo>
                  <a:pt x="330908" y="780282"/>
                </a:lnTo>
                <a:lnTo>
                  <a:pt x="307098" y="755675"/>
                </a:lnTo>
                <a:lnTo>
                  <a:pt x="304038" y="752436"/>
                </a:lnTo>
                <a:lnTo>
                  <a:pt x="299847" y="751027"/>
                </a:lnTo>
                <a:close/>
              </a:path>
              <a:path w="1493520" h="1447800" extrusionOk="0">
                <a:moveTo>
                  <a:pt x="503123" y="924356"/>
                </a:moveTo>
                <a:lnTo>
                  <a:pt x="496074" y="925106"/>
                </a:lnTo>
                <a:lnTo>
                  <a:pt x="492201" y="927430"/>
                </a:lnTo>
                <a:lnTo>
                  <a:pt x="485825" y="937996"/>
                </a:lnTo>
                <a:lnTo>
                  <a:pt x="487794" y="946797"/>
                </a:lnTo>
                <a:lnTo>
                  <a:pt x="523904" y="969237"/>
                </a:lnTo>
                <a:lnTo>
                  <a:pt x="583814" y="1001203"/>
                </a:lnTo>
                <a:lnTo>
                  <a:pt x="620903" y="1017752"/>
                </a:lnTo>
                <a:lnTo>
                  <a:pt x="628980" y="1014323"/>
                </a:lnTo>
                <a:lnTo>
                  <a:pt x="634784" y="999743"/>
                </a:lnTo>
                <a:lnTo>
                  <a:pt x="631418" y="991400"/>
                </a:lnTo>
                <a:lnTo>
                  <a:pt x="624370" y="988402"/>
                </a:lnTo>
                <a:lnTo>
                  <a:pt x="595369" y="975293"/>
                </a:lnTo>
                <a:lnTo>
                  <a:pt x="566385" y="960613"/>
                </a:lnTo>
                <a:lnTo>
                  <a:pt x="537519" y="944417"/>
                </a:lnTo>
                <a:lnTo>
                  <a:pt x="508876" y="926757"/>
                </a:lnTo>
                <a:lnTo>
                  <a:pt x="506171" y="925017"/>
                </a:lnTo>
                <a:lnTo>
                  <a:pt x="503123" y="924356"/>
                </a:lnTo>
                <a:close/>
              </a:path>
              <a:path w="1493520" h="1447800" extrusionOk="0">
                <a:moveTo>
                  <a:pt x="575589" y="765149"/>
                </a:moveTo>
                <a:lnTo>
                  <a:pt x="568185" y="765924"/>
                </a:lnTo>
                <a:lnTo>
                  <a:pt x="567639" y="766025"/>
                </a:lnTo>
                <a:lnTo>
                  <a:pt x="559650" y="767841"/>
                </a:lnTo>
                <a:lnTo>
                  <a:pt x="554964" y="775461"/>
                </a:lnTo>
                <a:lnTo>
                  <a:pt x="556615" y="783158"/>
                </a:lnTo>
                <a:lnTo>
                  <a:pt x="574113" y="851146"/>
                </a:lnTo>
                <a:lnTo>
                  <a:pt x="596620" y="915695"/>
                </a:lnTo>
                <a:lnTo>
                  <a:pt x="607656" y="926439"/>
                </a:lnTo>
                <a:lnTo>
                  <a:pt x="621690" y="920457"/>
                </a:lnTo>
                <a:lnTo>
                  <a:pt x="625055" y="912113"/>
                </a:lnTo>
                <a:lnTo>
                  <a:pt x="622147" y="904836"/>
                </a:lnTo>
                <a:lnTo>
                  <a:pt x="610711" y="874187"/>
                </a:lnTo>
                <a:lnTo>
                  <a:pt x="600446" y="842587"/>
                </a:lnTo>
                <a:lnTo>
                  <a:pt x="591386" y="810150"/>
                </a:lnTo>
                <a:lnTo>
                  <a:pt x="583565" y="776985"/>
                </a:lnTo>
                <a:lnTo>
                  <a:pt x="582041" y="769835"/>
                </a:lnTo>
                <a:lnTo>
                  <a:pt x="575589" y="765149"/>
                </a:lnTo>
                <a:close/>
              </a:path>
              <a:path w="1493520" h="1447800" extrusionOk="0">
                <a:moveTo>
                  <a:pt x="1337703" y="801763"/>
                </a:moveTo>
                <a:lnTo>
                  <a:pt x="1330645" y="802512"/>
                </a:lnTo>
                <a:lnTo>
                  <a:pt x="1326934" y="804659"/>
                </a:lnTo>
                <a:lnTo>
                  <a:pt x="1324559" y="808316"/>
                </a:lnTo>
                <a:lnTo>
                  <a:pt x="1313095" y="825252"/>
                </a:lnTo>
                <a:lnTo>
                  <a:pt x="1288720" y="857694"/>
                </a:lnTo>
                <a:lnTo>
                  <a:pt x="1254270" y="892016"/>
                </a:lnTo>
                <a:lnTo>
                  <a:pt x="1232103" y="909434"/>
                </a:lnTo>
                <a:lnTo>
                  <a:pt x="1230820" y="918362"/>
                </a:lnTo>
                <a:lnTo>
                  <a:pt x="1239901" y="931049"/>
                </a:lnTo>
                <a:lnTo>
                  <a:pt x="1248562" y="932357"/>
                </a:lnTo>
                <a:lnTo>
                  <a:pt x="1254671" y="927671"/>
                </a:lnTo>
                <a:lnTo>
                  <a:pt x="1284827" y="902962"/>
                </a:lnTo>
                <a:lnTo>
                  <a:pt x="1322820" y="859355"/>
                </a:lnTo>
                <a:lnTo>
                  <a:pt x="1347431" y="824255"/>
                </a:lnTo>
                <a:lnTo>
                  <a:pt x="1351699" y="817727"/>
                </a:lnTo>
                <a:lnTo>
                  <a:pt x="1350022" y="808862"/>
                </a:lnTo>
                <a:lnTo>
                  <a:pt x="1340929" y="802512"/>
                </a:lnTo>
                <a:lnTo>
                  <a:pt x="1337703" y="801763"/>
                </a:lnTo>
                <a:close/>
              </a:path>
              <a:path w="1493520" h="1447800" extrusionOk="0">
                <a:moveTo>
                  <a:pt x="674560" y="1016190"/>
                </a:moveTo>
                <a:lnTo>
                  <a:pt x="667473" y="1016927"/>
                </a:lnTo>
                <a:lnTo>
                  <a:pt x="665353" y="1017676"/>
                </a:lnTo>
                <a:lnTo>
                  <a:pt x="657059" y="1023327"/>
                </a:lnTo>
                <a:lnTo>
                  <a:pt x="655307" y="1032167"/>
                </a:lnTo>
                <a:lnTo>
                  <a:pt x="659511" y="1038745"/>
                </a:lnTo>
                <a:lnTo>
                  <a:pt x="699184" y="1094768"/>
                </a:lnTo>
                <a:lnTo>
                  <a:pt x="744258" y="1146962"/>
                </a:lnTo>
                <a:lnTo>
                  <a:pt x="758342" y="1152652"/>
                </a:lnTo>
                <a:lnTo>
                  <a:pt x="769213" y="1141615"/>
                </a:lnTo>
                <a:lnTo>
                  <a:pt x="769289" y="1132573"/>
                </a:lnTo>
                <a:lnTo>
                  <a:pt x="763955" y="1126947"/>
                </a:lnTo>
                <a:lnTo>
                  <a:pt x="741686" y="1102390"/>
                </a:lnTo>
                <a:lnTo>
                  <a:pt x="720645" y="1076826"/>
                </a:lnTo>
                <a:lnTo>
                  <a:pt x="700905" y="1050348"/>
                </a:lnTo>
                <a:lnTo>
                  <a:pt x="682536" y="1023048"/>
                </a:lnTo>
                <a:lnTo>
                  <a:pt x="679615" y="1018451"/>
                </a:lnTo>
                <a:lnTo>
                  <a:pt x="674560" y="1016190"/>
                </a:lnTo>
                <a:close/>
              </a:path>
              <a:path w="1493520" h="1447800" extrusionOk="0">
                <a:moveTo>
                  <a:pt x="745642" y="1026655"/>
                </a:moveTo>
                <a:lnTo>
                  <a:pt x="738428" y="1027417"/>
                </a:lnTo>
                <a:lnTo>
                  <a:pt x="733361" y="1031951"/>
                </a:lnTo>
                <a:lnTo>
                  <a:pt x="730745" y="1046022"/>
                </a:lnTo>
                <a:lnTo>
                  <a:pt x="735647" y="1053503"/>
                </a:lnTo>
                <a:lnTo>
                  <a:pt x="743127" y="1054989"/>
                </a:lnTo>
                <a:lnTo>
                  <a:pt x="776693" y="1060693"/>
                </a:lnTo>
                <a:lnTo>
                  <a:pt x="810425" y="1064485"/>
                </a:lnTo>
                <a:lnTo>
                  <a:pt x="844204" y="1066358"/>
                </a:lnTo>
                <a:lnTo>
                  <a:pt x="877912" y="1066304"/>
                </a:lnTo>
                <a:lnTo>
                  <a:pt x="885444" y="1065961"/>
                </a:lnTo>
                <a:lnTo>
                  <a:pt x="891540" y="1059497"/>
                </a:lnTo>
                <a:lnTo>
                  <a:pt x="891095" y="1043749"/>
                </a:lnTo>
                <a:lnTo>
                  <a:pt x="885011" y="1037834"/>
                </a:lnTo>
                <a:lnTo>
                  <a:pt x="844913" y="1037834"/>
                </a:lnTo>
                <a:lnTo>
                  <a:pt x="812644" y="1036043"/>
                </a:lnTo>
                <a:lnTo>
                  <a:pt x="780418" y="1032419"/>
                </a:lnTo>
                <a:lnTo>
                  <a:pt x="748347" y="1026972"/>
                </a:lnTo>
                <a:lnTo>
                  <a:pt x="746988" y="1026706"/>
                </a:lnTo>
                <a:lnTo>
                  <a:pt x="745642" y="1026655"/>
                </a:lnTo>
                <a:close/>
              </a:path>
              <a:path w="1493520" h="1447800" extrusionOk="0">
                <a:moveTo>
                  <a:pt x="884720" y="1037551"/>
                </a:moveTo>
                <a:lnTo>
                  <a:pt x="877112" y="1037780"/>
                </a:lnTo>
                <a:lnTo>
                  <a:pt x="844913" y="1037834"/>
                </a:lnTo>
                <a:lnTo>
                  <a:pt x="885011" y="1037834"/>
                </a:lnTo>
                <a:lnTo>
                  <a:pt x="884720" y="1037551"/>
                </a:lnTo>
                <a:close/>
              </a:path>
              <a:path w="1493520" h="1447800" extrusionOk="0">
                <a:moveTo>
                  <a:pt x="1137132" y="971791"/>
                </a:moveTo>
                <a:lnTo>
                  <a:pt x="1129969" y="972540"/>
                </a:lnTo>
                <a:lnTo>
                  <a:pt x="1128433" y="972972"/>
                </a:lnTo>
                <a:lnTo>
                  <a:pt x="1126947" y="973696"/>
                </a:lnTo>
                <a:lnTo>
                  <a:pt x="1096991" y="987567"/>
                </a:lnTo>
                <a:lnTo>
                  <a:pt x="1066630" y="999818"/>
                </a:lnTo>
                <a:lnTo>
                  <a:pt x="1035966" y="1010409"/>
                </a:lnTo>
                <a:lnTo>
                  <a:pt x="1005103" y="1019301"/>
                </a:lnTo>
                <a:lnTo>
                  <a:pt x="997724" y="1021219"/>
                </a:lnTo>
                <a:lnTo>
                  <a:pt x="993228" y="1028966"/>
                </a:lnTo>
                <a:lnTo>
                  <a:pt x="996937" y="1044270"/>
                </a:lnTo>
                <a:lnTo>
                  <a:pt x="1004455" y="1048892"/>
                </a:lnTo>
                <a:lnTo>
                  <a:pt x="1011834" y="1046975"/>
                </a:lnTo>
                <a:lnTo>
                  <a:pt x="1075988" y="1026666"/>
                </a:lnTo>
                <a:lnTo>
                  <a:pt x="1138847" y="999451"/>
                </a:lnTo>
                <a:lnTo>
                  <a:pt x="1148638" y="987539"/>
                </a:lnTo>
                <a:lnTo>
                  <a:pt x="1142771" y="974839"/>
                </a:lnTo>
                <a:lnTo>
                  <a:pt x="1137132" y="971791"/>
                </a:lnTo>
                <a:close/>
              </a:path>
              <a:path w="1493520" h="1447800" extrusionOk="0">
                <a:moveTo>
                  <a:pt x="856729" y="1210779"/>
                </a:moveTo>
                <a:lnTo>
                  <a:pt x="849693" y="1211516"/>
                </a:lnTo>
                <a:lnTo>
                  <a:pt x="846048" y="1213548"/>
                </a:lnTo>
                <a:lnTo>
                  <a:pt x="839241" y="1223479"/>
                </a:lnTo>
                <a:lnTo>
                  <a:pt x="840714" y="1232382"/>
                </a:lnTo>
                <a:lnTo>
                  <a:pt x="874097" y="1256008"/>
                </a:lnTo>
                <a:lnTo>
                  <a:pt x="931857" y="1291721"/>
                </a:lnTo>
                <a:lnTo>
                  <a:pt x="969060" y="1311783"/>
                </a:lnTo>
                <a:lnTo>
                  <a:pt x="977366" y="1308950"/>
                </a:lnTo>
                <a:lnTo>
                  <a:pt x="984211" y="1294879"/>
                </a:lnTo>
                <a:lnTo>
                  <a:pt x="981481" y="1286306"/>
                </a:lnTo>
                <a:lnTo>
                  <a:pt x="974661" y="1282763"/>
                </a:lnTo>
                <a:lnTo>
                  <a:pt x="945179" y="1266735"/>
                </a:lnTo>
                <a:lnTo>
                  <a:pt x="916657" y="1249837"/>
                </a:lnTo>
                <a:lnTo>
                  <a:pt x="889197" y="1232126"/>
                </a:lnTo>
                <a:lnTo>
                  <a:pt x="862901" y="1213662"/>
                </a:lnTo>
                <a:lnTo>
                  <a:pt x="860056" y="1211592"/>
                </a:lnTo>
                <a:lnTo>
                  <a:pt x="856729" y="1210779"/>
                </a:lnTo>
                <a:close/>
              </a:path>
              <a:path w="1493520" h="1447800" extrusionOk="0">
                <a:moveTo>
                  <a:pt x="1090955" y="1334719"/>
                </a:moveTo>
                <a:lnTo>
                  <a:pt x="1083843" y="1335468"/>
                </a:lnTo>
                <a:lnTo>
                  <a:pt x="1079207" y="1338973"/>
                </a:lnTo>
                <a:lnTo>
                  <a:pt x="1074801" y="1351749"/>
                </a:lnTo>
                <a:lnTo>
                  <a:pt x="1078547" y="1359903"/>
                </a:lnTo>
                <a:lnTo>
                  <a:pt x="1116574" y="1373457"/>
                </a:lnTo>
                <a:lnTo>
                  <a:pt x="1180854" y="1393343"/>
                </a:lnTo>
                <a:lnTo>
                  <a:pt x="1221422" y="1404137"/>
                </a:lnTo>
                <a:lnTo>
                  <a:pt x="1228940" y="1399476"/>
                </a:lnTo>
                <a:lnTo>
                  <a:pt x="1232598" y="1384185"/>
                </a:lnTo>
                <a:lnTo>
                  <a:pt x="1228077" y="1376451"/>
                </a:lnTo>
                <a:lnTo>
                  <a:pt x="1220673" y="1374559"/>
                </a:lnTo>
                <a:lnTo>
                  <a:pt x="1188146" y="1365820"/>
                </a:lnTo>
                <a:lnTo>
                  <a:pt x="1156287" y="1356407"/>
                </a:lnTo>
                <a:lnTo>
                  <a:pt x="1125204" y="1346352"/>
                </a:lnTo>
                <a:lnTo>
                  <a:pt x="1095006" y="1335684"/>
                </a:lnTo>
                <a:lnTo>
                  <a:pt x="1093000" y="1334947"/>
                </a:lnTo>
                <a:lnTo>
                  <a:pt x="1090955" y="1334719"/>
                </a:lnTo>
                <a:close/>
              </a:path>
              <a:path w="1493520" h="1447800" extrusionOk="0">
                <a:moveTo>
                  <a:pt x="1347076" y="1401279"/>
                </a:moveTo>
                <a:lnTo>
                  <a:pt x="1339837" y="1402041"/>
                </a:lnTo>
                <a:lnTo>
                  <a:pt x="1334693" y="1406804"/>
                </a:lnTo>
                <a:lnTo>
                  <a:pt x="1332471" y="1421104"/>
                </a:lnTo>
                <a:lnTo>
                  <a:pt x="1337589" y="1428419"/>
                </a:lnTo>
                <a:lnTo>
                  <a:pt x="1377411" y="1434739"/>
                </a:lnTo>
                <a:lnTo>
                  <a:pt x="1443813" y="1443296"/>
                </a:lnTo>
                <a:lnTo>
                  <a:pt x="1485404" y="1447469"/>
                </a:lnTo>
                <a:lnTo>
                  <a:pt x="1491996" y="1441665"/>
                </a:lnTo>
                <a:lnTo>
                  <a:pt x="1493367" y="1425994"/>
                </a:lnTo>
                <a:lnTo>
                  <a:pt x="1487779" y="1419047"/>
                </a:lnTo>
                <a:lnTo>
                  <a:pt x="1446778" y="1414926"/>
                </a:lnTo>
                <a:lnTo>
                  <a:pt x="1413786" y="1410974"/>
                </a:lnTo>
                <a:lnTo>
                  <a:pt x="1381322" y="1406497"/>
                </a:lnTo>
                <a:lnTo>
                  <a:pt x="1348282" y="1401305"/>
                </a:lnTo>
                <a:lnTo>
                  <a:pt x="1347076" y="1401279"/>
                </a:lnTo>
                <a:close/>
              </a:path>
            </a:pathLst>
          </a:custGeom>
          <a:solidFill>
            <a:srgbClr val="DF982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3177020" y="240075"/>
            <a:ext cx="337812" cy="38434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86" name="Google Shape;386;p15"/>
          <p:cNvSpPr txBox="1">
            <a:spLocks noGrp="1"/>
          </p:cNvSpPr>
          <p:nvPr>
            <p:ph type="title"/>
          </p:nvPr>
        </p:nvSpPr>
        <p:spPr>
          <a:xfrm>
            <a:off x="48514" y="252209"/>
            <a:ext cx="4474971" cy="72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noAutofit/>
          </a:bodyPr>
          <a:lstStyle/>
          <a:p>
            <a:pPr marR="5080" algn="ctr">
              <a:lnSpc>
                <a:spcPct val="108333"/>
              </a:lnSpc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حرکت </a:t>
            </a:r>
            <a:r>
              <a:rPr lang="fa-IR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از جایی به جای دیگر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3228</TotalTime>
  <Words>905</Words>
  <Application>Microsoft Office PowerPoint</Application>
  <PresentationFormat>Custom</PresentationFormat>
  <Paragraphs>186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Vazir Bold</vt:lpstr>
      <vt:lpstr>Roboto</vt:lpstr>
      <vt:lpstr>Roboto Black</vt:lpstr>
      <vt:lpstr>Arial</vt:lpstr>
      <vt:lpstr>Vazir Black</vt:lpstr>
      <vt:lpstr>Roboto Medium</vt:lpstr>
      <vt:lpstr>Calibri</vt:lpstr>
      <vt:lpstr>Montserrat Black</vt:lpstr>
      <vt:lpstr>Vazir</vt:lpstr>
      <vt:lpstr>Office Theme</vt:lpstr>
      <vt:lpstr>ساخت انیمشن</vt:lpstr>
      <vt:lpstr>ساخت انیمیشن</vt:lpstr>
      <vt:lpstr>حرکت با کلیدهای جهت دار</vt:lpstr>
      <vt:lpstr>حرکت با کلیدهای جهت دار scratch.mit.edu</vt:lpstr>
      <vt:lpstr>بالا و پایین پریدن شکلک</vt:lpstr>
      <vt:lpstr>بالا و پایین پریدن شکلک scratch.mit.edu</vt:lpstr>
      <vt:lpstr>تغییر حالت‌ها</vt:lpstr>
      <vt:lpstr>تغییر حالت‌ها scratch.mit.edu</vt:lpstr>
      <vt:lpstr>حرکت از جایی به جای دیگر</vt:lpstr>
      <vt:lpstr>حرکت از جایی به جای دیگر scratch.mit.edu</vt:lpstr>
      <vt:lpstr>جلوه قدم زدن</vt:lpstr>
      <vt:lpstr>جلوه قدم زدن scratch.mit.edu</vt:lpstr>
      <vt:lpstr>جلوه پرواز کردن</vt:lpstr>
      <vt:lpstr>جلوه پرواز کردن  scratch.mit.edu</vt:lpstr>
      <vt:lpstr>صحبت کردن</vt:lpstr>
      <vt:lpstr>صحبت کردن scratch.mit.edu</vt:lpstr>
      <vt:lpstr>نقاشی یک جلو</vt:lpstr>
      <vt:lpstr>نقاشی یک جلوه scratch.mit.edu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 a  Character</dc:title>
  <dc:creator>Farshid</dc:creator>
  <cp:lastModifiedBy>Farshid Meidani</cp:lastModifiedBy>
  <cp:revision>320</cp:revision>
  <dcterms:modified xsi:type="dcterms:W3CDTF">2021-01-31T17:32:18Z</dcterms:modified>
</cp:coreProperties>
</file>