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4572000" cy="6400800"/>
  <p:notesSz cx="4572000" cy="64008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 Black" panose="020B0604020202020204" charset="0"/>
      <p:bold r:id="rId23"/>
      <p:italic r:id="rId24"/>
      <p:boldItalic r:id="rId25"/>
    </p:embeddedFont>
    <p:embeddedFont>
      <p:font typeface="Roboto Black" panose="020B0604020202020204" charset="0"/>
      <p:bold r:id="rId26"/>
      <p:italic r:id="rId27"/>
      <p:boldItalic r:id="rId28"/>
    </p:embeddedFont>
    <p:embeddedFont>
      <p:font typeface="Roboto Medium" panose="020B0604020202020204" charset="0"/>
      <p:regular r:id="rId29"/>
      <p:bold r:id="rId30"/>
      <p:italic r:id="rId31"/>
      <p:boldItalic r:id="rId32"/>
    </p:embeddedFont>
    <p:embeddedFont>
      <p:font typeface="Vazir" panose="020B0603030804020204" pitchFamily="34" charset="-78"/>
      <p:regular r:id="rId33"/>
    </p:embeddedFont>
    <p:embeddedFont>
      <p:font typeface="Vazir Black" panose="020B0603030804020204" pitchFamily="34" charset="-78"/>
      <p:bold r:id="rId34"/>
    </p:embeddedFont>
    <p:embeddedFont>
      <p:font typeface="Vazir Bold" panose="020B0603030804020204" pitchFamily="34" charset="-78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1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B990"/>
    <a:srgbClr val="578BC9"/>
    <a:srgbClr val="7AA687"/>
    <a:srgbClr val="646365"/>
    <a:srgbClr val="939598"/>
    <a:srgbClr val="459FC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4"/>
    <p:restoredTop sz="94643"/>
  </p:normalViewPr>
  <p:slideViewPr>
    <p:cSldViewPr snapToGrid="0">
      <p:cViewPr>
        <p:scale>
          <a:sx n="150" d="100"/>
          <a:sy n="150" d="100"/>
        </p:scale>
        <p:origin x="2772" y="-276"/>
      </p:cViewPr>
      <p:guideLst>
        <p:guide orient="horz" pos="2880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62150" y="480050"/>
            <a:ext cx="304815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2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3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4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5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6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:notes"/>
          <p:cNvSpPr txBox="1">
            <a:spLocks noGrp="1"/>
          </p:cNvSpPr>
          <p:nvPr>
            <p:ph type="body" idx="1"/>
          </p:nvPr>
        </p:nvSpPr>
        <p:spPr>
          <a:xfrm>
            <a:off x="457200" y="3040375"/>
            <a:ext cx="3657600" cy="28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479425"/>
            <a:ext cx="1714500" cy="24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67617" y="433115"/>
            <a:ext cx="323676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202845" y="1727969"/>
            <a:ext cx="4166308" cy="1500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63646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42900" y="1984248"/>
            <a:ext cx="3886200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685800" y="3584448"/>
            <a:ext cx="3200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67617" y="433115"/>
            <a:ext cx="323676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28600" y="1472184"/>
            <a:ext cx="1988820" cy="422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2354580" y="1472184"/>
            <a:ext cx="1988820" cy="422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67617" y="433115"/>
            <a:ext cx="323676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7617" y="433115"/>
            <a:ext cx="323676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2845" y="1727969"/>
            <a:ext cx="4166308" cy="1500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63646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1554480" y="5952744"/>
            <a:ext cx="1463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22860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91840" y="5952744"/>
            <a:ext cx="105156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7.png"/><Relationship Id="rId3" Type="http://schemas.openxmlformats.org/officeDocument/2006/relationships/image" Target="../media/image64.png"/><Relationship Id="rId21" Type="http://schemas.openxmlformats.org/officeDocument/2006/relationships/image" Target="../media/image7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66.png"/><Relationship Id="rId15" Type="http://schemas.openxmlformats.org/officeDocument/2006/relationships/image" Target="../media/image18.png"/><Relationship Id="rId23" Type="http://schemas.openxmlformats.org/officeDocument/2006/relationships/image" Target="../media/image72.png"/><Relationship Id="rId10" Type="http://schemas.openxmlformats.org/officeDocument/2006/relationships/image" Target="../media/image13.png"/><Relationship Id="rId19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75.png"/><Relationship Id="rId3" Type="http://schemas.openxmlformats.org/officeDocument/2006/relationships/image" Target="../media/image9.png"/><Relationship Id="rId21" Type="http://schemas.openxmlformats.org/officeDocument/2006/relationships/image" Target="../media/image7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4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3.jp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52.png"/><Relationship Id="rId3" Type="http://schemas.openxmlformats.org/officeDocument/2006/relationships/image" Target="../media/image9.png"/><Relationship Id="rId21" Type="http://schemas.openxmlformats.org/officeDocument/2006/relationships/image" Target="../media/image8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79.png"/><Relationship Id="rId10" Type="http://schemas.openxmlformats.org/officeDocument/2006/relationships/image" Target="../media/image16.png"/><Relationship Id="rId19" Type="http://schemas.openxmlformats.org/officeDocument/2006/relationships/image" Target="../media/image8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75.pn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86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7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90.png"/><Relationship Id="rId3" Type="http://schemas.openxmlformats.org/officeDocument/2006/relationships/image" Target="../media/image9.png"/><Relationship Id="rId21" Type="http://schemas.openxmlformats.org/officeDocument/2006/relationships/image" Target="../media/image9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16.png"/><Relationship Id="rId19" Type="http://schemas.openxmlformats.org/officeDocument/2006/relationships/image" Target="../media/image9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97.pn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7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1.png"/><Relationship Id="rId3" Type="http://schemas.openxmlformats.org/officeDocument/2006/relationships/image" Target="../media/image98.png"/><Relationship Id="rId21" Type="http://schemas.openxmlformats.org/officeDocument/2006/relationships/image" Target="../media/image10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19" Type="http://schemas.openxmlformats.org/officeDocument/2006/relationships/image" Target="../media/image25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3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3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jp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5.png"/><Relationship Id="rId26" Type="http://schemas.openxmlformats.org/officeDocument/2006/relationships/image" Target="../media/image52.png"/><Relationship Id="rId3" Type="http://schemas.openxmlformats.org/officeDocument/2006/relationships/image" Target="../media/image42.png"/><Relationship Id="rId21" Type="http://schemas.openxmlformats.org/officeDocument/2006/relationships/image" Target="../media/image4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18.png"/><Relationship Id="rId23" Type="http://schemas.openxmlformats.org/officeDocument/2006/relationships/image" Target="../media/image49.png"/><Relationship Id="rId10" Type="http://schemas.openxmlformats.org/officeDocument/2006/relationships/image" Target="../media/image13.png"/><Relationship Id="rId19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54.jp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58.jp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63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3304141" y="5927159"/>
            <a:ext cx="621156" cy="18528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/>
          <p:nvPr/>
        </p:nvSpPr>
        <p:spPr>
          <a:xfrm>
            <a:off x="0" y="0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80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7"/>
          <p:cNvSpPr/>
          <p:nvPr/>
        </p:nvSpPr>
        <p:spPr>
          <a:xfrm>
            <a:off x="0" y="5760973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7"/>
          <p:cNvSpPr/>
          <p:nvPr/>
        </p:nvSpPr>
        <p:spPr>
          <a:xfrm>
            <a:off x="113958" y="88870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5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1" y="385298"/>
                </a:lnTo>
                <a:lnTo>
                  <a:pt x="329272" y="361494"/>
                </a:lnTo>
                <a:lnTo>
                  <a:pt x="360814" y="330206"/>
                </a:lnTo>
                <a:lnTo>
                  <a:pt x="384862" y="292625"/>
                </a:lnTo>
                <a:lnTo>
                  <a:pt x="400213" y="249947"/>
                </a:lnTo>
                <a:lnTo>
                  <a:pt x="40316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2" y="69305"/>
                </a:lnTo>
                <a:lnTo>
                  <a:pt x="330114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5" extrusionOk="0">
                <a:moveTo>
                  <a:pt x="354152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65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64" y="224726"/>
                </a:lnTo>
                <a:lnTo>
                  <a:pt x="405663" y="203365"/>
                </a:lnTo>
                <a:lnTo>
                  <a:pt x="400399" y="157008"/>
                </a:lnTo>
                <a:lnTo>
                  <a:pt x="385227" y="114338"/>
                </a:lnTo>
                <a:lnTo>
                  <a:pt x="361386" y="76603"/>
                </a:lnTo>
                <a:lnTo>
                  <a:pt x="354152" y="6930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7"/>
          <p:cNvSpPr/>
          <p:nvPr/>
        </p:nvSpPr>
        <p:spPr>
          <a:xfrm>
            <a:off x="179749" y="0"/>
            <a:ext cx="2043427" cy="21276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7"/>
          <p:cNvSpPr/>
          <p:nvPr/>
        </p:nvSpPr>
        <p:spPr>
          <a:xfrm>
            <a:off x="0" y="5426126"/>
            <a:ext cx="563245" cy="891540"/>
          </a:xfrm>
          <a:custGeom>
            <a:avLst/>
            <a:gdLst/>
            <a:ahLst/>
            <a:cxnLst/>
            <a:rect l="l" t="t" r="r" b="b"/>
            <a:pathLst>
              <a:path w="563245" h="891539" extrusionOk="0">
                <a:moveTo>
                  <a:pt x="114503" y="0"/>
                </a:moveTo>
                <a:lnTo>
                  <a:pt x="66351" y="2748"/>
                </a:lnTo>
                <a:lnTo>
                  <a:pt x="19660" y="10569"/>
                </a:lnTo>
                <a:lnTo>
                  <a:pt x="0" y="16087"/>
                </a:lnTo>
                <a:lnTo>
                  <a:pt x="0" y="875029"/>
                </a:lnTo>
                <a:lnTo>
                  <a:pt x="23504" y="881386"/>
                </a:lnTo>
                <a:lnTo>
                  <a:pt x="70838" y="888933"/>
                </a:lnTo>
                <a:lnTo>
                  <a:pt x="119722" y="891451"/>
                </a:lnTo>
                <a:lnTo>
                  <a:pt x="168830" y="888773"/>
                </a:lnTo>
                <a:lnTo>
                  <a:pt x="216224" y="881076"/>
                </a:lnTo>
                <a:lnTo>
                  <a:pt x="261656" y="868615"/>
                </a:lnTo>
                <a:lnTo>
                  <a:pt x="304877" y="851644"/>
                </a:lnTo>
                <a:lnTo>
                  <a:pt x="345637" y="830416"/>
                </a:lnTo>
                <a:lnTo>
                  <a:pt x="383687" y="805186"/>
                </a:lnTo>
                <a:lnTo>
                  <a:pt x="418776" y="776208"/>
                </a:lnTo>
                <a:lnTo>
                  <a:pt x="450657" y="743736"/>
                </a:lnTo>
                <a:lnTo>
                  <a:pt x="479079" y="708024"/>
                </a:lnTo>
                <a:lnTo>
                  <a:pt x="503793" y="669326"/>
                </a:lnTo>
                <a:lnTo>
                  <a:pt x="524550" y="627896"/>
                </a:lnTo>
                <a:lnTo>
                  <a:pt x="541100" y="583988"/>
                </a:lnTo>
                <a:lnTo>
                  <a:pt x="553194" y="537857"/>
                </a:lnTo>
                <a:lnTo>
                  <a:pt x="559959" y="493814"/>
                </a:lnTo>
                <a:lnTo>
                  <a:pt x="431025" y="493814"/>
                </a:lnTo>
                <a:lnTo>
                  <a:pt x="417308" y="443259"/>
                </a:lnTo>
                <a:lnTo>
                  <a:pt x="399090" y="395631"/>
                </a:lnTo>
                <a:lnTo>
                  <a:pt x="376400" y="350804"/>
                </a:lnTo>
                <a:lnTo>
                  <a:pt x="349264" y="308651"/>
                </a:lnTo>
                <a:lnTo>
                  <a:pt x="317712" y="269044"/>
                </a:lnTo>
                <a:lnTo>
                  <a:pt x="281769" y="231857"/>
                </a:lnTo>
                <a:lnTo>
                  <a:pt x="241465" y="196964"/>
                </a:lnTo>
                <a:lnTo>
                  <a:pt x="249910" y="189796"/>
                </a:lnTo>
                <a:lnTo>
                  <a:pt x="292933" y="157527"/>
                </a:lnTo>
                <a:lnTo>
                  <a:pt x="309268" y="152296"/>
                </a:lnTo>
                <a:lnTo>
                  <a:pt x="453874" y="152296"/>
                </a:lnTo>
                <a:lnTo>
                  <a:pt x="447307" y="144381"/>
                </a:lnTo>
                <a:lnTo>
                  <a:pt x="414896" y="112591"/>
                </a:lnTo>
                <a:lnTo>
                  <a:pt x="379322" y="84199"/>
                </a:lnTo>
                <a:lnTo>
                  <a:pt x="340853" y="59471"/>
                </a:lnTo>
                <a:lnTo>
                  <a:pt x="299759" y="38669"/>
                </a:lnTo>
                <a:lnTo>
                  <a:pt x="256308" y="22057"/>
                </a:lnTo>
                <a:lnTo>
                  <a:pt x="210769" y="9899"/>
                </a:lnTo>
                <a:lnTo>
                  <a:pt x="163411" y="2459"/>
                </a:lnTo>
                <a:lnTo>
                  <a:pt x="114503" y="0"/>
                </a:lnTo>
                <a:close/>
              </a:path>
              <a:path w="563245" h="891539" extrusionOk="0">
                <a:moveTo>
                  <a:pt x="453874" y="152296"/>
                </a:moveTo>
                <a:lnTo>
                  <a:pt x="309268" y="152296"/>
                </a:lnTo>
                <a:lnTo>
                  <a:pt x="325058" y="158769"/>
                </a:lnTo>
                <a:lnTo>
                  <a:pt x="347395" y="177342"/>
                </a:lnTo>
                <a:lnTo>
                  <a:pt x="382563" y="214549"/>
                </a:lnTo>
                <a:lnTo>
                  <a:pt x="408294" y="254585"/>
                </a:lnTo>
                <a:lnTo>
                  <a:pt x="425814" y="297079"/>
                </a:lnTo>
                <a:lnTo>
                  <a:pt x="436347" y="341655"/>
                </a:lnTo>
                <a:lnTo>
                  <a:pt x="441116" y="387941"/>
                </a:lnTo>
                <a:lnTo>
                  <a:pt x="441347" y="435564"/>
                </a:lnTo>
                <a:lnTo>
                  <a:pt x="438264" y="484149"/>
                </a:lnTo>
                <a:lnTo>
                  <a:pt x="438035" y="486841"/>
                </a:lnTo>
                <a:lnTo>
                  <a:pt x="434568" y="489242"/>
                </a:lnTo>
                <a:lnTo>
                  <a:pt x="431025" y="493814"/>
                </a:lnTo>
                <a:lnTo>
                  <a:pt x="559959" y="493814"/>
                </a:lnTo>
                <a:lnTo>
                  <a:pt x="560582" y="489756"/>
                </a:lnTo>
                <a:lnTo>
                  <a:pt x="563016" y="439940"/>
                </a:lnTo>
                <a:lnTo>
                  <a:pt x="560279" y="391739"/>
                </a:lnTo>
                <a:lnTo>
                  <a:pt x="552496" y="345091"/>
                </a:lnTo>
                <a:lnTo>
                  <a:pt x="539936" y="300260"/>
                </a:lnTo>
                <a:lnTo>
                  <a:pt x="522869" y="257510"/>
                </a:lnTo>
                <a:lnTo>
                  <a:pt x="501562" y="217105"/>
                </a:lnTo>
                <a:lnTo>
                  <a:pt x="476285" y="179307"/>
                </a:lnTo>
                <a:lnTo>
                  <a:pt x="453874" y="15229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7"/>
          <p:cNvSpPr/>
          <p:nvPr/>
        </p:nvSpPr>
        <p:spPr>
          <a:xfrm>
            <a:off x="2176354" y="258447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90" extrusionOk="0">
                <a:moveTo>
                  <a:pt x="417539" y="0"/>
                </a:moveTo>
                <a:lnTo>
                  <a:pt x="370216" y="468"/>
                </a:lnTo>
                <a:lnTo>
                  <a:pt x="322567" y="6616"/>
                </a:lnTo>
                <a:lnTo>
                  <a:pt x="273437" y="19181"/>
                </a:lnTo>
                <a:lnTo>
                  <a:pt x="226995" y="37513"/>
                </a:lnTo>
                <a:lnTo>
                  <a:pt x="183640" y="61198"/>
                </a:lnTo>
                <a:lnTo>
                  <a:pt x="143770" y="89822"/>
                </a:lnTo>
                <a:lnTo>
                  <a:pt x="107781" y="122970"/>
                </a:lnTo>
                <a:lnTo>
                  <a:pt x="76073" y="160230"/>
                </a:lnTo>
                <a:lnTo>
                  <a:pt x="49043" y="201186"/>
                </a:lnTo>
                <a:lnTo>
                  <a:pt x="27088" y="245426"/>
                </a:lnTo>
                <a:lnTo>
                  <a:pt x="10608" y="292535"/>
                </a:lnTo>
                <a:lnTo>
                  <a:pt x="0" y="342099"/>
                </a:lnTo>
                <a:lnTo>
                  <a:pt x="395" y="349658"/>
                </a:lnTo>
                <a:lnTo>
                  <a:pt x="17932" y="363956"/>
                </a:lnTo>
                <a:lnTo>
                  <a:pt x="28143" y="363956"/>
                </a:lnTo>
                <a:lnTo>
                  <a:pt x="36283" y="357161"/>
                </a:lnTo>
                <a:lnTo>
                  <a:pt x="37693" y="347713"/>
                </a:lnTo>
                <a:lnTo>
                  <a:pt x="48696" y="297995"/>
                </a:lnTo>
                <a:lnTo>
                  <a:pt x="66210" y="251073"/>
                </a:lnTo>
                <a:lnTo>
                  <a:pt x="89742" y="207459"/>
                </a:lnTo>
                <a:lnTo>
                  <a:pt x="118798" y="167668"/>
                </a:lnTo>
                <a:lnTo>
                  <a:pt x="152884" y="132215"/>
                </a:lnTo>
                <a:lnTo>
                  <a:pt x="191507" y="101611"/>
                </a:lnTo>
                <a:lnTo>
                  <a:pt x="234172" y="76372"/>
                </a:lnTo>
                <a:lnTo>
                  <a:pt x="280385" y="57012"/>
                </a:lnTo>
                <a:lnTo>
                  <a:pt x="329653" y="44043"/>
                </a:lnTo>
                <a:lnTo>
                  <a:pt x="377590" y="38187"/>
                </a:lnTo>
                <a:lnTo>
                  <a:pt x="568172" y="38187"/>
                </a:lnTo>
                <a:lnTo>
                  <a:pt x="553172" y="30833"/>
                </a:lnTo>
                <a:lnTo>
                  <a:pt x="509454" y="15366"/>
                </a:lnTo>
                <a:lnTo>
                  <a:pt x="464097" y="5027"/>
                </a:lnTo>
                <a:lnTo>
                  <a:pt x="417539" y="0"/>
                </a:lnTo>
                <a:close/>
              </a:path>
              <a:path w="735330" h="364490" extrusionOk="0">
                <a:moveTo>
                  <a:pt x="568172" y="38187"/>
                </a:moveTo>
                <a:lnTo>
                  <a:pt x="377590" y="38187"/>
                </a:lnTo>
                <a:lnTo>
                  <a:pt x="425097" y="38652"/>
                </a:lnTo>
                <a:lnTo>
                  <a:pt x="471632" y="45211"/>
                </a:lnTo>
                <a:lnTo>
                  <a:pt x="516656" y="57637"/>
                </a:lnTo>
                <a:lnTo>
                  <a:pt x="559627" y="75702"/>
                </a:lnTo>
                <a:lnTo>
                  <a:pt x="600005" y="99178"/>
                </a:lnTo>
                <a:lnTo>
                  <a:pt x="637250" y="127837"/>
                </a:lnTo>
                <a:lnTo>
                  <a:pt x="670820" y="161452"/>
                </a:lnTo>
                <a:lnTo>
                  <a:pt x="700176" y="199796"/>
                </a:lnTo>
                <a:lnTo>
                  <a:pt x="705534" y="205142"/>
                </a:lnTo>
                <a:lnTo>
                  <a:pt x="712292" y="207911"/>
                </a:lnTo>
                <a:lnTo>
                  <a:pt x="719593" y="207947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10" y="140319"/>
                </a:lnTo>
                <a:lnTo>
                  <a:pt x="670120" y="106172"/>
                </a:lnTo>
                <a:lnTo>
                  <a:pt x="633868" y="76372"/>
                </a:lnTo>
                <a:lnTo>
                  <a:pt x="594814" y="51246"/>
                </a:lnTo>
                <a:lnTo>
                  <a:pt x="568172" y="38187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7"/>
          <p:cNvSpPr/>
          <p:nvPr/>
        </p:nvSpPr>
        <p:spPr>
          <a:xfrm>
            <a:off x="2341234" y="439812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70" extrusionOk="0">
                <a:moveTo>
                  <a:pt x="231111" y="0"/>
                </a:moveTo>
                <a:lnTo>
                  <a:pt x="183967" y="5877"/>
                </a:lnTo>
                <a:lnTo>
                  <a:pt x="138701" y="20372"/>
                </a:lnTo>
                <a:lnTo>
                  <a:pt x="97054" y="42786"/>
                </a:lnTo>
                <a:lnTo>
                  <a:pt x="59842" y="72469"/>
                </a:lnTo>
                <a:lnTo>
                  <a:pt x="27881" y="108770"/>
                </a:lnTo>
                <a:lnTo>
                  <a:pt x="1988" y="151038"/>
                </a:lnTo>
                <a:lnTo>
                  <a:pt x="0" y="158335"/>
                </a:lnTo>
                <a:lnTo>
                  <a:pt x="936" y="165578"/>
                </a:lnTo>
                <a:lnTo>
                  <a:pt x="4523" y="171943"/>
                </a:lnTo>
                <a:lnTo>
                  <a:pt x="10485" y="176603"/>
                </a:lnTo>
                <a:lnTo>
                  <a:pt x="13215" y="177988"/>
                </a:lnTo>
                <a:lnTo>
                  <a:pt x="16136" y="178635"/>
                </a:lnTo>
                <a:lnTo>
                  <a:pt x="25979" y="178635"/>
                </a:lnTo>
                <a:lnTo>
                  <a:pt x="32710" y="174787"/>
                </a:lnTo>
                <a:lnTo>
                  <a:pt x="36050" y="168120"/>
                </a:lnTo>
                <a:lnTo>
                  <a:pt x="64757" y="123339"/>
                </a:lnTo>
                <a:lnTo>
                  <a:pt x="101256" y="86845"/>
                </a:lnTo>
                <a:lnTo>
                  <a:pt x="144183" y="59729"/>
                </a:lnTo>
                <a:lnTo>
                  <a:pt x="192171" y="43088"/>
                </a:lnTo>
                <a:lnTo>
                  <a:pt x="242683" y="38011"/>
                </a:lnTo>
                <a:lnTo>
                  <a:pt x="375487" y="38011"/>
                </a:lnTo>
                <a:lnTo>
                  <a:pt x="368842" y="33591"/>
                </a:lnTo>
                <a:lnTo>
                  <a:pt x="324569" y="14101"/>
                </a:lnTo>
                <a:lnTo>
                  <a:pt x="278319" y="2823"/>
                </a:lnTo>
                <a:lnTo>
                  <a:pt x="231111" y="0"/>
                </a:lnTo>
                <a:close/>
              </a:path>
              <a:path w="417194" h="179070" extrusionOk="0">
                <a:moveTo>
                  <a:pt x="375487" y="38011"/>
                </a:moveTo>
                <a:lnTo>
                  <a:pt x="242683" y="38011"/>
                </a:lnTo>
                <a:lnTo>
                  <a:pt x="293031" y="44561"/>
                </a:lnTo>
                <a:lnTo>
                  <a:pt x="341507" y="62323"/>
                </a:lnTo>
                <a:lnTo>
                  <a:pt x="386405" y="90878"/>
                </a:lnTo>
                <a:lnTo>
                  <a:pt x="393151" y="94318"/>
                </a:lnTo>
                <a:lnTo>
                  <a:pt x="400433" y="94892"/>
                </a:lnTo>
                <a:lnTo>
                  <a:pt x="407395" y="92693"/>
                </a:lnTo>
                <a:lnTo>
                  <a:pt x="413176" y="87818"/>
                </a:lnTo>
                <a:lnTo>
                  <a:pt x="416616" y="81084"/>
                </a:lnTo>
                <a:lnTo>
                  <a:pt x="417190" y="73803"/>
                </a:lnTo>
                <a:lnTo>
                  <a:pt x="414991" y="66836"/>
                </a:lnTo>
                <a:lnTo>
                  <a:pt x="410116" y="61046"/>
                </a:lnTo>
                <a:lnTo>
                  <a:pt x="375487" y="38011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7"/>
          <p:cNvSpPr/>
          <p:nvPr/>
        </p:nvSpPr>
        <p:spPr>
          <a:xfrm>
            <a:off x="2076101" y="5373899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5" h="430529" extrusionOk="0">
                <a:moveTo>
                  <a:pt x="560223" y="249288"/>
                </a:moveTo>
                <a:lnTo>
                  <a:pt x="534809" y="249288"/>
                </a:lnTo>
                <a:lnTo>
                  <a:pt x="541362" y="424954"/>
                </a:lnTo>
                <a:lnTo>
                  <a:pt x="546988" y="430339"/>
                </a:lnTo>
                <a:lnTo>
                  <a:pt x="554100" y="430339"/>
                </a:lnTo>
                <a:lnTo>
                  <a:pt x="561276" y="430072"/>
                </a:lnTo>
                <a:lnTo>
                  <a:pt x="566750" y="424179"/>
                </a:lnTo>
                <a:lnTo>
                  <a:pt x="560223" y="249288"/>
                </a:lnTo>
                <a:close/>
              </a:path>
              <a:path w="567055" h="430529" extrusionOk="0">
                <a:moveTo>
                  <a:pt x="389441" y="139712"/>
                </a:moveTo>
                <a:lnTo>
                  <a:pt x="364045" y="139712"/>
                </a:lnTo>
                <a:lnTo>
                  <a:pt x="363639" y="323418"/>
                </a:lnTo>
                <a:lnTo>
                  <a:pt x="365975" y="327558"/>
                </a:lnTo>
                <a:lnTo>
                  <a:pt x="373633" y="332181"/>
                </a:lnTo>
                <a:lnTo>
                  <a:pt x="378383" y="332270"/>
                </a:lnTo>
                <a:lnTo>
                  <a:pt x="443313" y="297840"/>
                </a:lnTo>
                <a:lnTo>
                  <a:pt x="389102" y="297840"/>
                </a:lnTo>
                <a:lnTo>
                  <a:pt x="389441" y="139712"/>
                </a:lnTo>
                <a:close/>
              </a:path>
              <a:path w="567055" h="430529" extrusionOk="0">
                <a:moveTo>
                  <a:pt x="544639" y="215315"/>
                </a:moveTo>
                <a:lnTo>
                  <a:pt x="389102" y="297840"/>
                </a:lnTo>
                <a:lnTo>
                  <a:pt x="443313" y="297840"/>
                </a:lnTo>
                <a:lnTo>
                  <a:pt x="534809" y="249288"/>
                </a:lnTo>
                <a:lnTo>
                  <a:pt x="560223" y="249288"/>
                </a:lnTo>
                <a:lnTo>
                  <a:pt x="559269" y="223735"/>
                </a:lnTo>
                <a:lnTo>
                  <a:pt x="556869" y="219760"/>
                </a:lnTo>
                <a:lnTo>
                  <a:pt x="549300" y="215391"/>
                </a:lnTo>
                <a:lnTo>
                  <a:pt x="544639" y="215315"/>
                </a:lnTo>
                <a:close/>
              </a:path>
              <a:path w="567055" h="430529" extrusionOk="0">
                <a:moveTo>
                  <a:pt x="190886" y="34226"/>
                </a:moveTo>
                <a:lnTo>
                  <a:pt x="165417" y="34226"/>
                </a:lnTo>
                <a:lnTo>
                  <a:pt x="178371" y="224320"/>
                </a:lnTo>
                <a:lnTo>
                  <a:pt x="180835" y="228193"/>
                </a:lnTo>
                <a:lnTo>
                  <a:pt x="188417" y="232371"/>
                </a:lnTo>
                <a:lnTo>
                  <a:pt x="193025" y="232371"/>
                </a:lnTo>
                <a:lnTo>
                  <a:pt x="255399" y="198577"/>
                </a:lnTo>
                <a:lnTo>
                  <a:pt x="202082" y="198577"/>
                </a:lnTo>
                <a:lnTo>
                  <a:pt x="190886" y="34226"/>
                </a:lnTo>
                <a:close/>
              </a:path>
              <a:path w="567055" h="430529" extrusionOk="0">
                <a:moveTo>
                  <a:pt x="374688" y="105067"/>
                </a:moveTo>
                <a:lnTo>
                  <a:pt x="202082" y="198577"/>
                </a:lnTo>
                <a:lnTo>
                  <a:pt x="255399" y="198577"/>
                </a:lnTo>
                <a:lnTo>
                  <a:pt x="364045" y="139712"/>
                </a:lnTo>
                <a:lnTo>
                  <a:pt x="389441" y="139712"/>
                </a:lnTo>
                <a:lnTo>
                  <a:pt x="389496" y="113918"/>
                </a:lnTo>
                <a:lnTo>
                  <a:pt x="387146" y="109766"/>
                </a:lnTo>
                <a:lnTo>
                  <a:pt x="379437" y="105168"/>
                </a:lnTo>
                <a:lnTo>
                  <a:pt x="374688" y="105067"/>
                </a:lnTo>
                <a:close/>
              </a:path>
              <a:path w="567055" h="430529" extrusionOk="0">
                <a:moveTo>
                  <a:pt x="178904" y="0"/>
                </a:moveTo>
                <a:lnTo>
                  <a:pt x="174282" y="38"/>
                </a:lnTo>
                <a:lnTo>
                  <a:pt x="2146" y="97243"/>
                </a:lnTo>
                <a:lnTo>
                  <a:pt x="0" y="105003"/>
                </a:lnTo>
                <a:lnTo>
                  <a:pt x="6908" y="117220"/>
                </a:lnTo>
                <a:lnTo>
                  <a:pt x="14655" y="119367"/>
                </a:lnTo>
                <a:lnTo>
                  <a:pt x="165417" y="34226"/>
                </a:lnTo>
                <a:lnTo>
                  <a:pt x="190886" y="34226"/>
                </a:lnTo>
                <a:lnTo>
                  <a:pt x="189102" y="8039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7"/>
          <p:cNvSpPr/>
          <p:nvPr/>
        </p:nvSpPr>
        <p:spPr>
          <a:xfrm>
            <a:off x="809795" y="6324408"/>
            <a:ext cx="271780" cy="76835"/>
          </a:xfrm>
          <a:custGeom>
            <a:avLst/>
            <a:gdLst/>
            <a:ahLst/>
            <a:cxnLst/>
            <a:rect l="l" t="t" r="r" b="b"/>
            <a:pathLst>
              <a:path w="271780" h="76835" extrusionOk="0">
                <a:moveTo>
                  <a:pt x="0" y="0"/>
                </a:moveTo>
                <a:lnTo>
                  <a:pt x="1992" y="32814"/>
                </a:lnTo>
                <a:lnTo>
                  <a:pt x="3889" y="64744"/>
                </a:lnTo>
                <a:lnTo>
                  <a:pt x="4653" y="76391"/>
                </a:lnTo>
                <a:lnTo>
                  <a:pt x="113006" y="76391"/>
                </a:lnTo>
                <a:lnTo>
                  <a:pt x="101039" y="67635"/>
                </a:lnTo>
                <a:lnTo>
                  <a:pt x="88776" y="59272"/>
                </a:lnTo>
                <a:lnTo>
                  <a:pt x="63995" y="42887"/>
                </a:lnTo>
                <a:lnTo>
                  <a:pt x="0" y="0"/>
                </a:lnTo>
                <a:close/>
              </a:path>
              <a:path w="271780" h="76835" extrusionOk="0">
                <a:moveTo>
                  <a:pt x="271449" y="31089"/>
                </a:moveTo>
                <a:lnTo>
                  <a:pt x="264820" y="33147"/>
                </a:lnTo>
                <a:lnTo>
                  <a:pt x="260553" y="34188"/>
                </a:lnTo>
                <a:lnTo>
                  <a:pt x="200521" y="57619"/>
                </a:lnTo>
                <a:lnTo>
                  <a:pt x="172628" y="68699"/>
                </a:lnTo>
                <a:lnTo>
                  <a:pt x="153929" y="76391"/>
                </a:lnTo>
                <a:lnTo>
                  <a:pt x="259538" y="76391"/>
                </a:lnTo>
                <a:lnTo>
                  <a:pt x="264378" y="57611"/>
                </a:lnTo>
                <a:lnTo>
                  <a:pt x="27144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7"/>
          <p:cNvSpPr/>
          <p:nvPr/>
        </p:nvSpPr>
        <p:spPr>
          <a:xfrm>
            <a:off x="679373" y="2138293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89" extrusionOk="0">
                <a:moveTo>
                  <a:pt x="417559" y="0"/>
                </a:moveTo>
                <a:lnTo>
                  <a:pt x="370229" y="466"/>
                </a:lnTo>
                <a:lnTo>
                  <a:pt x="322567" y="6611"/>
                </a:lnTo>
                <a:lnTo>
                  <a:pt x="273437" y="19177"/>
                </a:lnTo>
                <a:lnTo>
                  <a:pt x="226995" y="37509"/>
                </a:lnTo>
                <a:lnTo>
                  <a:pt x="183640" y="61193"/>
                </a:lnTo>
                <a:lnTo>
                  <a:pt x="143770" y="89817"/>
                </a:lnTo>
                <a:lnTo>
                  <a:pt x="107781" y="122965"/>
                </a:lnTo>
                <a:lnTo>
                  <a:pt x="76073" y="160225"/>
                </a:lnTo>
                <a:lnTo>
                  <a:pt x="49043" y="201181"/>
                </a:lnTo>
                <a:lnTo>
                  <a:pt x="27088" y="245421"/>
                </a:lnTo>
                <a:lnTo>
                  <a:pt x="10608" y="292530"/>
                </a:lnTo>
                <a:lnTo>
                  <a:pt x="0" y="342094"/>
                </a:lnTo>
                <a:lnTo>
                  <a:pt x="395" y="349653"/>
                </a:lnTo>
                <a:lnTo>
                  <a:pt x="17932" y="363951"/>
                </a:lnTo>
                <a:lnTo>
                  <a:pt x="28143" y="363951"/>
                </a:lnTo>
                <a:lnTo>
                  <a:pt x="36283" y="357157"/>
                </a:lnTo>
                <a:lnTo>
                  <a:pt x="37693" y="347708"/>
                </a:lnTo>
                <a:lnTo>
                  <a:pt x="48692" y="297990"/>
                </a:lnTo>
                <a:lnTo>
                  <a:pt x="66205" y="251068"/>
                </a:lnTo>
                <a:lnTo>
                  <a:pt x="89736" y="207454"/>
                </a:lnTo>
                <a:lnTo>
                  <a:pt x="118793" y="167664"/>
                </a:lnTo>
                <a:lnTo>
                  <a:pt x="152880" y="132210"/>
                </a:lnTo>
                <a:lnTo>
                  <a:pt x="191504" y="101606"/>
                </a:lnTo>
                <a:lnTo>
                  <a:pt x="234171" y="76367"/>
                </a:lnTo>
                <a:lnTo>
                  <a:pt x="280385" y="57007"/>
                </a:lnTo>
                <a:lnTo>
                  <a:pt x="329653" y="44038"/>
                </a:lnTo>
                <a:lnTo>
                  <a:pt x="377591" y="38195"/>
                </a:lnTo>
                <a:lnTo>
                  <a:pt x="568215" y="38195"/>
                </a:lnTo>
                <a:lnTo>
                  <a:pt x="553197" y="30833"/>
                </a:lnTo>
                <a:lnTo>
                  <a:pt x="509480" y="15366"/>
                </a:lnTo>
                <a:lnTo>
                  <a:pt x="464122" y="5027"/>
                </a:lnTo>
                <a:lnTo>
                  <a:pt x="417559" y="0"/>
                </a:lnTo>
                <a:close/>
              </a:path>
              <a:path w="735330" h="364489" extrusionOk="0">
                <a:moveTo>
                  <a:pt x="568215" y="38195"/>
                </a:moveTo>
                <a:lnTo>
                  <a:pt x="377591" y="38195"/>
                </a:lnTo>
                <a:lnTo>
                  <a:pt x="425098" y="38668"/>
                </a:lnTo>
                <a:lnTo>
                  <a:pt x="471635" y="45229"/>
                </a:lnTo>
                <a:lnTo>
                  <a:pt x="516660" y="57653"/>
                </a:lnTo>
                <a:lnTo>
                  <a:pt x="559632" y="75714"/>
                </a:lnTo>
                <a:lnTo>
                  <a:pt x="600011" y="99184"/>
                </a:lnTo>
                <a:lnTo>
                  <a:pt x="637255" y="127838"/>
                </a:lnTo>
                <a:lnTo>
                  <a:pt x="670824" y="161449"/>
                </a:lnTo>
                <a:lnTo>
                  <a:pt x="700176" y="199791"/>
                </a:lnTo>
                <a:lnTo>
                  <a:pt x="705523" y="205128"/>
                </a:lnTo>
                <a:lnTo>
                  <a:pt x="712274" y="207901"/>
                </a:lnTo>
                <a:lnTo>
                  <a:pt x="719580" y="207944"/>
                </a:lnTo>
                <a:lnTo>
                  <a:pt x="726592" y="205087"/>
                </a:lnTo>
                <a:lnTo>
                  <a:pt x="731936" y="199732"/>
                </a:lnTo>
                <a:lnTo>
                  <a:pt x="734712" y="192979"/>
                </a:lnTo>
                <a:lnTo>
                  <a:pt x="734752" y="185675"/>
                </a:lnTo>
                <a:lnTo>
                  <a:pt x="731888" y="178671"/>
                </a:lnTo>
                <a:lnTo>
                  <a:pt x="702924" y="140314"/>
                </a:lnTo>
                <a:lnTo>
                  <a:pt x="670137" y="106169"/>
                </a:lnTo>
                <a:lnTo>
                  <a:pt x="633884" y="76367"/>
                </a:lnTo>
                <a:lnTo>
                  <a:pt x="594837" y="51245"/>
                </a:lnTo>
                <a:lnTo>
                  <a:pt x="568215" y="3819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7"/>
          <p:cNvSpPr/>
          <p:nvPr/>
        </p:nvSpPr>
        <p:spPr>
          <a:xfrm>
            <a:off x="844251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69" extrusionOk="0">
                <a:moveTo>
                  <a:pt x="231133" y="0"/>
                </a:moveTo>
                <a:lnTo>
                  <a:pt x="183974" y="5881"/>
                </a:lnTo>
                <a:lnTo>
                  <a:pt x="138715" y="20375"/>
                </a:lnTo>
                <a:lnTo>
                  <a:pt x="97070" y="42790"/>
                </a:lnTo>
                <a:lnTo>
                  <a:pt x="59855" y="72473"/>
                </a:lnTo>
                <a:lnTo>
                  <a:pt x="27888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705" y="174791"/>
                </a:lnTo>
                <a:lnTo>
                  <a:pt x="36045" y="168123"/>
                </a:lnTo>
                <a:lnTo>
                  <a:pt x="64761" y="123341"/>
                </a:lnTo>
                <a:lnTo>
                  <a:pt x="101267" y="86843"/>
                </a:lnTo>
                <a:lnTo>
                  <a:pt x="144196" y="59728"/>
                </a:lnTo>
                <a:lnTo>
                  <a:pt x="192178" y="43092"/>
                </a:lnTo>
                <a:lnTo>
                  <a:pt x="242709" y="38015"/>
                </a:lnTo>
                <a:lnTo>
                  <a:pt x="375493" y="38015"/>
                </a:lnTo>
                <a:lnTo>
                  <a:pt x="368853" y="33598"/>
                </a:lnTo>
                <a:lnTo>
                  <a:pt x="324588" y="14107"/>
                </a:lnTo>
                <a:lnTo>
                  <a:pt x="278343" y="2824"/>
                </a:lnTo>
                <a:lnTo>
                  <a:pt x="231133" y="0"/>
                </a:lnTo>
                <a:close/>
              </a:path>
              <a:path w="417194" h="179069" extrusionOk="0">
                <a:moveTo>
                  <a:pt x="375493" y="38015"/>
                </a:moveTo>
                <a:lnTo>
                  <a:pt x="242709" y="38015"/>
                </a:lnTo>
                <a:lnTo>
                  <a:pt x="293058" y="44565"/>
                </a:lnTo>
                <a:lnTo>
                  <a:pt x="341526" y="62326"/>
                </a:lnTo>
                <a:lnTo>
                  <a:pt x="386412" y="90882"/>
                </a:lnTo>
                <a:lnTo>
                  <a:pt x="393146" y="94322"/>
                </a:lnTo>
                <a:lnTo>
                  <a:pt x="400427" y="94895"/>
                </a:lnTo>
                <a:lnTo>
                  <a:pt x="407393" y="92697"/>
                </a:lnTo>
                <a:lnTo>
                  <a:pt x="413184" y="87821"/>
                </a:lnTo>
                <a:lnTo>
                  <a:pt x="416622" y="81088"/>
                </a:lnTo>
                <a:lnTo>
                  <a:pt x="417192" y="73807"/>
                </a:lnTo>
                <a:lnTo>
                  <a:pt x="414993" y="66840"/>
                </a:lnTo>
                <a:lnTo>
                  <a:pt x="410123" y="61050"/>
                </a:lnTo>
                <a:lnTo>
                  <a:pt x="375493" y="3801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7"/>
          <p:cNvSpPr/>
          <p:nvPr/>
        </p:nvSpPr>
        <p:spPr>
          <a:xfrm>
            <a:off x="2958063" y="362305"/>
            <a:ext cx="1614170" cy="1482090"/>
          </a:xfrm>
          <a:custGeom>
            <a:avLst/>
            <a:gdLst/>
            <a:ahLst/>
            <a:cxnLst/>
            <a:rect l="l" t="t" r="r" b="b"/>
            <a:pathLst>
              <a:path w="1614170" h="1482089" extrusionOk="0">
                <a:moveTo>
                  <a:pt x="1395356" y="1373351"/>
                </a:moveTo>
                <a:lnTo>
                  <a:pt x="1389456" y="1374842"/>
                </a:lnTo>
                <a:lnTo>
                  <a:pt x="1384401" y="1378623"/>
                </a:lnTo>
                <a:lnTo>
                  <a:pt x="1381213" y="1384063"/>
                </a:lnTo>
                <a:lnTo>
                  <a:pt x="1380386" y="1390094"/>
                </a:lnTo>
                <a:lnTo>
                  <a:pt x="1381881" y="1395996"/>
                </a:lnTo>
                <a:lnTo>
                  <a:pt x="1416829" y="1426278"/>
                </a:lnTo>
                <a:lnTo>
                  <a:pt x="1449968" y="1448020"/>
                </a:lnTo>
                <a:lnTo>
                  <a:pt x="1484960" y="1466207"/>
                </a:lnTo>
                <a:lnTo>
                  <a:pt x="1521688" y="1480769"/>
                </a:lnTo>
                <a:lnTo>
                  <a:pt x="1525104" y="1481620"/>
                </a:lnTo>
                <a:lnTo>
                  <a:pt x="1533410" y="1481620"/>
                </a:lnTo>
                <a:lnTo>
                  <a:pt x="1539582" y="1477441"/>
                </a:lnTo>
                <a:lnTo>
                  <a:pt x="1541818" y="1470837"/>
                </a:lnTo>
                <a:lnTo>
                  <a:pt x="1542621" y="1464583"/>
                </a:lnTo>
                <a:lnTo>
                  <a:pt x="1541019" y="1458709"/>
                </a:lnTo>
                <a:lnTo>
                  <a:pt x="1537333" y="1453864"/>
                </a:lnTo>
                <a:lnTo>
                  <a:pt x="1531886" y="1450695"/>
                </a:lnTo>
                <a:lnTo>
                  <a:pt x="1498141" y="1437314"/>
                </a:lnTo>
                <a:lnTo>
                  <a:pt x="1465975" y="1420588"/>
                </a:lnTo>
                <a:lnTo>
                  <a:pt x="1435497" y="1400583"/>
                </a:lnTo>
                <a:lnTo>
                  <a:pt x="1406817" y="1377365"/>
                </a:lnTo>
                <a:lnTo>
                  <a:pt x="1401384" y="1374181"/>
                </a:lnTo>
                <a:lnTo>
                  <a:pt x="1395356" y="1373351"/>
                </a:lnTo>
                <a:close/>
              </a:path>
              <a:path w="1614170" h="1482089" extrusionOk="0">
                <a:moveTo>
                  <a:pt x="28562" y="1119835"/>
                </a:moveTo>
                <a:lnTo>
                  <a:pt x="13651" y="1171547"/>
                </a:lnTo>
                <a:lnTo>
                  <a:pt x="8821" y="1209362"/>
                </a:lnTo>
                <a:lnTo>
                  <a:pt x="4527" y="1247736"/>
                </a:lnTo>
                <a:lnTo>
                  <a:pt x="787" y="1286535"/>
                </a:lnTo>
                <a:lnTo>
                  <a:pt x="0" y="1295273"/>
                </a:lnTo>
                <a:lnTo>
                  <a:pt x="6464" y="1302981"/>
                </a:lnTo>
                <a:lnTo>
                  <a:pt x="15189" y="1303756"/>
                </a:lnTo>
                <a:lnTo>
                  <a:pt x="16128" y="1303820"/>
                </a:lnTo>
                <a:lnTo>
                  <a:pt x="24739" y="1303820"/>
                </a:lnTo>
                <a:lnTo>
                  <a:pt x="31673" y="1297609"/>
                </a:lnTo>
                <a:lnTo>
                  <a:pt x="32410" y="1289354"/>
                </a:lnTo>
                <a:lnTo>
                  <a:pt x="36105" y="1251045"/>
                </a:lnTo>
                <a:lnTo>
                  <a:pt x="40343" y="1213165"/>
                </a:lnTo>
                <a:lnTo>
                  <a:pt x="45106" y="1175845"/>
                </a:lnTo>
                <a:lnTo>
                  <a:pt x="50380" y="1139215"/>
                </a:lnTo>
                <a:lnTo>
                  <a:pt x="51701" y="1130541"/>
                </a:lnTo>
                <a:lnTo>
                  <a:pt x="45758" y="1122451"/>
                </a:lnTo>
                <a:lnTo>
                  <a:pt x="28562" y="1119835"/>
                </a:lnTo>
                <a:close/>
              </a:path>
              <a:path w="1614170" h="1482089" extrusionOk="0">
                <a:moveTo>
                  <a:pt x="1246758" y="1114399"/>
                </a:moveTo>
                <a:lnTo>
                  <a:pt x="1229702" y="1118247"/>
                </a:lnTo>
                <a:lnTo>
                  <a:pt x="1224330" y="1126756"/>
                </a:lnTo>
                <a:lnTo>
                  <a:pt x="1226286" y="1135303"/>
                </a:lnTo>
                <a:lnTo>
                  <a:pt x="1236438" y="1172627"/>
                </a:lnTo>
                <a:lnTo>
                  <a:pt x="1249829" y="1209322"/>
                </a:lnTo>
                <a:lnTo>
                  <a:pt x="1266405" y="1245260"/>
                </a:lnTo>
                <a:lnTo>
                  <a:pt x="1286116" y="1280312"/>
                </a:lnTo>
                <a:lnTo>
                  <a:pt x="1294307" y="1287868"/>
                </a:lnTo>
                <a:lnTo>
                  <a:pt x="1302486" y="1287868"/>
                </a:lnTo>
                <a:lnTo>
                  <a:pt x="1315330" y="1269604"/>
                </a:lnTo>
                <a:lnTo>
                  <a:pt x="1313154" y="1263688"/>
                </a:lnTo>
                <a:lnTo>
                  <a:pt x="1294725" y="1230913"/>
                </a:lnTo>
                <a:lnTo>
                  <a:pt x="1279228" y="1197341"/>
                </a:lnTo>
                <a:lnTo>
                  <a:pt x="1266714" y="1163091"/>
                </a:lnTo>
                <a:lnTo>
                  <a:pt x="1257236" y="1128280"/>
                </a:lnTo>
                <a:lnTo>
                  <a:pt x="1255306" y="1119733"/>
                </a:lnTo>
                <a:lnTo>
                  <a:pt x="1246758" y="1114399"/>
                </a:lnTo>
                <a:close/>
              </a:path>
              <a:path w="1614170" h="1482089" extrusionOk="0">
                <a:moveTo>
                  <a:pt x="99479" y="822718"/>
                </a:moveTo>
                <a:lnTo>
                  <a:pt x="76860" y="871533"/>
                </a:lnTo>
                <a:lnTo>
                  <a:pt x="66406" y="908259"/>
                </a:lnTo>
                <a:lnTo>
                  <a:pt x="56607" y="945709"/>
                </a:lnTo>
                <a:lnTo>
                  <a:pt x="47497" y="983754"/>
                </a:lnTo>
                <a:lnTo>
                  <a:pt x="45554" y="992301"/>
                </a:lnTo>
                <a:lnTo>
                  <a:pt x="50901" y="1000810"/>
                </a:lnTo>
                <a:lnTo>
                  <a:pt x="60629" y="1003046"/>
                </a:lnTo>
                <a:lnTo>
                  <a:pt x="61823" y="1003173"/>
                </a:lnTo>
                <a:lnTo>
                  <a:pt x="70230" y="1003173"/>
                </a:lnTo>
                <a:lnTo>
                  <a:pt x="76771" y="998181"/>
                </a:lnTo>
                <a:lnTo>
                  <a:pt x="78460" y="990828"/>
                </a:lnTo>
                <a:lnTo>
                  <a:pt x="87403" y="953449"/>
                </a:lnTo>
                <a:lnTo>
                  <a:pt x="97026" y="916663"/>
                </a:lnTo>
                <a:lnTo>
                  <a:pt x="107294" y="880596"/>
                </a:lnTo>
                <a:lnTo>
                  <a:pt x="118173" y="845375"/>
                </a:lnTo>
                <a:lnTo>
                  <a:pt x="120853" y="837031"/>
                </a:lnTo>
                <a:lnTo>
                  <a:pt x="116255" y="828090"/>
                </a:lnTo>
                <a:lnTo>
                  <a:pt x="99479" y="822718"/>
                </a:lnTo>
                <a:close/>
              </a:path>
              <a:path w="1614170" h="1482089" extrusionOk="0">
                <a:moveTo>
                  <a:pt x="1269680" y="816975"/>
                </a:moveTo>
                <a:lnTo>
                  <a:pt x="1241994" y="865599"/>
                </a:lnTo>
                <a:lnTo>
                  <a:pt x="1231245" y="903743"/>
                </a:lnTo>
                <a:lnTo>
                  <a:pt x="1223183" y="941474"/>
                </a:lnTo>
                <a:lnTo>
                  <a:pt x="1216901" y="987374"/>
                </a:lnTo>
                <a:lnTo>
                  <a:pt x="1223200" y="995197"/>
                </a:lnTo>
                <a:lnTo>
                  <a:pt x="1231925" y="996137"/>
                </a:lnTo>
                <a:lnTo>
                  <a:pt x="1233081" y="996238"/>
                </a:lnTo>
                <a:lnTo>
                  <a:pt x="1241653" y="996238"/>
                </a:lnTo>
                <a:lnTo>
                  <a:pt x="1248537" y="990193"/>
                </a:lnTo>
                <a:lnTo>
                  <a:pt x="1249413" y="982052"/>
                </a:lnTo>
                <a:lnTo>
                  <a:pt x="1254469" y="946893"/>
                </a:lnTo>
                <a:lnTo>
                  <a:pt x="1262113" y="911166"/>
                </a:lnTo>
                <a:lnTo>
                  <a:pt x="1272319" y="874998"/>
                </a:lnTo>
                <a:lnTo>
                  <a:pt x="1285062" y="838517"/>
                </a:lnTo>
                <a:lnTo>
                  <a:pt x="1286097" y="832298"/>
                </a:lnTo>
                <a:lnTo>
                  <a:pt x="1284716" y="826368"/>
                </a:lnTo>
                <a:lnTo>
                  <a:pt x="1281215" y="821388"/>
                </a:lnTo>
                <a:lnTo>
                  <a:pt x="1275892" y="818019"/>
                </a:lnTo>
                <a:lnTo>
                  <a:pt x="1269680" y="816975"/>
                </a:lnTo>
                <a:close/>
              </a:path>
              <a:path w="1614170" h="1482089" extrusionOk="0">
                <a:moveTo>
                  <a:pt x="227553" y="546774"/>
                </a:moveTo>
                <a:lnTo>
                  <a:pt x="193196" y="587431"/>
                </a:lnTo>
                <a:lnTo>
                  <a:pt x="175342" y="621374"/>
                </a:lnTo>
                <a:lnTo>
                  <a:pt x="158298" y="656205"/>
                </a:lnTo>
                <a:lnTo>
                  <a:pt x="142125" y="691807"/>
                </a:lnTo>
                <a:lnTo>
                  <a:pt x="140798" y="697964"/>
                </a:lnTo>
                <a:lnTo>
                  <a:pt x="141897" y="703949"/>
                </a:lnTo>
                <a:lnTo>
                  <a:pt x="145158" y="709089"/>
                </a:lnTo>
                <a:lnTo>
                  <a:pt x="150317" y="712711"/>
                </a:lnTo>
                <a:lnTo>
                  <a:pt x="152387" y="713613"/>
                </a:lnTo>
                <a:lnTo>
                  <a:pt x="154546" y="714044"/>
                </a:lnTo>
                <a:lnTo>
                  <a:pt x="162788" y="714044"/>
                </a:lnTo>
                <a:lnTo>
                  <a:pt x="168617" y="710488"/>
                </a:lnTo>
                <a:lnTo>
                  <a:pt x="171221" y="704519"/>
                </a:lnTo>
                <a:lnTo>
                  <a:pt x="187008" y="669768"/>
                </a:lnTo>
                <a:lnTo>
                  <a:pt x="203641" y="635774"/>
                </a:lnTo>
                <a:lnTo>
                  <a:pt x="221059" y="602657"/>
                </a:lnTo>
                <a:lnTo>
                  <a:pt x="239204" y="570534"/>
                </a:lnTo>
                <a:lnTo>
                  <a:pt x="241249" y="564571"/>
                </a:lnTo>
                <a:lnTo>
                  <a:pt x="240861" y="558499"/>
                </a:lnTo>
                <a:lnTo>
                  <a:pt x="238225" y="553016"/>
                </a:lnTo>
                <a:lnTo>
                  <a:pt x="233527" y="548817"/>
                </a:lnTo>
                <a:lnTo>
                  <a:pt x="227553" y="546774"/>
                </a:lnTo>
                <a:close/>
              </a:path>
              <a:path w="1614170" h="1482089" extrusionOk="0">
                <a:moveTo>
                  <a:pt x="1425513" y="556863"/>
                </a:moveTo>
                <a:lnTo>
                  <a:pt x="1390068" y="593530"/>
                </a:lnTo>
                <a:lnTo>
                  <a:pt x="1366753" y="624878"/>
                </a:lnTo>
                <a:lnTo>
                  <a:pt x="1344912" y="656492"/>
                </a:lnTo>
                <a:lnTo>
                  <a:pt x="1322454" y="694178"/>
                </a:lnTo>
                <a:lnTo>
                  <a:pt x="1322714" y="700254"/>
                </a:lnTo>
                <a:lnTo>
                  <a:pt x="1325237" y="705789"/>
                </a:lnTo>
                <a:lnTo>
                  <a:pt x="1329855" y="710082"/>
                </a:lnTo>
                <a:lnTo>
                  <a:pt x="1332445" y="711669"/>
                </a:lnTo>
                <a:lnTo>
                  <a:pt x="1335316" y="712419"/>
                </a:lnTo>
                <a:lnTo>
                  <a:pt x="1343469" y="712419"/>
                </a:lnTo>
                <a:lnTo>
                  <a:pt x="1348689" y="709726"/>
                </a:lnTo>
                <a:lnTo>
                  <a:pt x="1351686" y="704837"/>
                </a:lnTo>
                <a:lnTo>
                  <a:pt x="1371378" y="674010"/>
                </a:lnTo>
                <a:lnTo>
                  <a:pt x="1392589" y="643321"/>
                </a:lnTo>
                <a:lnTo>
                  <a:pt x="1415244" y="612875"/>
                </a:lnTo>
                <a:lnTo>
                  <a:pt x="1439265" y="582777"/>
                </a:lnTo>
                <a:lnTo>
                  <a:pt x="1442239" y="577220"/>
                </a:lnTo>
                <a:lnTo>
                  <a:pt x="1442827" y="571163"/>
                </a:lnTo>
                <a:lnTo>
                  <a:pt x="1441101" y="565325"/>
                </a:lnTo>
                <a:lnTo>
                  <a:pt x="1437132" y="560425"/>
                </a:lnTo>
                <a:lnTo>
                  <a:pt x="1431569" y="557451"/>
                </a:lnTo>
                <a:lnTo>
                  <a:pt x="1425513" y="556863"/>
                </a:lnTo>
                <a:close/>
              </a:path>
              <a:path w="1614170" h="1482089" extrusionOk="0">
                <a:moveTo>
                  <a:pt x="1613936" y="416624"/>
                </a:moveTo>
                <a:lnTo>
                  <a:pt x="1564456" y="435468"/>
                </a:lnTo>
                <a:lnTo>
                  <a:pt x="1528013" y="450862"/>
                </a:lnTo>
                <a:lnTo>
                  <a:pt x="1518520" y="465619"/>
                </a:lnTo>
                <a:lnTo>
                  <a:pt x="1519859" y="471779"/>
                </a:lnTo>
                <a:lnTo>
                  <a:pt x="1522476" y="477735"/>
                </a:lnTo>
                <a:lnTo>
                  <a:pt x="1528292" y="481279"/>
                </a:lnTo>
                <a:lnTo>
                  <a:pt x="1536522" y="481279"/>
                </a:lnTo>
                <a:lnTo>
                  <a:pt x="1538693" y="480847"/>
                </a:lnTo>
                <a:lnTo>
                  <a:pt x="1540764" y="479933"/>
                </a:lnTo>
                <a:lnTo>
                  <a:pt x="1576358" y="464905"/>
                </a:lnTo>
                <a:lnTo>
                  <a:pt x="1611795" y="451096"/>
                </a:lnTo>
                <a:lnTo>
                  <a:pt x="1613936" y="450332"/>
                </a:lnTo>
                <a:lnTo>
                  <a:pt x="1613936" y="416624"/>
                </a:lnTo>
                <a:close/>
              </a:path>
              <a:path w="1614170" h="1482089" extrusionOk="0">
                <a:moveTo>
                  <a:pt x="412953" y="307738"/>
                </a:moveTo>
                <a:lnTo>
                  <a:pt x="374468" y="339143"/>
                </a:lnTo>
                <a:lnTo>
                  <a:pt x="348114" y="367318"/>
                </a:lnTo>
                <a:lnTo>
                  <a:pt x="322668" y="396565"/>
                </a:lnTo>
                <a:lnTo>
                  <a:pt x="298221" y="426783"/>
                </a:lnTo>
                <a:lnTo>
                  <a:pt x="294973" y="438492"/>
                </a:lnTo>
                <a:lnTo>
                  <a:pt x="296856" y="444278"/>
                </a:lnTo>
                <a:lnTo>
                  <a:pt x="300964" y="449059"/>
                </a:lnTo>
                <a:lnTo>
                  <a:pt x="303872" y="451319"/>
                </a:lnTo>
                <a:lnTo>
                  <a:pt x="307301" y="452424"/>
                </a:lnTo>
                <a:lnTo>
                  <a:pt x="315442" y="452424"/>
                </a:lnTo>
                <a:lnTo>
                  <a:pt x="320116" y="450329"/>
                </a:lnTo>
                <a:lnTo>
                  <a:pt x="323240" y="446316"/>
                </a:lnTo>
                <a:lnTo>
                  <a:pt x="346979" y="416983"/>
                </a:lnTo>
                <a:lnTo>
                  <a:pt x="371675" y="388600"/>
                </a:lnTo>
                <a:lnTo>
                  <a:pt x="397242" y="361266"/>
                </a:lnTo>
                <a:lnTo>
                  <a:pt x="423595" y="335076"/>
                </a:lnTo>
                <a:lnTo>
                  <a:pt x="427191" y="329898"/>
                </a:lnTo>
                <a:lnTo>
                  <a:pt x="428480" y="323950"/>
                </a:lnTo>
                <a:lnTo>
                  <a:pt x="427448" y="317951"/>
                </a:lnTo>
                <a:lnTo>
                  <a:pt x="424078" y="312623"/>
                </a:lnTo>
                <a:lnTo>
                  <a:pt x="418900" y="309024"/>
                </a:lnTo>
                <a:lnTo>
                  <a:pt x="412953" y="307738"/>
                </a:lnTo>
                <a:close/>
              </a:path>
              <a:path w="1614170" h="1482089" extrusionOk="0">
                <a:moveTo>
                  <a:pt x="659319" y="132563"/>
                </a:moveTo>
                <a:lnTo>
                  <a:pt x="618914" y="152444"/>
                </a:lnTo>
                <a:lnTo>
                  <a:pt x="585328" y="171827"/>
                </a:lnTo>
                <a:lnTo>
                  <a:pt x="552597" y="192330"/>
                </a:lnTo>
                <a:lnTo>
                  <a:pt x="520839" y="213880"/>
                </a:lnTo>
                <a:lnTo>
                  <a:pt x="514346" y="224151"/>
                </a:lnTo>
                <a:lnTo>
                  <a:pt x="514478" y="230236"/>
                </a:lnTo>
                <a:lnTo>
                  <a:pt x="517016" y="236004"/>
                </a:lnTo>
                <a:lnTo>
                  <a:pt x="520115" y="240385"/>
                </a:lnTo>
                <a:lnTo>
                  <a:pt x="525017" y="242722"/>
                </a:lnTo>
                <a:lnTo>
                  <a:pt x="533171" y="242722"/>
                </a:lnTo>
                <a:lnTo>
                  <a:pt x="536359" y="241782"/>
                </a:lnTo>
                <a:lnTo>
                  <a:pt x="539140" y="239814"/>
                </a:lnTo>
                <a:lnTo>
                  <a:pt x="569954" y="218908"/>
                </a:lnTo>
                <a:lnTo>
                  <a:pt x="601706" y="199020"/>
                </a:lnTo>
                <a:lnTo>
                  <a:pt x="634288" y="180215"/>
                </a:lnTo>
                <a:lnTo>
                  <a:pt x="667588" y="162560"/>
                </a:lnTo>
                <a:lnTo>
                  <a:pt x="672537" y="158654"/>
                </a:lnTo>
                <a:lnTo>
                  <a:pt x="675500" y="153339"/>
                </a:lnTo>
                <a:lnTo>
                  <a:pt x="676253" y="147300"/>
                </a:lnTo>
                <a:lnTo>
                  <a:pt x="674573" y="141224"/>
                </a:lnTo>
                <a:lnTo>
                  <a:pt x="670669" y="136275"/>
                </a:lnTo>
                <a:lnTo>
                  <a:pt x="665357" y="133313"/>
                </a:lnTo>
                <a:lnTo>
                  <a:pt x="659319" y="132563"/>
                </a:lnTo>
                <a:close/>
              </a:path>
              <a:path w="1614170" h="1482089" extrusionOk="0">
                <a:moveTo>
                  <a:pt x="952601" y="30645"/>
                </a:moveTo>
                <a:lnTo>
                  <a:pt x="905904" y="41354"/>
                </a:lnTo>
                <a:lnTo>
                  <a:pt x="868351" y="51225"/>
                </a:lnTo>
                <a:lnTo>
                  <a:pt x="831477" y="62125"/>
                </a:lnTo>
                <a:lnTo>
                  <a:pt x="789986" y="77224"/>
                </a:lnTo>
                <a:lnTo>
                  <a:pt x="784776" y="87976"/>
                </a:lnTo>
                <a:lnTo>
                  <a:pt x="785621" y="94221"/>
                </a:lnTo>
                <a:lnTo>
                  <a:pt x="787907" y="100787"/>
                </a:lnTo>
                <a:lnTo>
                  <a:pt x="794042" y="104889"/>
                </a:lnTo>
                <a:lnTo>
                  <a:pt x="802347" y="104889"/>
                </a:lnTo>
                <a:lnTo>
                  <a:pt x="804100" y="104609"/>
                </a:lnTo>
                <a:lnTo>
                  <a:pt x="805827" y="104013"/>
                </a:lnTo>
                <a:lnTo>
                  <a:pt x="840977" y="92424"/>
                </a:lnTo>
                <a:lnTo>
                  <a:pt x="876923" y="81800"/>
                </a:lnTo>
                <a:lnTo>
                  <a:pt x="913539" y="72176"/>
                </a:lnTo>
                <a:lnTo>
                  <a:pt x="950696" y="63588"/>
                </a:lnTo>
                <a:lnTo>
                  <a:pt x="959269" y="61734"/>
                </a:lnTo>
                <a:lnTo>
                  <a:pt x="964717" y="53289"/>
                </a:lnTo>
                <a:lnTo>
                  <a:pt x="961021" y="36144"/>
                </a:lnTo>
                <a:lnTo>
                  <a:pt x="952601" y="30645"/>
                </a:lnTo>
                <a:close/>
              </a:path>
              <a:path w="1614170" h="1482089" extrusionOk="0">
                <a:moveTo>
                  <a:pt x="1395145" y="5219"/>
                </a:moveTo>
                <a:lnTo>
                  <a:pt x="1387360" y="11722"/>
                </a:lnTo>
                <a:lnTo>
                  <a:pt x="1385887" y="29197"/>
                </a:lnTo>
                <a:lnTo>
                  <a:pt x="1392377" y="36868"/>
                </a:lnTo>
                <a:lnTo>
                  <a:pt x="1401114" y="37604"/>
                </a:lnTo>
                <a:lnTo>
                  <a:pt x="1447538" y="42182"/>
                </a:lnTo>
                <a:lnTo>
                  <a:pt x="1488335" y="47329"/>
                </a:lnTo>
                <a:lnTo>
                  <a:pt x="1522897" y="52567"/>
                </a:lnTo>
                <a:lnTo>
                  <a:pt x="1551609" y="57594"/>
                </a:lnTo>
                <a:lnTo>
                  <a:pt x="1552587" y="57683"/>
                </a:lnTo>
                <a:lnTo>
                  <a:pt x="1561045" y="57683"/>
                </a:lnTo>
                <a:lnTo>
                  <a:pt x="1567700" y="52362"/>
                </a:lnTo>
                <a:lnTo>
                  <a:pt x="1570748" y="36106"/>
                </a:lnTo>
                <a:lnTo>
                  <a:pt x="1565059" y="27813"/>
                </a:lnTo>
                <a:lnTo>
                  <a:pt x="1492810" y="15894"/>
                </a:lnTo>
                <a:lnTo>
                  <a:pt x="1451147" y="10637"/>
                </a:lnTo>
                <a:lnTo>
                  <a:pt x="1403769" y="5969"/>
                </a:lnTo>
                <a:lnTo>
                  <a:pt x="1395145" y="5219"/>
                </a:lnTo>
                <a:close/>
              </a:path>
              <a:path w="1614170" h="1482089" extrusionOk="0">
                <a:moveTo>
                  <a:pt x="1258887" y="0"/>
                </a:moveTo>
                <a:lnTo>
                  <a:pt x="1250061" y="0"/>
                </a:lnTo>
                <a:lnTo>
                  <a:pt x="1211154" y="729"/>
                </a:lnTo>
                <a:lnTo>
                  <a:pt x="1172459" y="2381"/>
                </a:lnTo>
                <a:lnTo>
                  <a:pt x="1134109" y="4947"/>
                </a:lnTo>
                <a:lnTo>
                  <a:pt x="1087526" y="9334"/>
                </a:lnTo>
                <a:lnTo>
                  <a:pt x="1081189" y="17145"/>
                </a:lnTo>
                <a:lnTo>
                  <a:pt x="1082967" y="34023"/>
                </a:lnTo>
                <a:lnTo>
                  <a:pt x="1089850" y="40081"/>
                </a:lnTo>
                <a:lnTo>
                  <a:pt x="1098423" y="40081"/>
                </a:lnTo>
                <a:lnTo>
                  <a:pt x="1098981" y="40055"/>
                </a:lnTo>
                <a:lnTo>
                  <a:pt x="1136639" y="36598"/>
                </a:lnTo>
                <a:lnTo>
                  <a:pt x="1174218" y="34082"/>
                </a:lnTo>
                <a:lnTo>
                  <a:pt x="1212142" y="32462"/>
                </a:lnTo>
                <a:lnTo>
                  <a:pt x="1250276" y="31750"/>
                </a:lnTo>
                <a:lnTo>
                  <a:pt x="1259052" y="31686"/>
                </a:lnTo>
                <a:lnTo>
                  <a:pt x="1266101" y="24523"/>
                </a:lnTo>
                <a:lnTo>
                  <a:pt x="1265986" y="7035"/>
                </a:lnTo>
                <a:lnTo>
                  <a:pt x="1258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7"/>
          <p:cNvSpPr/>
          <p:nvPr/>
        </p:nvSpPr>
        <p:spPr>
          <a:xfrm>
            <a:off x="2543795" y="1732916"/>
            <a:ext cx="892810" cy="892810"/>
          </a:xfrm>
          <a:custGeom>
            <a:avLst/>
            <a:gdLst/>
            <a:ahLst/>
            <a:cxnLst/>
            <a:rect l="l" t="t" r="r" b="b"/>
            <a:pathLst>
              <a:path w="892810" h="892810" extrusionOk="0">
                <a:moveTo>
                  <a:pt x="450128" y="0"/>
                </a:moveTo>
                <a:lnTo>
                  <a:pt x="404543" y="2261"/>
                </a:lnTo>
                <a:lnTo>
                  <a:pt x="359167" y="9279"/>
                </a:lnTo>
                <a:lnTo>
                  <a:pt x="314355" y="21073"/>
                </a:lnTo>
                <a:lnTo>
                  <a:pt x="270462" y="37662"/>
                </a:lnTo>
                <a:lnTo>
                  <a:pt x="227845" y="59067"/>
                </a:lnTo>
                <a:lnTo>
                  <a:pt x="186858" y="85305"/>
                </a:lnTo>
                <a:lnTo>
                  <a:pt x="147857" y="116397"/>
                </a:lnTo>
                <a:lnTo>
                  <a:pt x="113484" y="150298"/>
                </a:lnTo>
                <a:lnTo>
                  <a:pt x="83610" y="186960"/>
                </a:lnTo>
                <a:lnTo>
                  <a:pt x="58256" y="226008"/>
                </a:lnTo>
                <a:lnTo>
                  <a:pt x="37443" y="267064"/>
                </a:lnTo>
                <a:lnTo>
                  <a:pt x="21191" y="309753"/>
                </a:lnTo>
                <a:lnTo>
                  <a:pt x="9519" y="353698"/>
                </a:lnTo>
                <a:lnTo>
                  <a:pt x="2448" y="398525"/>
                </a:lnTo>
                <a:lnTo>
                  <a:pt x="0" y="443857"/>
                </a:lnTo>
                <a:lnTo>
                  <a:pt x="2192" y="489317"/>
                </a:lnTo>
                <a:lnTo>
                  <a:pt x="9047" y="534530"/>
                </a:lnTo>
                <a:lnTo>
                  <a:pt x="20584" y="579120"/>
                </a:lnTo>
                <a:lnTo>
                  <a:pt x="36824" y="622711"/>
                </a:lnTo>
                <a:lnTo>
                  <a:pt x="57786" y="664926"/>
                </a:lnTo>
                <a:lnTo>
                  <a:pt x="83492" y="705390"/>
                </a:lnTo>
                <a:lnTo>
                  <a:pt x="113961" y="743727"/>
                </a:lnTo>
                <a:lnTo>
                  <a:pt x="147839" y="778055"/>
                </a:lnTo>
                <a:lnTo>
                  <a:pt x="184559" y="807935"/>
                </a:lnTo>
                <a:lnTo>
                  <a:pt x="223728" y="833343"/>
                </a:lnTo>
                <a:lnTo>
                  <a:pt x="264955" y="854255"/>
                </a:lnTo>
                <a:lnTo>
                  <a:pt x="307847" y="870649"/>
                </a:lnTo>
                <a:lnTo>
                  <a:pt x="352012" y="882501"/>
                </a:lnTo>
                <a:lnTo>
                  <a:pt x="397057" y="889788"/>
                </a:lnTo>
                <a:lnTo>
                  <a:pt x="442592" y="892486"/>
                </a:lnTo>
                <a:lnTo>
                  <a:pt x="488222" y="890573"/>
                </a:lnTo>
                <a:lnTo>
                  <a:pt x="533557" y="884025"/>
                </a:lnTo>
                <a:lnTo>
                  <a:pt x="578203" y="872819"/>
                </a:lnTo>
                <a:lnTo>
                  <a:pt x="621769" y="856932"/>
                </a:lnTo>
                <a:lnTo>
                  <a:pt x="663863" y="836340"/>
                </a:lnTo>
                <a:lnTo>
                  <a:pt x="704092" y="811021"/>
                </a:lnTo>
                <a:lnTo>
                  <a:pt x="742065" y="780950"/>
                </a:lnTo>
                <a:lnTo>
                  <a:pt x="776804" y="746753"/>
                </a:lnTo>
                <a:lnTo>
                  <a:pt x="807035" y="709802"/>
                </a:lnTo>
                <a:lnTo>
                  <a:pt x="832738" y="670475"/>
                </a:lnTo>
                <a:lnTo>
                  <a:pt x="853888" y="629151"/>
                </a:lnTo>
                <a:lnTo>
                  <a:pt x="870463" y="586207"/>
                </a:lnTo>
                <a:lnTo>
                  <a:pt x="882442" y="542021"/>
                </a:lnTo>
                <a:lnTo>
                  <a:pt x="886318" y="518289"/>
                </a:lnTo>
                <a:lnTo>
                  <a:pt x="177918" y="518289"/>
                </a:lnTo>
                <a:lnTo>
                  <a:pt x="157793" y="515406"/>
                </a:lnTo>
                <a:lnTo>
                  <a:pt x="114315" y="505717"/>
                </a:lnTo>
                <a:lnTo>
                  <a:pt x="93209" y="451741"/>
                </a:lnTo>
                <a:lnTo>
                  <a:pt x="97899" y="400758"/>
                </a:lnTo>
                <a:lnTo>
                  <a:pt x="110948" y="354989"/>
                </a:lnTo>
                <a:lnTo>
                  <a:pt x="131267" y="313761"/>
                </a:lnTo>
                <a:lnTo>
                  <a:pt x="157766" y="276402"/>
                </a:lnTo>
                <a:lnTo>
                  <a:pt x="189357" y="242239"/>
                </a:lnTo>
                <a:lnTo>
                  <a:pt x="224949" y="210600"/>
                </a:lnTo>
                <a:lnTo>
                  <a:pt x="263452" y="180812"/>
                </a:lnTo>
                <a:lnTo>
                  <a:pt x="265637" y="179224"/>
                </a:lnTo>
                <a:lnTo>
                  <a:pt x="802190" y="179224"/>
                </a:lnTo>
                <a:lnTo>
                  <a:pt x="779669" y="150814"/>
                </a:lnTo>
                <a:lnTo>
                  <a:pt x="745211" y="115722"/>
                </a:lnTo>
                <a:lnTo>
                  <a:pt x="708117" y="85231"/>
                </a:lnTo>
                <a:lnTo>
                  <a:pt x="668744" y="59361"/>
                </a:lnTo>
                <a:lnTo>
                  <a:pt x="627447" y="38131"/>
                </a:lnTo>
                <a:lnTo>
                  <a:pt x="584582" y="21560"/>
                </a:lnTo>
                <a:lnTo>
                  <a:pt x="540503" y="9669"/>
                </a:lnTo>
                <a:lnTo>
                  <a:pt x="495567" y="2475"/>
                </a:lnTo>
                <a:lnTo>
                  <a:pt x="450128" y="0"/>
                </a:lnTo>
                <a:close/>
              </a:path>
              <a:path w="892810" h="892810" extrusionOk="0">
                <a:moveTo>
                  <a:pt x="802694" y="179859"/>
                </a:moveTo>
                <a:lnTo>
                  <a:pt x="275505" y="179859"/>
                </a:lnTo>
                <a:lnTo>
                  <a:pt x="246619" y="223559"/>
                </a:lnTo>
                <a:lnTo>
                  <a:pt x="222905" y="268702"/>
                </a:lnTo>
                <a:lnTo>
                  <a:pt x="204247" y="315353"/>
                </a:lnTo>
                <a:lnTo>
                  <a:pt x="190533" y="363574"/>
                </a:lnTo>
                <a:lnTo>
                  <a:pt x="181649" y="413428"/>
                </a:lnTo>
                <a:lnTo>
                  <a:pt x="177482" y="464979"/>
                </a:lnTo>
                <a:lnTo>
                  <a:pt x="177918" y="518289"/>
                </a:lnTo>
                <a:lnTo>
                  <a:pt x="886318" y="518289"/>
                </a:lnTo>
                <a:lnTo>
                  <a:pt x="889804" y="496910"/>
                </a:lnTo>
                <a:lnTo>
                  <a:pt x="892517" y="451435"/>
                </a:lnTo>
                <a:lnTo>
                  <a:pt x="890570" y="405791"/>
                </a:lnTo>
                <a:lnTo>
                  <a:pt x="883935" y="360417"/>
                </a:lnTo>
                <a:lnTo>
                  <a:pt x="872591" y="315690"/>
                </a:lnTo>
                <a:lnTo>
                  <a:pt x="856515" y="271988"/>
                </a:lnTo>
                <a:lnTo>
                  <a:pt x="835684" y="229690"/>
                </a:lnTo>
                <a:lnTo>
                  <a:pt x="810076" y="189172"/>
                </a:lnTo>
                <a:lnTo>
                  <a:pt x="802694" y="179859"/>
                </a:lnTo>
                <a:close/>
              </a:path>
              <a:path w="892810" h="892810" extrusionOk="0">
                <a:moveTo>
                  <a:pt x="802190" y="179224"/>
                </a:moveTo>
                <a:lnTo>
                  <a:pt x="265637" y="179224"/>
                </a:lnTo>
                <a:lnTo>
                  <a:pt x="269726" y="180228"/>
                </a:lnTo>
                <a:lnTo>
                  <a:pt x="275505" y="179859"/>
                </a:lnTo>
                <a:lnTo>
                  <a:pt x="802694" y="179859"/>
                </a:lnTo>
                <a:lnTo>
                  <a:pt x="802190" y="179224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7"/>
          <p:cNvSpPr/>
          <p:nvPr/>
        </p:nvSpPr>
        <p:spPr>
          <a:xfrm>
            <a:off x="1053509" y="541641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2" y="385298"/>
                </a:lnTo>
                <a:lnTo>
                  <a:pt x="329273" y="361494"/>
                </a:lnTo>
                <a:lnTo>
                  <a:pt x="360816" y="330206"/>
                </a:lnTo>
                <a:lnTo>
                  <a:pt x="384867" y="292625"/>
                </a:lnTo>
                <a:lnTo>
                  <a:pt x="400221" y="249947"/>
                </a:lnTo>
                <a:lnTo>
                  <a:pt x="40317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4" y="69305"/>
                </a:lnTo>
                <a:lnTo>
                  <a:pt x="330115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4" extrusionOk="0">
                <a:moveTo>
                  <a:pt x="354154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52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74" y="224726"/>
                </a:lnTo>
                <a:lnTo>
                  <a:pt x="405676" y="203365"/>
                </a:lnTo>
                <a:lnTo>
                  <a:pt x="400407" y="157008"/>
                </a:lnTo>
                <a:lnTo>
                  <a:pt x="385232" y="114338"/>
                </a:lnTo>
                <a:lnTo>
                  <a:pt x="361389" y="76603"/>
                </a:lnTo>
                <a:lnTo>
                  <a:pt x="354154" y="6930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7"/>
          <p:cNvSpPr/>
          <p:nvPr/>
        </p:nvSpPr>
        <p:spPr>
          <a:xfrm>
            <a:off x="1489425" y="5665282"/>
            <a:ext cx="991235" cy="735965"/>
          </a:xfrm>
          <a:custGeom>
            <a:avLst/>
            <a:gdLst/>
            <a:ahLst/>
            <a:cxnLst/>
            <a:rect l="l" t="t" r="r" b="b"/>
            <a:pathLst>
              <a:path w="991235" h="735964" extrusionOk="0">
                <a:moveTo>
                  <a:pt x="983246" y="713100"/>
                </a:moveTo>
                <a:lnTo>
                  <a:pt x="969149" y="714548"/>
                </a:lnTo>
                <a:lnTo>
                  <a:pt x="964082" y="720809"/>
                </a:lnTo>
                <a:lnTo>
                  <a:pt x="964831" y="727781"/>
                </a:lnTo>
                <a:lnTo>
                  <a:pt x="965551" y="735517"/>
                </a:lnTo>
                <a:lnTo>
                  <a:pt x="991051" y="735517"/>
                </a:lnTo>
                <a:lnTo>
                  <a:pt x="990079" y="725101"/>
                </a:lnTo>
                <a:lnTo>
                  <a:pt x="989355" y="718129"/>
                </a:lnTo>
                <a:lnTo>
                  <a:pt x="983246" y="713100"/>
                </a:lnTo>
                <a:close/>
              </a:path>
              <a:path w="991235" h="735964" extrusionOk="0">
                <a:moveTo>
                  <a:pt x="291223" y="666986"/>
                </a:moveTo>
                <a:lnTo>
                  <a:pt x="280060" y="675457"/>
                </a:lnTo>
                <a:lnTo>
                  <a:pt x="278955" y="683420"/>
                </a:lnTo>
                <a:lnTo>
                  <a:pt x="283184" y="689021"/>
                </a:lnTo>
                <a:lnTo>
                  <a:pt x="296226" y="704413"/>
                </a:lnTo>
                <a:lnTo>
                  <a:pt x="310930" y="718289"/>
                </a:lnTo>
                <a:lnTo>
                  <a:pt x="327240" y="730606"/>
                </a:lnTo>
                <a:lnTo>
                  <a:pt x="335425" y="735517"/>
                </a:lnTo>
                <a:lnTo>
                  <a:pt x="362563" y="735517"/>
                </a:lnTo>
                <a:lnTo>
                  <a:pt x="365556" y="729876"/>
                </a:lnTo>
                <a:lnTo>
                  <a:pt x="363207" y="722193"/>
                </a:lnTo>
                <a:lnTo>
                  <a:pt x="357022" y="718904"/>
                </a:lnTo>
                <a:lnTo>
                  <a:pt x="341540" y="709616"/>
                </a:lnTo>
                <a:lnTo>
                  <a:pt x="327417" y="698960"/>
                </a:lnTo>
                <a:lnTo>
                  <a:pt x="314701" y="686973"/>
                </a:lnTo>
                <a:lnTo>
                  <a:pt x="303441" y="673692"/>
                </a:lnTo>
                <a:lnTo>
                  <a:pt x="299199" y="668104"/>
                </a:lnTo>
                <a:lnTo>
                  <a:pt x="291223" y="666986"/>
                </a:lnTo>
                <a:close/>
              </a:path>
              <a:path w="991235" h="735964" extrusionOk="0">
                <a:moveTo>
                  <a:pt x="626275" y="668574"/>
                </a:moveTo>
                <a:lnTo>
                  <a:pt x="592289" y="697782"/>
                </a:lnTo>
                <a:lnTo>
                  <a:pt x="556691" y="720834"/>
                </a:lnTo>
                <a:lnTo>
                  <a:pt x="554596" y="728606"/>
                </a:lnTo>
                <a:lnTo>
                  <a:pt x="558558" y="735517"/>
                </a:lnTo>
                <a:lnTo>
                  <a:pt x="581661" y="735517"/>
                </a:lnTo>
                <a:lnTo>
                  <a:pt x="623133" y="705649"/>
                </a:lnTo>
                <a:lnTo>
                  <a:pt x="643915" y="679013"/>
                </a:lnTo>
                <a:lnTo>
                  <a:pt x="634301" y="668815"/>
                </a:lnTo>
                <a:lnTo>
                  <a:pt x="626275" y="668574"/>
                </a:lnTo>
                <a:close/>
              </a:path>
              <a:path w="991235" h="735964" extrusionOk="0">
                <a:moveTo>
                  <a:pt x="947432" y="563570"/>
                </a:moveTo>
                <a:lnTo>
                  <a:pt x="934110" y="567951"/>
                </a:lnTo>
                <a:lnTo>
                  <a:pt x="930503" y="575152"/>
                </a:lnTo>
                <a:lnTo>
                  <a:pt x="932713" y="581794"/>
                </a:lnTo>
                <a:lnTo>
                  <a:pt x="938426" y="599775"/>
                </a:lnTo>
                <a:lnTo>
                  <a:pt x="943667" y="617842"/>
                </a:lnTo>
                <a:lnTo>
                  <a:pt x="948422" y="635935"/>
                </a:lnTo>
                <a:lnTo>
                  <a:pt x="952677" y="653994"/>
                </a:lnTo>
                <a:lnTo>
                  <a:pt x="953985" y="659912"/>
                </a:lnTo>
                <a:lnTo>
                  <a:pt x="959243" y="663951"/>
                </a:lnTo>
                <a:lnTo>
                  <a:pt x="965974" y="663951"/>
                </a:lnTo>
                <a:lnTo>
                  <a:pt x="966901" y="663849"/>
                </a:lnTo>
                <a:lnTo>
                  <a:pt x="974674" y="662122"/>
                </a:lnTo>
                <a:lnTo>
                  <a:pt x="978992" y="655340"/>
                </a:lnTo>
                <a:lnTo>
                  <a:pt x="977480" y="648495"/>
                </a:lnTo>
                <a:lnTo>
                  <a:pt x="968154" y="611084"/>
                </a:lnTo>
                <a:lnTo>
                  <a:pt x="956817" y="573806"/>
                </a:lnTo>
                <a:lnTo>
                  <a:pt x="954608" y="567151"/>
                </a:lnTo>
                <a:lnTo>
                  <a:pt x="947432" y="563570"/>
                </a:lnTo>
                <a:close/>
              </a:path>
              <a:path w="991235" h="735964" extrusionOk="0">
                <a:moveTo>
                  <a:pt x="722071" y="547212"/>
                </a:moveTo>
                <a:lnTo>
                  <a:pt x="714349" y="549536"/>
                </a:lnTo>
                <a:lnTo>
                  <a:pt x="711022" y="555683"/>
                </a:lnTo>
                <a:lnTo>
                  <a:pt x="705577" y="565398"/>
                </a:lnTo>
                <a:lnTo>
                  <a:pt x="696906" y="579777"/>
                </a:lnTo>
                <a:lnTo>
                  <a:pt x="685158" y="597701"/>
                </a:lnTo>
                <a:lnTo>
                  <a:pt x="670483" y="618053"/>
                </a:lnTo>
                <a:lnTo>
                  <a:pt x="666241" y="623654"/>
                </a:lnTo>
                <a:lnTo>
                  <a:pt x="667334" y="631617"/>
                </a:lnTo>
                <a:lnTo>
                  <a:pt x="675220" y="637586"/>
                </a:lnTo>
                <a:lnTo>
                  <a:pt x="677913" y="638436"/>
                </a:lnTo>
                <a:lnTo>
                  <a:pt x="684428" y="638436"/>
                </a:lnTo>
                <a:lnTo>
                  <a:pt x="717705" y="594440"/>
                </a:lnTo>
                <a:lnTo>
                  <a:pt x="736701" y="561589"/>
                </a:lnTo>
                <a:lnTo>
                  <a:pt x="734402" y="553893"/>
                </a:lnTo>
                <a:lnTo>
                  <a:pt x="722071" y="547212"/>
                </a:lnTo>
                <a:close/>
              </a:path>
              <a:path w="991235" h="735964" extrusionOk="0">
                <a:moveTo>
                  <a:pt x="249847" y="523819"/>
                </a:moveTo>
                <a:lnTo>
                  <a:pt x="243814" y="529102"/>
                </a:lnTo>
                <a:lnTo>
                  <a:pt x="242735" y="543339"/>
                </a:lnTo>
                <a:lnTo>
                  <a:pt x="242455" y="550540"/>
                </a:lnTo>
                <a:lnTo>
                  <a:pt x="242455" y="557677"/>
                </a:lnTo>
                <a:lnTo>
                  <a:pt x="246206" y="601772"/>
                </a:lnTo>
                <a:lnTo>
                  <a:pt x="255714" y="625457"/>
                </a:lnTo>
                <a:lnTo>
                  <a:pt x="262432" y="625457"/>
                </a:lnTo>
                <a:lnTo>
                  <a:pt x="263436" y="625355"/>
                </a:lnTo>
                <a:lnTo>
                  <a:pt x="271246" y="623463"/>
                </a:lnTo>
                <a:lnTo>
                  <a:pt x="275450" y="616605"/>
                </a:lnTo>
                <a:lnTo>
                  <a:pt x="273799" y="609785"/>
                </a:lnTo>
                <a:lnTo>
                  <a:pt x="271204" y="597289"/>
                </a:lnTo>
                <a:lnTo>
                  <a:pt x="269346" y="584407"/>
                </a:lnTo>
                <a:lnTo>
                  <a:pt x="268228" y="571188"/>
                </a:lnTo>
                <a:lnTo>
                  <a:pt x="267855" y="557677"/>
                </a:lnTo>
                <a:lnTo>
                  <a:pt x="267880" y="550540"/>
                </a:lnTo>
                <a:lnTo>
                  <a:pt x="268109" y="544622"/>
                </a:lnTo>
                <a:lnTo>
                  <a:pt x="269138" y="531045"/>
                </a:lnTo>
                <a:lnTo>
                  <a:pt x="263905" y="524937"/>
                </a:lnTo>
                <a:lnTo>
                  <a:pt x="249847" y="523819"/>
                </a:lnTo>
                <a:close/>
              </a:path>
              <a:path w="991235" h="735964" extrusionOk="0">
                <a:moveTo>
                  <a:pt x="875410" y="427515"/>
                </a:moveTo>
                <a:lnTo>
                  <a:pt x="864311" y="436087"/>
                </a:lnTo>
                <a:lnTo>
                  <a:pt x="863269" y="444063"/>
                </a:lnTo>
                <a:lnTo>
                  <a:pt x="867562" y="449626"/>
                </a:lnTo>
                <a:lnTo>
                  <a:pt x="873366" y="457253"/>
                </a:lnTo>
                <a:lnTo>
                  <a:pt x="899306" y="498460"/>
                </a:lnTo>
                <a:lnTo>
                  <a:pt x="907707" y="516656"/>
                </a:lnTo>
                <a:lnTo>
                  <a:pt x="912329" y="519437"/>
                </a:lnTo>
                <a:lnTo>
                  <a:pt x="918921" y="519437"/>
                </a:lnTo>
                <a:lnTo>
                  <a:pt x="920686" y="519069"/>
                </a:lnTo>
                <a:lnTo>
                  <a:pt x="922388" y="518320"/>
                </a:lnTo>
                <a:lnTo>
                  <a:pt x="928776" y="515424"/>
                </a:lnTo>
                <a:lnTo>
                  <a:pt x="931633" y="507919"/>
                </a:lnTo>
                <a:lnTo>
                  <a:pt x="928751" y="501518"/>
                </a:lnTo>
                <a:lnTo>
                  <a:pt x="911415" y="466555"/>
                </a:lnTo>
                <a:lnTo>
                  <a:pt x="887679" y="434119"/>
                </a:lnTo>
                <a:lnTo>
                  <a:pt x="883386" y="428556"/>
                </a:lnTo>
                <a:lnTo>
                  <a:pt x="875410" y="427515"/>
                </a:lnTo>
                <a:close/>
              </a:path>
              <a:path w="991235" h="735964" extrusionOk="0">
                <a:moveTo>
                  <a:pt x="745655" y="398254"/>
                </a:moveTo>
                <a:lnTo>
                  <a:pt x="738543" y="398546"/>
                </a:lnTo>
                <a:lnTo>
                  <a:pt x="731532" y="398978"/>
                </a:lnTo>
                <a:lnTo>
                  <a:pt x="726211" y="405010"/>
                </a:lnTo>
                <a:lnTo>
                  <a:pt x="727138" y="419984"/>
                </a:lnTo>
                <a:lnTo>
                  <a:pt x="727392" y="428112"/>
                </a:lnTo>
                <a:lnTo>
                  <a:pt x="725804" y="473297"/>
                </a:lnTo>
                <a:lnTo>
                  <a:pt x="723811" y="492856"/>
                </a:lnTo>
                <a:lnTo>
                  <a:pt x="728840" y="499130"/>
                </a:lnTo>
                <a:lnTo>
                  <a:pt x="736282" y="499956"/>
                </a:lnTo>
                <a:lnTo>
                  <a:pt x="737222" y="499981"/>
                </a:lnTo>
                <a:lnTo>
                  <a:pt x="743610" y="499981"/>
                </a:lnTo>
                <a:lnTo>
                  <a:pt x="752040" y="462226"/>
                </a:lnTo>
                <a:lnTo>
                  <a:pt x="752779" y="436443"/>
                </a:lnTo>
                <a:lnTo>
                  <a:pt x="752698" y="428112"/>
                </a:lnTo>
                <a:lnTo>
                  <a:pt x="752590" y="423311"/>
                </a:lnTo>
                <a:lnTo>
                  <a:pt x="752342" y="416848"/>
                </a:lnTo>
                <a:lnTo>
                  <a:pt x="751992" y="410446"/>
                </a:lnTo>
                <a:lnTo>
                  <a:pt x="751573" y="403448"/>
                </a:lnTo>
                <a:lnTo>
                  <a:pt x="745655" y="398254"/>
                </a:lnTo>
                <a:close/>
              </a:path>
              <a:path w="991235" h="735964" extrusionOk="0">
                <a:moveTo>
                  <a:pt x="303758" y="379141"/>
                </a:moveTo>
                <a:lnTo>
                  <a:pt x="273726" y="421987"/>
                </a:lnTo>
                <a:lnTo>
                  <a:pt x="259194" y="458617"/>
                </a:lnTo>
                <a:lnTo>
                  <a:pt x="256971" y="465272"/>
                </a:lnTo>
                <a:lnTo>
                  <a:pt x="260565" y="472473"/>
                </a:lnTo>
                <a:lnTo>
                  <a:pt x="267220" y="474670"/>
                </a:lnTo>
                <a:lnTo>
                  <a:pt x="268554" y="475127"/>
                </a:lnTo>
                <a:lnTo>
                  <a:pt x="269913" y="475330"/>
                </a:lnTo>
                <a:lnTo>
                  <a:pt x="276555" y="475330"/>
                </a:lnTo>
                <a:lnTo>
                  <a:pt x="281508" y="471965"/>
                </a:lnTo>
                <a:lnTo>
                  <a:pt x="283286" y="466656"/>
                </a:lnTo>
                <a:lnTo>
                  <a:pt x="289551" y="449480"/>
                </a:lnTo>
                <a:lnTo>
                  <a:pt x="296784" y="432641"/>
                </a:lnTo>
                <a:lnTo>
                  <a:pt x="304958" y="416195"/>
                </a:lnTo>
                <a:lnTo>
                  <a:pt x="314045" y="400197"/>
                </a:lnTo>
                <a:lnTo>
                  <a:pt x="317677" y="394190"/>
                </a:lnTo>
                <a:lnTo>
                  <a:pt x="315760" y="386392"/>
                </a:lnTo>
                <a:lnTo>
                  <a:pt x="303758" y="379141"/>
                </a:lnTo>
                <a:close/>
              </a:path>
              <a:path w="991235" h="735964" extrusionOk="0">
                <a:moveTo>
                  <a:pt x="773366" y="319120"/>
                </a:moveTo>
                <a:lnTo>
                  <a:pt x="765390" y="320149"/>
                </a:lnTo>
                <a:lnTo>
                  <a:pt x="756843" y="331300"/>
                </a:lnTo>
                <a:lnTo>
                  <a:pt x="757910" y="339263"/>
                </a:lnTo>
                <a:lnTo>
                  <a:pt x="763473" y="343530"/>
                </a:lnTo>
                <a:lnTo>
                  <a:pt x="777519" y="354733"/>
                </a:lnTo>
                <a:lnTo>
                  <a:pt x="791454" y="366749"/>
                </a:lnTo>
                <a:lnTo>
                  <a:pt x="805231" y="379531"/>
                </a:lnTo>
                <a:lnTo>
                  <a:pt x="818807" y="393034"/>
                </a:lnTo>
                <a:lnTo>
                  <a:pt x="821283" y="395600"/>
                </a:lnTo>
                <a:lnTo>
                  <a:pt x="824598" y="396882"/>
                </a:lnTo>
                <a:lnTo>
                  <a:pt x="831100" y="396882"/>
                </a:lnTo>
                <a:lnTo>
                  <a:pt x="834288" y="395701"/>
                </a:lnTo>
                <a:lnTo>
                  <a:pt x="841794" y="388412"/>
                </a:lnTo>
                <a:lnTo>
                  <a:pt x="841908" y="380385"/>
                </a:lnTo>
                <a:lnTo>
                  <a:pt x="837018" y="375343"/>
                </a:lnTo>
                <a:lnTo>
                  <a:pt x="822789" y="361185"/>
                </a:lnTo>
                <a:lnTo>
                  <a:pt x="808329" y="347772"/>
                </a:lnTo>
                <a:lnTo>
                  <a:pt x="793688" y="335149"/>
                </a:lnTo>
                <a:lnTo>
                  <a:pt x="778916" y="323362"/>
                </a:lnTo>
                <a:lnTo>
                  <a:pt x="773366" y="319120"/>
                </a:lnTo>
                <a:close/>
              </a:path>
              <a:path w="991235" h="735964" extrusionOk="0">
                <a:moveTo>
                  <a:pt x="631901" y="252306"/>
                </a:moveTo>
                <a:lnTo>
                  <a:pt x="624992" y="256509"/>
                </a:lnTo>
                <a:lnTo>
                  <a:pt x="621639" y="270136"/>
                </a:lnTo>
                <a:lnTo>
                  <a:pt x="625805" y="277007"/>
                </a:lnTo>
                <a:lnTo>
                  <a:pt x="632612" y="278684"/>
                </a:lnTo>
                <a:lnTo>
                  <a:pt x="649957" y="283490"/>
                </a:lnTo>
                <a:lnTo>
                  <a:pt x="667207" y="289359"/>
                </a:lnTo>
                <a:lnTo>
                  <a:pt x="684304" y="296270"/>
                </a:lnTo>
                <a:lnTo>
                  <a:pt x="702094" y="304617"/>
                </a:lnTo>
                <a:lnTo>
                  <a:pt x="702551" y="304769"/>
                </a:lnTo>
                <a:lnTo>
                  <a:pt x="716254" y="345447"/>
                </a:lnTo>
                <a:lnTo>
                  <a:pt x="721360" y="349105"/>
                </a:lnTo>
                <a:lnTo>
                  <a:pt x="728040" y="349105"/>
                </a:lnTo>
                <a:lnTo>
                  <a:pt x="729195" y="348953"/>
                </a:lnTo>
                <a:lnTo>
                  <a:pt x="737095" y="346730"/>
                </a:lnTo>
                <a:lnTo>
                  <a:pt x="741032" y="339720"/>
                </a:lnTo>
                <a:lnTo>
                  <a:pt x="739140" y="332963"/>
                </a:lnTo>
                <a:lnTo>
                  <a:pt x="733224" y="314036"/>
                </a:lnTo>
                <a:lnTo>
                  <a:pt x="726222" y="295546"/>
                </a:lnTo>
                <a:lnTo>
                  <a:pt x="718160" y="277556"/>
                </a:lnTo>
                <a:lnTo>
                  <a:pt x="713837" y="269273"/>
                </a:lnTo>
                <a:lnTo>
                  <a:pt x="685634" y="269273"/>
                </a:lnTo>
                <a:lnTo>
                  <a:pt x="673978" y="264788"/>
                </a:lnTo>
                <a:lnTo>
                  <a:pt x="662258" y="260746"/>
                </a:lnTo>
                <a:lnTo>
                  <a:pt x="650489" y="257155"/>
                </a:lnTo>
                <a:lnTo>
                  <a:pt x="638632" y="254007"/>
                </a:lnTo>
                <a:lnTo>
                  <a:pt x="631901" y="252306"/>
                </a:lnTo>
                <a:close/>
              </a:path>
              <a:path w="991235" h="735964" extrusionOk="0">
                <a:moveTo>
                  <a:pt x="697890" y="251823"/>
                </a:moveTo>
                <a:lnTo>
                  <a:pt x="686714" y="258110"/>
                </a:lnTo>
                <a:lnTo>
                  <a:pt x="684352" y="263901"/>
                </a:lnTo>
                <a:lnTo>
                  <a:pt x="685634" y="269273"/>
                </a:lnTo>
                <a:lnTo>
                  <a:pt x="713837" y="269273"/>
                </a:lnTo>
                <a:lnTo>
                  <a:pt x="709066" y="260129"/>
                </a:lnTo>
                <a:lnTo>
                  <a:pt x="705650" y="254007"/>
                </a:lnTo>
                <a:lnTo>
                  <a:pt x="697890" y="251823"/>
                </a:lnTo>
                <a:close/>
              </a:path>
              <a:path w="991235" h="735964" extrusionOk="0">
                <a:moveTo>
                  <a:pt x="413816" y="277172"/>
                </a:moveTo>
                <a:lnTo>
                  <a:pt x="368430" y="301750"/>
                </a:lnTo>
                <a:lnTo>
                  <a:pt x="335699" y="329560"/>
                </a:lnTo>
                <a:lnTo>
                  <a:pt x="335775" y="337599"/>
                </a:lnTo>
                <a:lnTo>
                  <a:pt x="343255" y="344939"/>
                </a:lnTo>
                <a:lnTo>
                  <a:pt x="346468" y="346146"/>
                </a:lnTo>
                <a:lnTo>
                  <a:pt x="352971" y="346146"/>
                </a:lnTo>
                <a:lnTo>
                  <a:pt x="356260" y="344889"/>
                </a:lnTo>
                <a:lnTo>
                  <a:pt x="362508" y="338513"/>
                </a:lnTo>
                <a:lnTo>
                  <a:pt x="366369" y="334779"/>
                </a:lnTo>
                <a:lnTo>
                  <a:pt x="418414" y="303106"/>
                </a:lnTo>
                <a:lnTo>
                  <a:pt x="424738" y="300083"/>
                </a:lnTo>
                <a:lnTo>
                  <a:pt x="427431" y="292514"/>
                </a:lnTo>
                <a:lnTo>
                  <a:pt x="421411" y="279839"/>
                </a:lnTo>
                <a:lnTo>
                  <a:pt x="413816" y="277172"/>
                </a:lnTo>
                <a:close/>
              </a:path>
              <a:path w="991235" h="735964" extrusionOk="0">
                <a:moveTo>
                  <a:pt x="567182" y="244533"/>
                </a:moveTo>
                <a:lnTo>
                  <a:pt x="560158" y="244533"/>
                </a:lnTo>
                <a:lnTo>
                  <a:pt x="540601" y="245152"/>
                </a:lnTo>
                <a:lnTo>
                  <a:pt x="501333" y="249855"/>
                </a:lnTo>
                <a:lnTo>
                  <a:pt x="470712" y="262389"/>
                </a:lnTo>
                <a:lnTo>
                  <a:pt x="473722" y="275051"/>
                </a:lnTo>
                <a:lnTo>
                  <a:pt x="478929" y="278976"/>
                </a:lnTo>
                <a:lnTo>
                  <a:pt x="485647" y="278976"/>
                </a:lnTo>
                <a:lnTo>
                  <a:pt x="486638" y="278861"/>
                </a:lnTo>
                <a:lnTo>
                  <a:pt x="487629" y="278633"/>
                </a:lnTo>
                <a:lnTo>
                  <a:pt x="505763" y="274864"/>
                </a:lnTo>
                <a:lnTo>
                  <a:pt x="523948" y="272154"/>
                </a:lnTo>
                <a:lnTo>
                  <a:pt x="542118" y="270509"/>
                </a:lnTo>
                <a:lnTo>
                  <a:pt x="560209" y="269933"/>
                </a:lnTo>
                <a:lnTo>
                  <a:pt x="567220" y="269921"/>
                </a:lnTo>
                <a:lnTo>
                  <a:pt x="572896" y="264231"/>
                </a:lnTo>
                <a:lnTo>
                  <a:pt x="572871" y="250210"/>
                </a:lnTo>
                <a:lnTo>
                  <a:pt x="567182" y="244533"/>
                </a:lnTo>
                <a:close/>
              </a:path>
              <a:path w="991235" h="735964" extrusionOk="0">
                <a:moveTo>
                  <a:pt x="598843" y="139771"/>
                </a:moveTo>
                <a:lnTo>
                  <a:pt x="590892" y="140952"/>
                </a:lnTo>
                <a:lnTo>
                  <a:pt x="586701" y="146553"/>
                </a:lnTo>
                <a:lnTo>
                  <a:pt x="582523" y="152192"/>
                </a:lnTo>
                <a:lnTo>
                  <a:pt x="583704" y="160154"/>
                </a:lnTo>
                <a:lnTo>
                  <a:pt x="589330" y="164333"/>
                </a:lnTo>
                <a:lnTo>
                  <a:pt x="604262" y="175955"/>
                </a:lnTo>
                <a:lnTo>
                  <a:pt x="618394" y="188048"/>
                </a:lnTo>
                <a:lnTo>
                  <a:pt x="631678" y="200568"/>
                </a:lnTo>
                <a:lnTo>
                  <a:pt x="644067" y="213469"/>
                </a:lnTo>
                <a:lnTo>
                  <a:pt x="646569" y="216225"/>
                </a:lnTo>
                <a:lnTo>
                  <a:pt x="649998" y="217609"/>
                </a:lnTo>
                <a:lnTo>
                  <a:pt x="656501" y="217609"/>
                </a:lnTo>
                <a:lnTo>
                  <a:pt x="659561" y="216517"/>
                </a:lnTo>
                <a:lnTo>
                  <a:pt x="667181" y="209570"/>
                </a:lnTo>
                <a:lnTo>
                  <a:pt x="667550" y="201544"/>
                </a:lnTo>
                <a:lnTo>
                  <a:pt x="662825" y="196349"/>
                </a:lnTo>
                <a:lnTo>
                  <a:pt x="649594" y="182572"/>
                </a:lnTo>
                <a:lnTo>
                  <a:pt x="635425" y="169214"/>
                </a:lnTo>
                <a:lnTo>
                  <a:pt x="620370" y="156321"/>
                </a:lnTo>
                <a:lnTo>
                  <a:pt x="604481" y="143937"/>
                </a:lnTo>
                <a:lnTo>
                  <a:pt x="598843" y="139771"/>
                </a:lnTo>
                <a:close/>
              </a:path>
              <a:path w="991235" h="735964" extrusionOk="0">
                <a:moveTo>
                  <a:pt x="461098" y="67813"/>
                </a:moveTo>
                <a:lnTo>
                  <a:pt x="453720" y="71039"/>
                </a:lnTo>
                <a:lnTo>
                  <a:pt x="448640" y="84120"/>
                </a:lnTo>
                <a:lnTo>
                  <a:pt x="451878" y="91486"/>
                </a:lnTo>
                <a:lnTo>
                  <a:pt x="458431" y="94026"/>
                </a:lnTo>
                <a:lnTo>
                  <a:pt x="476293" y="101236"/>
                </a:lnTo>
                <a:lnTo>
                  <a:pt x="493622" y="108808"/>
                </a:lnTo>
                <a:lnTo>
                  <a:pt x="510358" y="116714"/>
                </a:lnTo>
                <a:lnTo>
                  <a:pt x="526440" y="124925"/>
                </a:lnTo>
                <a:lnTo>
                  <a:pt x="528345" y="125928"/>
                </a:lnTo>
                <a:lnTo>
                  <a:pt x="530377" y="126411"/>
                </a:lnTo>
                <a:lnTo>
                  <a:pt x="536943" y="126411"/>
                </a:lnTo>
                <a:lnTo>
                  <a:pt x="541337" y="123947"/>
                </a:lnTo>
                <a:lnTo>
                  <a:pt x="546900" y="113457"/>
                </a:lnTo>
                <a:lnTo>
                  <a:pt x="544550" y="105773"/>
                </a:lnTo>
                <a:lnTo>
                  <a:pt x="504183" y="85710"/>
                </a:lnTo>
                <a:lnTo>
                  <a:pt x="467613" y="70327"/>
                </a:lnTo>
                <a:lnTo>
                  <a:pt x="461098" y="67813"/>
                </a:lnTo>
                <a:close/>
              </a:path>
              <a:path w="991235" h="735964" extrusionOk="0">
                <a:moveTo>
                  <a:pt x="312292" y="26068"/>
                </a:moveTo>
                <a:lnTo>
                  <a:pt x="305625" y="30437"/>
                </a:lnTo>
                <a:lnTo>
                  <a:pt x="302767" y="44165"/>
                </a:lnTo>
                <a:lnTo>
                  <a:pt x="307187" y="50884"/>
                </a:lnTo>
                <a:lnTo>
                  <a:pt x="332826" y="56372"/>
                </a:lnTo>
                <a:lnTo>
                  <a:pt x="351312" y="60712"/>
                </a:lnTo>
                <a:lnTo>
                  <a:pt x="369452" y="65326"/>
                </a:lnTo>
                <a:lnTo>
                  <a:pt x="388353" y="70518"/>
                </a:lnTo>
                <a:lnTo>
                  <a:pt x="389521" y="70683"/>
                </a:lnTo>
                <a:lnTo>
                  <a:pt x="396201" y="70683"/>
                </a:lnTo>
                <a:lnTo>
                  <a:pt x="401294" y="67051"/>
                </a:lnTo>
                <a:lnTo>
                  <a:pt x="404812" y="54719"/>
                </a:lnTo>
                <a:lnTo>
                  <a:pt x="400900" y="47683"/>
                </a:lnTo>
                <a:lnTo>
                  <a:pt x="375973" y="40773"/>
                </a:lnTo>
                <a:lnTo>
                  <a:pt x="357374" y="36041"/>
                </a:lnTo>
                <a:lnTo>
                  <a:pt x="338428" y="31589"/>
                </a:lnTo>
                <a:lnTo>
                  <a:pt x="319201" y="27439"/>
                </a:lnTo>
                <a:lnTo>
                  <a:pt x="312292" y="26068"/>
                </a:lnTo>
                <a:close/>
              </a:path>
              <a:path w="991235" h="735964" extrusionOk="0">
                <a:moveTo>
                  <a:pt x="159689" y="4808"/>
                </a:moveTo>
                <a:lnTo>
                  <a:pt x="153555" y="10040"/>
                </a:lnTo>
                <a:lnTo>
                  <a:pt x="152336" y="24023"/>
                </a:lnTo>
                <a:lnTo>
                  <a:pt x="157518" y="30170"/>
                </a:lnTo>
                <a:lnTo>
                  <a:pt x="183556" y="32571"/>
                </a:lnTo>
                <a:lnTo>
                  <a:pt x="202476" y="34607"/>
                </a:lnTo>
                <a:lnTo>
                  <a:pt x="221195" y="36879"/>
                </a:lnTo>
                <a:lnTo>
                  <a:pt x="240258" y="39466"/>
                </a:lnTo>
                <a:lnTo>
                  <a:pt x="240868" y="39504"/>
                </a:lnTo>
                <a:lnTo>
                  <a:pt x="247675" y="39504"/>
                </a:lnTo>
                <a:lnTo>
                  <a:pt x="253110" y="34932"/>
                </a:lnTo>
                <a:lnTo>
                  <a:pt x="255003" y="21648"/>
                </a:lnTo>
                <a:lnTo>
                  <a:pt x="250177" y="15222"/>
                </a:lnTo>
                <a:lnTo>
                  <a:pt x="224444" y="11682"/>
                </a:lnTo>
                <a:lnTo>
                  <a:pt x="205376" y="9371"/>
                </a:lnTo>
                <a:lnTo>
                  <a:pt x="186105" y="7302"/>
                </a:lnTo>
                <a:lnTo>
                  <a:pt x="159689" y="4808"/>
                </a:lnTo>
                <a:close/>
              </a:path>
              <a:path w="991235" h="735964" extrusionOk="0">
                <a:moveTo>
                  <a:pt x="33247" y="0"/>
                </a:moveTo>
                <a:lnTo>
                  <a:pt x="17824" y="272"/>
                </a:lnTo>
                <a:lnTo>
                  <a:pt x="12433" y="452"/>
                </a:lnTo>
                <a:lnTo>
                  <a:pt x="5435" y="757"/>
                </a:lnTo>
                <a:lnTo>
                  <a:pt x="0" y="6688"/>
                </a:lnTo>
                <a:lnTo>
                  <a:pt x="622" y="20708"/>
                </a:lnTo>
                <a:lnTo>
                  <a:pt x="6489" y="26322"/>
                </a:lnTo>
                <a:lnTo>
                  <a:pt x="13550" y="25827"/>
                </a:lnTo>
                <a:lnTo>
                  <a:pt x="18957" y="25646"/>
                </a:lnTo>
                <a:lnTo>
                  <a:pt x="34056" y="25393"/>
                </a:lnTo>
                <a:lnTo>
                  <a:pt x="96986" y="25393"/>
                </a:lnTo>
                <a:lnTo>
                  <a:pt x="101790" y="20785"/>
                </a:lnTo>
                <a:lnTo>
                  <a:pt x="102285" y="6904"/>
                </a:lnTo>
                <a:lnTo>
                  <a:pt x="96786" y="1023"/>
                </a:lnTo>
                <a:lnTo>
                  <a:pt x="57601" y="39"/>
                </a:lnTo>
                <a:lnTo>
                  <a:pt x="33247" y="0"/>
                </a:lnTo>
                <a:close/>
              </a:path>
              <a:path w="991235" h="735964" extrusionOk="0">
                <a:moveTo>
                  <a:pt x="96986" y="25393"/>
                </a:moveTo>
                <a:lnTo>
                  <a:pt x="34056" y="25393"/>
                </a:lnTo>
                <a:lnTo>
                  <a:pt x="57740" y="25443"/>
                </a:lnTo>
                <a:lnTo>
                  <a:pt x="89344" y="26182"/>
                </a:lnTo>
                <a:lnTo>
                  <a:pt x="96164" y="26182"/>
                </a:lnTo>
                <a:lnTo>
                  <a:pt x="96986" y="25393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7"/>
          <p:cNvSpPr/>
          <p:nvPr/>
        </p:nvSpPr>
        <p:spPr>
          <a:xfrm>
            <a:off x="3303228" y="1338413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4" h="430530" extrusionOk="0">
                <a:moveTo>
                  <a:pt x="560232" y="249262"/>
                </a:moveTo>
                <a:lnTo>
                  <a:pt x="534822" y="249262"/>
                </a:lnTo>
                <a:lnTo>
                  <a:pt x="541350" y="424954"/>
                </a:lnTo>
                <a:lnTo>
                  <a:pt x="546989" y="430326"/>
                </a:lnTo>
                <a:lnTo>
                  <a:pt x="554266" y="430326"/>
                </a:lnTo>
                <a:lnTo>
                  <a:pt x="561276" y="430060"/>
                </a:lnTo>
                <a:lnTo>
                  <a:pt x="566737" y="424167"/>
                </a:lnTo>
                <a:lnTo>
                  <a:pt x="560232" y="249262"/>
                </a:lnTo>
                <a:close/>
              </a:path>
              <a:path w="567054" h="430530" extrusionOk="0">
                <a:moveTo>
                  <a:pt x="389453" y="139700"/>
                </a:moveTo>
                <a:lnTo>
                  <a:pt x="364058" y="139700"/>
                </a:lnTo>
                <a:lnTo>
                  <a:pt x="363651" y="323405"/>
                </a:lnTo>
                <a:lnTo>
                  <a:pt x="365988" y="327545"/>
                </a:lnTo>
                <a:lnTo>
                  <a:pt x="373646" y="332155"/>
                </a:lnTo>
                <a:lnTo>
                  <a:pt x="378383" y="332282"/>
                </a:lnTo>
                <a:lnTo>
                  <a:pt x="443309" y="297827"/>
                </a:lnTo>
                <a:lnTo>
                  <a:pt x="389115" y="297827"/>
                </a:lnTo>
                <a:lnTo>
                  <a:pt x="389453" y="139700"/>
                </a:lnTo>
                <a:close/>
              </a:path>
              <a:path w="567054" h="430530" extrusionOk="0">
                <a:moveTo>
                  <a:pt x="544652" y="215277"/>
                </a:moveTo>
                <a:lnTo>
                  <a:pt x="389115" y="297827"/>
                </a:lnTo>
                <a:lnTo>
                  <a:pt x="443309" y="297827"/>
                </a:lnTo>
                <a:lnTo>
                  <a:pt x="534822" y="249262"/>
                </a:lnTo>
                <a:lnTo>
                  <a:pt x="560232" y="249262"/>
                </a:lnTo>
                <a:lnTo>
                  <a:pt x="559282" y="223710"/>
                </a:lnTo>
                <a:lnTo>
                  <a:pt x="556882" y="219735"/>
                </a:lnTo>
                <a:lnTo>
                  <a:pt x="549300" y="215353"/>
                </a:lnTo>
                <a:lnTo>
                  <a:pt x="544652" y="215277"/>
                </a:lnTo>
                <a:close/>
              </a:path>
              <a:path w="567054" h="430530" extrusionOk="0">
                <a:moveTo>
                  <a:pt x="190886" y="34201"/>
                </a:moveTo>
                <a:lnTo>
                  <a:pt x="165430" y="34201"/>
                </a:lnTo>
                <a:lnTo>
                  <a:pt x="178371" y="224307"/>
                </a:lnTo>
                <a:lnTo>
                  <a:pt x="180848" y="228168"/>
                </a:lnTo>
                <a:lnTo>
                  <a:pt x="188417" y="232333"/>
                </a:lnTo>
                <a:lnTo>
                  <a:pt x="193014" y="232359"/>
                </a:lnTo>
                <a:lnTo>
                  <a:pt x="255421" y="198551"/>
                </a:lnTo>
                <a:lnTo>
                  <a:pt x="202082" y="198551"/>
                </a:lnTo>
                <a:lnTo>
                  <a:pt x="190886" y="34201"/>
                </a:lnTo>
                <a:close/>
              </a:path>
              <a:path w="567054" h="430530" extrusionOk="0">
                <a:moveTo>
                  <a:pt x="374700" y="105067"/>
                </a:moveTo>
                <a:lnTo>
                  <a:pt x="202082" y="198551"/>
                </a:lnTo>
                <a:lnTo>
                  <a:pt x="255421" y="198551"/>
                </a:lnTo>
                <a:lnTo>
                  <a:pt x="364058" y="139700"/>
                </a:lnTo>
                <a:lnTo>
                  <a:pt x="389453" y="139700"/>
                </a:lnTo>
                <a:lnTo>
                  <a:pt x="389509" y="113906"/>
                </a:lnTo>
                <a:lnTo>
                  <a:pt x="387159" y="109753"/>
                </a:lnTo>
                <a:lnTo>
                  <a:pt x="379476" y="105156"/>
                </a:lnTo>
                <a:lnTo>
                  <a:pt x="374700" y="105067"/>
                </a:lnTo>
                <a:close/>
              </a:path>
              <a:path w="567054" h="430530" extrusionOk="0">
                <a:moveTo>
                  <a:pt x="178904" y="0"/>
                </a:moveTo>
                <a:lnTo>
                  <a:pt x="174294" y="25"/>
                </a:lnTo>
                <a:lnTo>
                  <a:pt x="2146" y="97231"/>
                </a:lnTo>
                <a:lnTo>
                  <a:pt x="0" y="104978"/>
                </a:lnTo>
                <a:lnTo>
                  <a:pt x="6896" y="117195"/>
                </a:lnTo>
                <a:lnTo>
                  <a:pt x="14605" y="119367"/>
                </a:lnTo>
                <a:lnTo>
                  <a:pt x="165430" y="34201"/>
                </a:lnTo>
                <a:lnTo>
                  <a:pt x="190886" y="34201"/>
                </a:lnTo>
                <a:lnTo>
                  <a:pt x="189103" y="8026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7"/>
          <p:cNvSpPr/>
          <p:nvPr/>
        </p:nvSpPr>
        <p:spPr>
          <a:xfrm>
            <a:off x="2029080" y="98578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19" h="433069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39"/>
                </a:lnTo>
                <a:lnTo>
                  <a:pt x="117513" y="96060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4"/>
                </a:lnTo>
                <a:lnTo>
                  <a:pt x="260906" y="340516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28"/>
                </a:lnTo>
                <a:lnTo>
                  <a:pt x="347397" y="177457"/>
                </a:lnTo>
                <a:lnTo>
                  <a:pt x="346541" y="156676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7" y="83224"/>
                </a:lnTo>
                <a:lnTo>
                  <a:pt x="239847" y="83224"/>
                </a:lnTo>
                <a:lnTo>
                  <a:pt x="232270" y="81111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19" h="433069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3"/>
                </a:lnTo>
                <a:lnTo>
                  <a:pt x="239847" y="83224"/>
                </a:lnTo>
                <a:lnTo>
                  <a:pt x="369347" y="83224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7"/>
          <p:cNvSpPr/>
          <p:nvPr/>
        </p:nvSpPr>
        <p:spPr>
          <a:xfrm>
            <a:off x="0" y="794888"/>
            <a:ext cx="477520" cy="208279"/>
          </a:xfrm>
          <a:custGeom>
            <a:avLst/>
            <a:gdLst/>
            <a:ahLst/>
            <a:cxnLst/>
            <a:rect l="l" t="t" r="r" b="b"/>
            <a:pathLst>
              <a:path w="477520" h="208280" extrusionOk="0">
                <a:moveTo>
                  <a:pt x="310409" y="38177"/>
                </a:moveTo>
                <a:lnTo>
                  <a:pt x="119841" y="38177"/>
                </a:lnTo>
                <a:lnTo>
                  <a:pt x="167349" y="38642"/>
                </a:lnTo>
                <a:lnTo>
                  <a:pt x="213885" y="45202"/>
                </a:lnTo>
                <a:lnTo>
                  <a:pt x="258907" y="57628"/>
                </a:lnTo>
                <a:lnTo>
                  <a:pt x="301876" y="75692"/>
                </a:lnTo>
                <a:lnTo>
                  <a:pt x="342252" y="99168"/>
                </a:lnTo>
                <a:lnTo>
                  <a:pt x="379493" y="127828"/>
                </a:lnTo>
                <a:lnTo>
                  <a:pt x="413059" y="161443"/>
                </a:lnTo>
                <a:lnTo>
                  <a:pt x="442410" y="199786"/>
                </a:lnTo>
                <a:lnTo>
                  <a:pt x="447758" y="205128"/>
                </a:lnTo>
                <a:lnTo>
                  <a:pt x="454509" y="207901"/>
                </a:lnTo>
                <a:lnTo>
                  <a:pt x="461815" y="207941"/>
                </a:lnTo>
                <a:lnTo>
                  <a:pt x="468826" y="205082"/>
                </a:lnTo>
                <a:lnTo>
                  <a:pt x="474165" y="199728"/>
                </a:lnTo>
                <a:lnTo>
                  <a:pt x="476942" y="192974"/>
                </a:lnTo>
                <a:lnTo>
                  <a:pt x="476985" y="185671"/>
                </a:lnTo>
                <a:lnTo>
                  <a:pt x="474122" y="178666"/>
                </a:lnTo>
                <a:lnTo>
                  <a:pt x="445158" y="140310"/>
                </a:lnTo>
                <a:lnTo>
                  <a:pt x="412370" y="106165"/>
                </a:lnTo>
                <a:lnTo>
                  <a:pt x="376194" y="76415"/>
                </a:lnTo>
                <a:lnTo>
                  <a:pt x="337068" y="51244"/>
                </a:lnTo>
                <a:lnTo>
                  <a:pt x="310409" y="38177"/>
                </a:lnTo>
                <a:close/>
              </a:path>
              <a:path w="477520" h="208280" extrusionOk="0">
                <a:moveTo>
                  <a:pt x="159789" y="0"/>
                </a:moveTo>
                <a:lnTo>
                  <a:pt x="112460" y="465"/>
                </a:lnTo>
                <a:lnTo>
                  <a:pt x="64801" y="6606"/>
                </a:lnTo>
                <a:lnTo>
                  <a:pt x="15671" y="19172"/>
                </a:lnTo>
                <a:lnTo>
                  <a:pt x="0" y="25358"/>
                </a:lnTo>
                <a:lnTo>
                  <a:pt x="0" y="66483"/>
                </a:lnTo>
                <a:lnTo>
                  <a:pt x="22632" y="57002"/>
                </a:lnTo>
                <a:lnTo>
                  <a:pt x="71901" y="44033"/>
                </a:lnTo>
                <a:lnTo>
                  <a:pt x="119841" y="38177"/>
                </a:lnTo>
                <a:lnTo>
                  <a:pt x="310409" y="38177"/>
                </a:lnTo>
                <a:lnTo>
                  <a:pt x="295427" y="30833"/>
                </a:lnTo>
                <a:lnTo>
                  <a:pt x="251709" y="15367"/>
                </a:lnTo>
                <a:lnTo>
                  <a:pt x="206351" y="5028"/>
                </a:lnTo>
                <a:lnTo>
                  <a:pt x="159789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7"/>
          <p:cNvSpPr/>
          <p:nvPr/>
        </p:nvSpPr>
        <p:spPr>
          <a:xfrm>
            <a:off x="0" y="976238"/>
            <a:ext cx="324485" cy="95250"/>
          </a:xfrm>
          <a:custGeom>
            <a:avLst/>
            <a:gdLst/>
            <a:ahLst/>
            <a:cxnLst/>
            <a:rect l="l" t="t" r="r" b="b"/>
            <a:pathLst>
              <a:path w="324485" h="95250" extrusionOk="0">
                <a:moveTo>
                  <a:pt x="138244" y="0"/>
                </a:moveTo>
                <a:lnTo>
                  <a:pt x="91080" y="5882"/>
                </a:lnTo>
                <a:lnTo>
                  <a:pt x="45821" y="20376"/>
                </a:lnTo>
                <a:lnTo>
                  <a:pt x="4177" y="42791"/>
                </a:lnTo>
                <a:lnTo>
                  <a:pt x="0" y="46123"/>
                </a:lnTo>
                <a:lnTo>
                  <a:pt x="0" y="95218"/>
                </a:lnTo>
                <a:lnTo>
                  <a:pt x="8375" y="86845"/>
                </a:lnTo>
                <a:lnTo>
                  <a:pt x="51302" y="59729"/>
                </a:lnTo>
                <a:lnTo>
                  <a:pt x="99284" y="43093"/>
                </a:lnTo>
                <a:lnTo>
                  <a:pt x="149829" y="38021"/>
                </a:lnTo>
                <a:lnTo>
                  <a:pt x="282602" y="38021"/>
                </a:lnTo>
                <a:lnTo>
                  <a:pt x="275960" y="33601"/>
                </a:lnTo>
                <a:lnTo>
                  <a:pt x="231697" y="14105"/>
                </a:lnTo>
                <a:lnTo>
                  <a:pt x="185454" y="2823"/>
                </a:lnTo>
                <a:lnTo>
                  <a:pt x="138244" y="0"/>
                </a:lnTo>
                <a:close/>
              </a:path>
              <a:path w="324485" h="95250" extrusionOk="0">
                <a:moveTo>
                  <a:pt x="282602" y="38021"/>
                </a:moveTo>
                <a:lnTo>
                  <a:pt x="149829" y="38021"/>
                </a:lnTo>
                <a:lnTo>
                  <a:pt x="200183" y="44569"/>
                </a:lnTo>
                <a:lnTo>
                  <a:pt x="248646" y="62324"/>
                </a:lnTo>
                <a:lnTo>
                  <a:pt x="293518" y="90870"/>
                </a:lnTo>
                <a:lnTo>
                  <a:pt x="300257" y="94325"/>
                </a:lnTo>
                <a:lnTo>
                  <a:pt x="307537" y="94904"/>
                </a:lnTo>
                <a:lnTo>
                  <a:pt x="314501" y="92705"/>
                </a:lnTo>
                <a:lnTo>
                  <a:pt x="320290" y="87822"/>
                </a:lnTo>
                <a:lnTo>
                  <a:pt x="323730" y="81089"/>
                </a:lnTo>
                <a:lnTo>
                  <a:pt x="324303" y="73810"/>
                </a:lnTo>
                <a:lnTo>
                  <a:pt x="322104" y="66847"/>
                </a:lnTo>
                <a:lnTo>
                  <a:pt x="317229" y="61064"/>
                </a:lnTo>
                <a:lnTo>
                  <a:pt x="282602" y="38021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7"/>
          <p:cNvSpPr/>
          <p:nvPr/>
        </p:nvSpPr>
        <p:spPr>
          <a:xfrm>
            <a:off x="203473" y="2766393"/>
            <a:ext cx="4367986" cy="363440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7"/>
          <p:cNvSpPr/>
          <p:nvPr/>
        </p:nvSpPr>
        <p:spPr>
          <a:xfrm>
            <a:off x="3003993" y="6054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20" h="433070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44"/>
                </a:lnTo>
                <a:lnTo>
                  <a:pt x="117513" y="96065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8"/>
                </a:lnTo>
                <a:lnTo>
                  <a:pt x="260906" y="340518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33"/>
                </a:lnTo>
                <a:lnTo>
                  <a:pt x="347397" y="177461"/>
                </a:lnTo>
                <a:lnTo>
                  <a:pt x="346541" y="156678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6" y="83229"/>
                </a:lnTo>
                <a:lnTo>
                  <a:pt x="239847" y="83229"/>
                </a:lnTo>
                <a:lnTo>
                  <a:pt x="232270" y="81113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20" h="433070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9"/>
                </a:lnTo>
                <a:lnTo>
                  <a:pt x="239847" y="83229"/>
                </a:lnTo>
                <a:lnTo>
                  <a:pt x="369346" y="83229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7"/>
          <p:cNvSpPr/>
          <p:nvPr/>
        </p:nvSpPr>
        <p:spPr>
          <a:xfrm>
            <a:off x="3717773" y="2138288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29" h="364489" extrusionOk="0">
                <a:moveTo>
                  <a:pt x="417536" y="0"/>
                </a:moveTo>
                <a:lnTo>
                  <a:pt x="370210" y="468"/>
                </a:lnTo>
                <a:lnTo>
                  <a:pt x="322554" y="6616"/>
                </a:lnTo>
                <a:lnTo>
                  <a:pt x="273421" y="19181"/>
                </a:lnTo>
                <a:lnTo>
                  <a:pt x="226977" y="37513"/>
                </a:lnTo>
                <a:lnTo>
                  <a:pt x="183620" y="61198"/>
                </a:lnTo>
                <a:lnTo>
                  <a:pt x="143749" y="89822"/>
                </a:lnTo>
                <a:lnTo>
                  <a:pt x="107761" y="122970"/>
                </a:lnTo>
                <a:lnTo>
                  <a:pt x="76054" y="160230"/>
                </a:lnTo>
                <a:lnTo>
                  <a:pt x="49026" y="201186"/>
                </a:lnTo>
                <a:lnTo>
                  <a:pt x="27076" y="245426"/>
                </a:lnTo>
                <a:lnTo>
                  <a:pt x="10601" y="292535"/>
                </a:lnTo>
                <a:lnTo>
                  <a:pt x="0" y="342099"/>
                </a:lnTo>
                <a:lnTo>
                  <a:pt x="387" y="349658"/>
                </a:lnTo>
                <a:lnTo>
                  <a:pt x="17932" y="363956"/>
                </a:lnTo>
                <a:lnTo>
                  <a:pt x="28130" y="363956"/>
                </a:lnTo>
                <a:lnTo>
                  <a:pt x="36271" y="357161"/>
                </a:lnTo>
                <a:lnTo>
                  <a:pt x="37668" y="347713"/>
                </a:lnTo>
                <a:lnTo>
                  <a:pt x="48671" y="297995"/>
                </a:lnTo>
                <a:lnTo>
                  <a:pt x="66186" y="251073"/>
                </a:lnTo>
                <a:lnTo>
                  <a:pt x="89720" y="207459"/>
                </a:lnTo>
                <a:lnTo>
                  <a:pt x="118779" y="167668"/>
                </a:lnTo>
                <a:lnTo>
                  <a:pt x="152869" y="132215"/>
                </a:lnTo>
                <a:lnTo>
                  <a:pt x="191495" y="101611"/>
                </a:lnTo>
                <a:lnTo>
                  <a:pt x="234164" y="76372"/>
                </a:lnTo>
                <a:lnTo>
                  <a:pt x="280381" y="57012"/>
                </a:lnTo>
                <a:lnTo>
                  <a:pt x="329653" y="44043"/>
                </a:lnTo>
                <a:lnTo>
                  <a:pt x="377580" y="38183"/>
                </a:lnTo>
                <a:lnTo>
                  <a:pt x="568164" y="38183"/>
                </a:lnTo>
                <a:lnTo>
                  <a:pt x="553170" y="30833"/>
                </a:lnTo>
                <a:lnTo>
                  <a:pt x="509453" y="15366"/>
                </a:lnTo>
                <a:lnTo>
                  <a:pt x="464096" y="5027"/>
                </a:lnTo>
                <a:lnTo>
                  <a:pt x="417536" y="0"/>
                </a:lnTo>
                <a:close/>
              </a:path>
              <a:path w="735329" h="364489" extrusionOk="0">
                <a:moveTo>
                  <a:pt x="568164" y="38183"/>
                </a:moveTo>
                <a:lnTo>
                  <a:pt x="377580" y="38183"/>
                </a:lnTo>
                <a:lnTo>
                  <a:pt x="425082" y="38647"/>
                </a:lnTo>
                <a:lnTo>
                  <a:pt x="471615" y="45206"/>
                </a:lnTo>
                <a:lnTo>
                  <a:pt x="516640" y="57632"/>
                </a:lnTo>
                <a:lnTo>
                  <a:pt x="559615" y="75698"/>
                </a:lnTo>
                <a:lnTo>
                  <a:pt x="599997" y="99175"/>
                </a:lnTo>
                <a:lnTo>
                  <a:pt x="637246" y="127836"/>
                </a:lnTo>
                <a:lnTo>
                  <a:pt x="670819" y="161452"/>
                </a:lnTo>
                <a:lnTo>
                  <a:pt x="700176" y="199796"/>
                </a:lnTo>
                <a:lnTo>
                  <a:pt x="705528" y="205136"/>
                </a:lnTo>
                <a:lnTo>
                  <a:pt x="712287" y="207906"/>
                </a:lnTo>
                <a:lnTo>
                  <a:pt x="719591" y="207945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08" y="140319"/>
                </a:lnTo>
                <a:lnTo>
                  <a:pt x="670117" y="106172"/>
                </a:lnTo>
                <a:lnTo>
                  <a:pt x="633864" y="76372"/>
                </a:lnTo>
                <a:lnTo>
                  <a:pt x="594811" y="51246"/>
                </a:lnTo>
                <a:lnTo>
                  <a:pt x="568164" y="38183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7"/>
          <p:cNvSpPr/>
          <p:nvPr/>
        </p:nvSpPr>
        <p:spPr>
          <a:xfrm>
            <a:off x="3882645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14" y="0"/>
                </a:moveTo>
                <a:lnTo>
                  <a:pt x="183962" y="5881"/>
                </a:lnTo>
                <a:lnTo>
                  <a:pt x="138707" y="20375"/>
                </a:lnTo>
                <a:lnTo>
                  <a:pt x="97064" y="42790"/>
                </a:lnTo>
                <a:lnTo>
                  <a:pt x="59849" y="72473"/>
                </a:lnTo>
                <a:lnTo>
                  <a:pt x="27883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692" y="174791"/>
                </a:lnTo>
                <a:lnTo>
                  <a:pt x="36045" y="168123"/>
                </a:lnTo>
                <a:lnTo>
                  <a:pt x="64755" y="123341"/>
                </a:lnTo>
                <a:lnTo>
                  <a:pt x="101262" y="86843"/>
                </a:lnTo>
                <a:lnTo>
                  <a:pt x="144194" y="59728"/>
                </a:lnTo>
                <a:lnTo>
                  <a:pt x="192178" y="43092"/>
                </a:lnTo>
                <a:lnTo>
                  <a:pt x="242698" y="38009"/>
                </a:lnTo>
                <a:lnTo>
                  <a:pt x="375467" y="38009"/>
                </a:lnTo>
                <a:lnTo>
                  <a:pt x="368835" y="33598"/>
                </a:lnTo>
                <a:lnTo>
                  <a:pt x="324566" y="14107"/>
                </a:lnTo>
                <a:lnTo>
                  <a:pt x="278321" y="2824"/>
                </a:lnTo>
                <a:lnTo>
                  <a:pt x="231114" y="0"/>
                </a:lnTo>
                <a:close/>
              </a:path>
              <a:path w="417195" h="179069" extrusionOk="0">
                <a:moveTo>
                  <a:pt x="375467" y="38009"/>
                </a:moveTo>
                <a:lnTo>
                  <a:pt x="242698" y="38009"/>
                </a:lnTo>
                <a:lnTo>
                  <a:pt x="293047" y="44560"/>
                </a:lnTo>
                <a:lnTo>
                  <a:pt x="341517" y="62325"/>
                </a:lnTo>
                <a:lnTo>
                  <a:pt x="386400" y="90882"/>
                </a:lnTo>
                <a:lnTo>
                  <a:pt x="393143" y="94322"/>
                </a:lnTo>
                <a:lnTo>
                  <a:pt x="400422" y="94895"/>
                </a:lnTo>
                <a:lnTo>
                  <a:pt x="407379" y="92697"/>
                </a:lnTo>
                <a:lnTo>
                  <a:pt x="413158" y="87821"/>
                </a:lnTo>
                <a:lnTo>
                  <a:pt x="416604" y="81088"/>
                </a:lnTo>
                <a:lnTo>
                  <a:pt x="417178" y="73807"/>
                </a:lnTo>
                <a:lnTo>
                  <a:pt x="414980" y="66840"/>
                </a:lnTo>
                <a:lnTo>
                  <a:pt x="410110" y="61050"/>
                </a:lnTo>
                <a:lnTo>
                  <a:pt x="375467" y="3800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7"/>
          <p:cNvSpPr/>
          <p:nvPr/>
        </p:nvSpPr>
        <p:spPr>
          <a:xfrm>
            <a:off x="3878760" y="3015250"/>
            <a:ext cx="693420" cy="1343025"/>
          </a:xfrm>
          <a:custGeom>
            <a:avLst/>
            <a:gdLst/>
            <a:ahLst/>
            <a:cxnLst/>
            <a:rect l="l" t="t" r="r" b="b"/>
            <a:pathLst>
              <a:path w="693420" h="1343025" extrusionOk="0">
                <a:moveTo>
                  <a:pt x="579297" y="1289461"/>
                </a:moveTo>
                <a:lnTo>
                  <a:pt x="538181" y="1305421"/>
                </a:lnTo>
                <a:lnTo>
                  <a:pt x="495401" y="1320284"/>
                </a:lnTo>
                <a:lnTo>
                  <a:pt x="491807" y="1327472"/>
                </a:lnTo>
                <a:lnTo>
                  <a:pt x="495795" y="1339448"/>
                </a:lnTo>
                <a:lnTo>
                  <a:pt x="500748" y="1342813"/>
                </a:lnTo>
                <a:lnTo>
                  <a:pt x="507403" y="1342813"/>
                </a:lnTo>
                <a:lnTo>
                  <a:pt x="546957" y="1329256"/>
                </a:lnTo>
                <a:lnTo>
                  <a:pt x="588810" y="1313019"/>
                </a:lnTo>
                <a:lnTo>
                  <a:pt x="591947" y="1305615"/>
                </a:lnTo>
                <a:lnTo>
                  <a:pt x="586689" y="1292610"/>
                </a:lnTo>
                <a:lnTo>
                  <a:pt x="579297" y="1289461"/>
                </a:lnTo>
                <a:close/>
              </a:path>
              <a:path w="693420" h="1343025" extrusionOk="0">
                <a:moveTo>
                  <a:pt x="693239" y="1233628"/>
                </a:moveTo>
                <a:lnTo>
                  <a:pt x="658480" y="1252776"/>
                </a:lnTo>
                <a:lnTo>
                  <a:pt x="635139" y="1264518"/>
                </a:lnTo>
                <a:lnTo>
                  <a:pt x="632548" y="1272138"/>
                </a:lnTo>
                <a:lnTo>
                  <a:pt x="637870" y="1282907"/>
                </a:lnTo>
                <a:lnTo>
                  <a:pt x="642366" y="1285498"/>
                </a:lnTo>
                <a:lnTo>
                  <a:pt x="648944" y="1285498"/>
                </a:lnTo>
                <a:lnTo>
                  <a:pt x="687403" y="1266110"/>
                </a:lnTo>
                <a:lnTo>
                  <a:pt x="693239" y="1262823"/>
                </a:lnTo>
                <a:lnTo>
                  <a:pt x="693239" y="1233628"/>
                </a:lnTo>
                <a:close/>
              </a:path>
              <a:path w="693420" h="1343025" extrusionOk="0">
                <a:moveTo>
                  <a:pt x="417893" y="741799"/>
                </a:moveTo>
                <a:lnTo>
                  <a:pt x="411365" y="746434"/>
                </a:lnTo>
                <a:lnTo>
                  <a:pt x="408813" y="760214"/>
                </a:lnTo>
                <a:lnTo>
                  <a:pt x="413372" y="766830"/>
                </a:lnTo>
                <a:lnTo>
                  <a:pt x="459905" y="771771"/>
                </a:lnTo>
                <a:lnTo>
                  <a:pt x="470147" y="771523"/>
                </a:lnTo>
                <a:lnTo>
                  <a:pt x="512102" y="759833"/>
                </a:lnTo>
                <a:lnTo>
                  <a:pt x="509483" y="746366"/>
                </a:lnTo>
                <a:lnTo>
                  <a:pt x="460544" y="746366"/>
                </a:lnTo>
                <a:lnTo>
                  <a:pt x="442711" y="745584"/>
                </a:lnTo>
                <a:lnTo>
                  <a:pt x="424878" y="743132"/>
                </a:lnTo>
                <a:lnTo>
                  <a:pt x="417893" y="741799"/>
                </a:lnTo>
                <a:close/>
              </a:path>
              <a:path w="693420" h="1343025" extrusionOk="0">
                <a:moveTo>
                  <a:pt x="502704" y="741545"/>
                </a:moveTo>
                <a:lnTo>
                  <a:pt x="495858" y="742903"/>
                </a:lnTo>
                <a:lnTo>
                  <a:pt x="478290" y="745473"/>
                </a:lnTo>
                <a:lnTo>
                  <a:pt x="460544" y="746366"/>
                </a:lnTo>
                <a:lnTo>
                  <a:pt x="509483" y="746366"/>
                </a:lnTo>
                <a:lnTo>
                  <a:pt x="509422" y="746053"/>
                </a:lnTo>
                <a:lnTo>
                  <a:pt x="502704" y="741545"/>
                </a:lnTo>
                <a:close/>
              </a:path>
              <a:path w="693420" h="1343025" extrusionOk="0">
                <a:moveTo>
                  <a:pt x="291261" y="667021"/>
                </a:moveTo>
                <a:lnTo>
                  <a:pt x="280073" y="675492"/>
                </a:lnTo>
                <a:lnTo>
                  <a:pt x="278968" y="683455"/>
                </a:lnTo>
                <a:lnTo>
                  <a:pt x="283210" y="689043"/>
                </a:lnTo>
                <a:lnTo>
                  <a:pt x="310965" y="718316"/>
                </a:lnTo>
                <a:lnTo>
                  <a:pt x="345122" y="741341"/>
                </a:lnTo>
                <a:lnTo>
                  <a:pt x="349072" y="742827"/>
                </a:lnTo>
                <a:lnTo>
                  <a:pt x="355625" y="742827"/>
                </a:lnTo>
                <a:lnTo>
                  <a:pt x="360019" y="740376"/>
                </a:lnTo>
                <a:lnTo>
                  <a:pt x="365594" y="729886"/>
                </a:lnTo>
                <a:lnTo>
                  <a:pt x="363245" y="722202"/>
                </a:lnTo>
                <a:lnTo>
                  <a:pt x="357060" y="718913"/>
                </a:lnTo>
                <a:lnTo>
                  <a:pt x="341571" y="709631"/>
                </a:lnTo>
                <a:lnTo>
                  <a:pt x="327444" y="698976"/>
                </a:lnTo>
                <a:lnTo>
                  <a:pt x="314726" y="686990"/>
                </a:lnTo>
                <a:lnTo>
                  <a:pt x="303466" y="673714"/>
                </a:lnTo>
                <a:lnTo>
                  <a:pt x="299212" y="668126"/>
                </a:lnTo>
                <a:lnTo>
                  <a:pt x="291261" y="667021"/>
                </a:lnTo>
                <a:close/>
              </a:path>
              <a:path w="693420" h="1343025" extrusionOk="0">
                <a:moveTo>
                  <a:pt x="626287" y="668558"/>
                </a:moveTo>
                <a:lnTo>
                  <a:pt x="592313" y="697776"/>
                </a:lnTo>
                <a:lnTo>
                  <a:pt x="556717" y="720856"/>
                </a:lnTo>
                <a:lnTo>
                  <a:pt x="554609" y="728629"/>
                </a:lnTo>
                <a:lnTo>
                  <a:pt x="560451" y="738789"/>
                </a:lnTo>
                <a:lnTo>
                  <a:pt x="564730" y="741075"/>
                </a:lnTo>
                <a:lnTo>
                  <a:pt x="571284" y="741075"/>
                </a:lnTo>
                <a:lnTo>
                  <a:pt x="607445" y="718181"/>
                </a:lnTo>
                <a:lnTo>
                  <a:pt x="638594" y="691862"/>
                </a:lnTo>
                <a:lnTo>
                  <a:pt x="643928" y="679010"/>
                </a:lnTo>
                <a:lnTo>
                  <a:pt x="634314" y="668799"/>
                </a:lnTo>
                <a:lnTo>
                  <a:pt x="626287" y="668558"/>
                </a:lnTo>
                <a:close/>
              </a:path>
              <a:path w="693420" h="1343025" extrusionOk="0">
                <a:moveTo>
                  <a:pt x="693239" y="585414"/>
                </a:moveTo>
                <a:lnTo>
                  <a:pt x="685176" y="597721"/>
                </a:lnTo>
                <a:lnTo>
                  <a:pt x="670509" y="618075"/>
                </a:lnTo>
                <a:lnTo>
                  <a:pt x="666267" y="623663"/>
                </a:lnTo>
                <a:lnTo>
                  <a:pt x="667372" y="631626"/>
                </a:lnTo>
                <a:lnTo>
                  <a:pt x="675246" y="637608"/>
                </a:lnTo>
                <a:lnTo>
                  <a:pt x="677951" y="638446"/>
                </a:lnTo>
                <a:lnTo>
                  <a:pt x="684466" y="638446"/>
                </a:lnTo>
                <a:lnTo>
                  <a:pt x="688251" y="636706"/>
                </a:lnTo>
                <a:lnTo>
                  <a:pt x="690753" y="633429"/>
                </a:lnTo>
                <a:lnTo>
                  <a:pt x="693239" y="629988"/>
                </a:lnTo>
                <a:lnTo>
                  <a:pt x="693239" y="585414"/>
                </a:lnTo>
                <a:close/>
              </a:path>
              <a:path w="693420" h="1343025" extrusionOk="0">
                <a:moveTo>
                  <a:pt x="249910" y="523892"/>
                </a:moveTo>
                <a:lnTo>
                  <a:pt x="243827" y="529150"/>
                </a:lnTo>
                <a:lnTo>
                  <a:pt x="242760" y="543374"/>
                </a:lnTo>
                <a:lnTo>
                  <a:pt x="242468" y="550575"/>
                </a:lnTo>
                <a:lnTo>
                  <a:pt x="242468" y="557725"/>
                </a:lnTo>
                <a:lnTo>
                  <a:pt x="246242" y="601821"/>
                </a:lnTo>
                <a:lnTo>
                  <a:pt x="255739" y="625492"/>
                </a:lnTo>
                <a:lnTo>
                  <a:pt x="262458" y="625492"/>
                </a:lnTo>
                <a:lnTo>
                  <a:pt x="263448" y="625378"/>
                </a:lnTo>
                <a:lnTo>
                  <a:pt x="271284" y="623485"/>
                </a:lnTo>
                <a:lnTo>
                  <a:pt x="275475" y="616627"/>
                </a:lnTo>
                <a:lnTo>
                  <a:pt x="273824" y="609807"/>
                </a:lnTo>
                <a:lnTo>
                  <a:pt x="271234" y="597328"/>
                </a:lnTo>
                <a:lnTo>
                  <a:pt x="269374" y="584455"/>
                </a:lnTo>
                <a:lnTo>
                  <a:pt x="268250" y="571235"/>
                </a:lnTo>
                <a:lnTo>
                  <a:pt x="267868" y="557725"/>
                </a:lnTo>
                <a:lnTo>
                  <a:pt x="267893" y="550575"/>
                </a:lnTo>
                <a:lnTo>
                  <a:pt x="268135" y="544631"/>
                </a:lnTo>
                <a:lnTo>
                  <a:pt x="269163" y="531055"/>
                </a:lnTo>
                <a:lnTo>
                  <a:pt x="263918" y="524959"/>
                </a:lnTo>
                <a:lnTo>
                  <a:pt x="249910" y="523892"/>
                </a:lnTo>
                <a:close/>
              </a:path>
              <a:path w="693420" h="1343025" extrusionOk="0">
                <a:moveTo>
                  <a:pt x="303771" y="379175"/>
                </a:moveTo>
                <a:lnTo>
                  <a:pt x="273746" y="422019"/>
                </a:lnTo>
                <a:lnTo>
                  <a:pt x="259219" y="458639"/>
                </a:lnTo>
                <a:lnTo>
                  <a:pt x="256997" y="465294"/>
                </a:lnTo>
                <a:lnTo>
                  <a:pt x="260591" y="472495"/>
                </a:lnTo>
                <a:lnTo>
                  <a:pt x="268579" y="475149"/>
                </a:lnTo>
                <a:lnTo>
                  <a:pt x="269925" y="475353"/>
                </a:lnTo>
                <a:lnTo>
                  <a:pt x="276580" y="475353"/>
                </a:lnTo>
                <a:lnTo>
                  <a:pt x="281520" y="472000"/>
                </a:lnTo>
                <a:lnTo>
                  <a:pt x="283298" y="466678"/>
                </a:lnTo>
                <a:lnTo>
                  <a:pt x="289564" y="449517"/>
                </a:lnTo>
                <a:lnTo>
                  <a:pt x="296799" y="432682"/>
                </a:lnTo>
                <a:lnTo>
                  <a:pt x="304976" y="416231"/>
                </a:lnTo>
                <a:lnTo>
                  <a:pt x="314071" y="400219"/>
                </a:lnTo>
                <a:lnTo>
                  <a:pt x="317703" y="394225"/>
                </a:lnTo>
                <a:lnTo>
                  <a:pt x="315785" y="386414"/>
                </a:lnTo>
                <a:lnTo>
                  <a:pt x="303771" y="379175"/>
                </a:lnTo>
                <a:close/>
              </a:path>
              <a:path w="693420" h="1343025" extrusionOk="0">
                <a:moveTo>
                  <a:pt x="631901" y="252379"/>
                </a:moveTo>
                <a:lnTo>
                  <a:pt x="624979" y="256532"/>
                </a:lnTo>
                <a:lnTo>
                  <a:pt x="621652" y="270146"/>
                </a:lnTo>
                <a:lnTo>
                  <a:pt x="625805" y="277029"/>
                </a:lnTo>
                <a:lnTo>
                  <a:pt x="632625" y="278706"/>
                </a:lnTo>
                <a:lnTo>
                  <a:pt x="649964" y="283512"/>
                </a:lnTo>
                <a:lnTo>
                  <a:pt x="667213" y="289382"/>
                </a:lnTo>
                <a:lnTo>
                  <a:pt x="684310" y="296292"/>
                </a:lnTo>
                <a:lnTo>
                  <a:pt x="693239" y="300485"/>
                </a:lnTo>
                <a:lnTo>
                  <a:pt x="693239" y="269295"/>
                </a:lnTo>
                <a:lnTo>
                  <a:pt x="685660" y="269295"/>
                </a:lnTo>
                <a:lnTo>
                  <a:pt x="674001" y="264810"/>
                </a:lnTo>
                <a:lnTo>
                  <a:pt x="662274" y="260769"/>
                </a:lnTo>
                <a:lnTo>
                  <a:pt x="650493" y="257177"/>
                </a:lnTo>
                <a:lnTo>
                  <a:pt x="638670" y="254042"/>
                </a:lnTo>
                <a:lnTo>
                  <a:pt x="631901" y="252379"/>
                </a:lnTo>
                <a:close/>
              </a:path>
              <a:path w="693420" h="1343025" extrusionOk="0">
                <a:moveTo>
                  <a:pt x="693239" y="254460"/>
                </a:moveTo>
                <a:lnTo>
                  <a:pt x="686739" y="258119"/>
                </a:lnTo>
                <a:lnTo>
                  <a:pt x="684364" y="263910"/>
                </a:lnTo>
                <a:lnTo>
                  <a:pt x="685660" y="269295"/>
                </a:lnTo>
                <a:lnTo>
                  <a:pt x="693239" y="269295"/>
                </a:lnTo>
                <a:lnTo>
                  <a:pt x="693239" y="254460"/>
                </a:lnTo>
                <a:close/>
              </a:path>
              <a:path w="693420" h="1343025" extrusionOk="0">
                <a:moveTo>
                  <a:pt x="413842" y="277156"/>
                </a:moveTo>
                <a:lnTo>
                  <a:pt x="368446" y="301769"/>
                </a:lnTo>
                <a:lnTo>
                  <a:pt x="335711" y="329569"/>
                </a:lnTo>
                <a:lnTo>
                  <a:pt x="335788" y="337621"/>
                </a:lnTo>
                <a:lnTo>
                  <a:pt x="343268" y="344949"/>
                </a:lnTo>
                <a:lnTo>
                  <a:pt x="346481" y="346155"/>
                </a:lnTo>
                <a:lnTo>
                  <a:pt x="352971" y="346155"/>
                </a:lnTo>
                <a:lnTo>
                  <a:pt x="356260" y="344898"/>
                </a:lnTo>
                <a:lnTo>
                  <a:pt x="362508" y="338535"/>
                </a:lnTo>
                <a:lnTo>
                  <a:pt x="366356" y="334802"/>
                </a:lnTo>
                <a:lnTo>
                  <a:pt x="418426" y="303115"/>
                </a:lnTo>
                <a:lnTo>
                  <a:pt x="424751" y="300105"/>
                </a:lnTo>
                <a:lnTo>
                  <a:pt x="427456" y="292523"/>
                </a:lnTo>
                <a:lnTo>
                  <a:pt x="421424" y="279861"/>
                </a:lnTo>
                <a:lnTo>
                  <a:pt x="413842" y="277156"/>
                </a:lnTo>
                <a:close/>
              </a:path>
              <a:path w="693420" h="1343025" extrusionOk="0">
                <a:moveTo>
                  <a:pt x="567207" y="244568"/>
                </a:moveTo>
                <a:lnTo>
                  <a:pt x="560197" y="244568"/>
                </a:lnTo>
                <a:lnTo>
                  <a:pt x="540646" y="245179"/>
                </a:lnTo>
                <a:lnTo>
                  <a:pt x="501368" y="249872"/>
                </a:lnTo>
                <a:lnTo>
                  <a:pt x="470738" y="262412"/>
                </a:lnTo>
                <a:lnTo>
                  <a:pt x="473735" y="275074"/>
                </a:lnTo>
                <a:lnTo>
                  <a:pt x="478955" y="278998"/>
                </a:lnTo>
                <a:lnTo>
                  <a:pt x="485673" y="278998"/>
                </a:lnTo>
                <a:lnTo>
                  <a:pt x="486664" y="278884"/>
                </a:lnTo>
                <a:lnTo>
                  <a:pt x="487654" y="278655"/>
                </a:lnTo>
                <a:lnTo>
                  <a:pt x="505795" y="274885"/>
                </a:lnTo>
                <a:lnTo>
                  <a:pt x="523981" y="272173"/>
                </a:lnTo>
                <a:lnTo>
                  <a:pt x="542145" y="270531"/>
                </a:lnTo>
                <a:lnTo>
                  <a:pt x="560222" y="269968"/>
                </a:lnTo>
                <a:lnTo>
                  <a:pt x="567232" y="269955"/>
                </a:lnTo>
                <a:lnTo>
                  <a:pt x="572922" y="264266"/>
                </a:lnTo>
                <a:lnTo>
                  <a:pt x="572897" y="250245"/>
                </a:lnTo>
                <a:lnTo>
                  <a:pt x="567207" y="244568"/>
                </a:lnTo>
                <a:close/>
              </a:path>
              <a:path w="693420" h="1343025" extrusionOk="0">
                <a:moveTo>
                  <a:pt x="598855" y="139768"/>
                </a:moveTo>
                <a:lnTo>
                  <a:pt x="590918" y="140962"/>
                </a:lnTo>
                <a:lnTo>
                  <a:pt x="582536" y="152201"/>
                </a:lnTo>
                <a:lnTo>
                  <a:pt x="583704" y="160164"/>
                </a:lnTo>
                <a:lnTo>
                  <a:pt x="589343" y="164342"/>
                </a:lnTo>
                <a:lnTo>
                  <a:pt x="604280" y="175972"/>
                </a:lnTo>
                <a:lnTo>
                  <a:pt x="618410" y="188067"/>
                </a:lnTo>
                <a:lnTo>
                  <a:pt x="631688" y="200584"/>
                </a:lnTo>
                <a:lnTo>
                  <a:pt x="644067" y="213479"/>
                </a:lnTo>
                <a:lnTo>
                  <a:pt x="646569" y="216222"/>
                </a:lnTo>
                <a:lnTo>
                  <a:pt x="650011" y="217619"/>
                </a:lnTo>
                <a:lnTo>
                  <a:pt x="656526" y="217619"/>
                </a:lnTo>
                <a:lnTo>
                  <a:pt x="659587" y="216514"/>
                </a:lnTo>
                <a:lnTo>
                  <a:pt x="667207" y="209580"/>
                </a:lnTo>
                <a:lnTo>
                  <a:pt x="667575" y="201541"/>
                </a:lnTo>
                <a:lnTo>
                  <a:pt x="662851" y="196359"/>
                </a:lnTo>
                <a:lnTo>
                  <a:pt x="649619" y="182581"/>
                </a:lnTo>
                <a:lnTo>
                  <a:pt x="635449" y="169225"/>
                </a:lnTo>
                <a:lnTo>
                  <a:pt x="620390" y="156336"/>
                </a:lnTo>
                <a:lnTo>
                  <a:pt x="604494" y="143959"/>
                </a:lnTo>
                <a:lnTo>
                  <a:pt x="598855" y="139768"/>
                </a:lnTo>
                <a:close/>
              </a:path>
              <a:path w="693420" h="1343025" extrusionOk="0">
                <a:moveTo>
                  <a:pt x="461073" y="67784"/>
                </a:moveTo>
                <a:lnTo>
                  <a:pt x="453720" y="71048"/>
                </a:lnTo>
                <a:lnTo>
                  <a:pt x="448652" y="84129"/>
                </a:lnTo>
                <a:lnTo>
                  <a:pt x="451878" y="91482"/>
                </a:lnTo>
                <a:lnTo>
                  <a:pt x="458419" y="94022"/>
                </a:lnTo>
                <a:lnTo>
                  <a:pt x="476296" y="101247"/>
                </a:lnTo>
                <a:lnTo>
                  <a:pt x="493636" y="108826"/>
                </a:lnTo>
                <a:lnTo>
                  <a:pt x="510375" y="116731"/>
                </a:lnTo>
                <a:lnTo>
                  <a:pt x="526453" y="124934"/>
                </a:lnTo>
                <a:lnTo>
                  <a:pt x="528345" y="125937"/>
                </a:lnTo>
                <a:lnTo>
                  <a:pt x="530377" y="126407"/>
                </a:lnTo>
                <a:lnTo>
                  <a:pt x="536943" y="126407"/>
                </a:lnTo>
                <a:lnTo>
                  <a:pt x="541337" y="123956"/>
                </a:lnTo>
                <a:lnTo>
                  <a:pt x="546912" y="113466"/>
                </a:lnTo>
                <a:lnTo>
                  <a:pt x="544550" y="105783"/>
                </a:lnTo>
                <a:lnTo>
                  <a:pt x="504204" y="85726"/>
                </a:lnTo>
                <a:lnTo>
                  <a:pt x="467626" y="70350"/>
                </a:lnTo>
                <a:lnTo>
                  <a:pt x="461073" y="67784"/>
                </a:lnTo>
                <a:close/>
              </a:path>
              <a:path w="693420" h="1343025" extrusionOk="0">
                <a:moveTo>
                  <a:pt x="312356" y="26065"/>
                </a:moveTo>
                <a:lnTo>
                  <a:pt x="305612" y="30433"/>
                </a:lnTo>
                <a:lnTo>
                  <a:pt x="302780" y="44175"/>
                </a:lnTo>
                <a:lnTo>
                  <a:pt x="307200" y="50893"/>
                </a:lnTo>
                <a:lnTo>
                  <a:pt x="332889" y="56385"/>
                </a:lnTo>
                <a:lnTo>
                  <a:pt x="351391" y="60734"/>
                </a:lnTo>
                <a:lnTo>
                  <a:pt x="369515" y="65348"/>
                </a:lnTo>
                <a:lnTo>
                  <a:pt x="388353" y="70540"/>
                </a:lnTo>
                <a:lnTo>
                  <a:pt x="389521" y="70705"/>
                </a:lnTo>
                <a:lnTo>
                  <a:pt x="396214" y="70705"/>
                </a:lnTo>
                <a:lnTo>
                  <a:pt x="401294" y="67060"/>
                </a:lnTo>
                <a:lnTo>
                  <a:pt x="404812" y="54741"/>
                </a:lnTo>
                <a:lnTo>
                  <a:pt x="400913" y="47718"/>
                </a:lnTo>
                <a:lnTo>
                  <a:pt x="357451" y="36064"/>
                </a:lnTo>
                <a:lnTo>
                  <a:pt x="319201" y="27436"/>
                </a:lnTo>
                <a:lnTo>
                  <a:pt x="312356" y="26065"/>
                </a:lnTo>
                <a:close/>
              </a:path>
              <a:path w="693420" h="1343025" extrusionOk="0">
                <a:moveTo>
                  <a:pt x="159880" y="4805"/>
                </a:moveTo>
                <a:lnTo>
                  <a:pt x="153568" y="10050"/>
                </a:lnTo>
                <a:lnTo>
                  <a:pt x="152349" y="24020"/>
                </a:lnTo>
                <a:lnTo>
                  <a:pt x="157530" y="30179"/>
                </a:lnTo>
                <a:lnTo>
                  <a:pt x="183529" y="32579"/>
                </a:lnTo>
                <a:lnTo>
                  <a:pt x="202444" y="34612"/>
                </a:lnTo>
                <a:lnTo>
                  <a:pt x="221178" y="36883"/>
                </a:lnTo>
                <a:lnTo>
                  <a:pt x="240271" y="39476"/>
                </a:lnTo>
                <a:lnTo>
                  <a:pt x="240880" y="39514"/>
                </a:lnTo>
                <a:lnTo>
                  <a:pt x="247700" y="39514"/>
                </a:lnTo>
                <a:lnTo>
                  <a:pt x="253136" y="34942"/>
                </a:lnTo>
                <a:lnTo>
                  <a:pt x="255028" y="21658"/>
                </a:lnTo>
                <a:lnTo>
                  <a:pt x="250202" y="15232"/>
                </a:lnTo>
                <a:lnTo>
                  <a:pt x="224432" y="11690"/>
                </a:lnTo>
                <a:lnTo>
                  <a:pt x="205347" y="9375"/>
                </a:lnTo>
                <a:lnTo>
                  <a:pt x="186084" y="7306"/>
                </a:lnTo>
                <a:lnTo>
                  <a:pt x="159880" y="4805"/>
                </a:lnTo>
                <a:close/>
              </a:path>
              <a:path w="693420" h="1343025" extrusionOk="0">
                <a:moveTo>
                  <a:pt x="96980" y="25409"/>
                </a:moveTo>
                <a:lnTo>
                  <a:pt x="34075" y="25409"/>
                </a:lnTo>
                <a:lnTo>
                  <a:pt x="57749" y="25459"/>
                </a:lnTo>
                <a:lnTo>
                  <a:pt x="89344" y="26192"/>
                </a:lnTo>
                <a:lnTo>
                  <a:pt x="96164" y="26192"/>
                </a:lnTo>
                <a:lnTo>
                  <a:pt x="96980" y="25409"/>
                </a:lnTo>
                <a:close/>
              </a:path>
              <a:path w="693420" h="1343025" extrusionOk="0">
                <a:moveTo>
                  <a:pt x="33262" y="0"/>
                </a:moveTo>
                <a:lnTo>
                  <a:pt x="17831" y="278"/>
                </a:lnTo>
                <a:lnTo>
                  <a:pt x="5435" y="766"/>
                </a:lnTo>
                <a:lnTo>
                  <a:pt x="0" y="6697"/>
                </a:lnTo>
                <a:lnTo>
                  <a:pt x="622" y="20705"/>
                </a:lnTo>
                <a:lnTo>
                  <a:pt x="6578" y="26014"/>
                </a:lnTo>
                <a:lnTo>
                  <a:pt x="18976" y="25661"/>
                </a:lnTo>
                <a:lnTo>
                  <a:pt x="34075" y="25409"/>
                </a:lnTo>
                <a:lnTo>
                  <a:pt x="96980" y="25409"/>
                </a:lnTo>
                <a:lnTo>
                  <a:pt x="101790" y="20794"/>
                </a:lnTo>
                <a:lnTo>
                  <a:pt x="102273" y="6926"/>
                </a:lnTo>
                <a:lnTo>
                  <a:pt x="96786" y="1046"/>
                </a:lnTo>
                <a:lnTo>
                  <a:pt x="89789" y="804"/>
                </a:lnTo>
                <a:lnTo>
                  <a:pt x="57621" y="38"/>
                </a:lnTo>
                <a:lnTo>
                  <a:pt x="3326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7"/>
          <p:cNvSpPr/>
          <p:nvPr/>
        </p:nvSpPr>
        <p:spPr>
          <a:xfrm>
            <a:off x="0" y="2778776"/>
            <a:ext cx="570865" cy="208279"/>
          </a:xfrm>
          <a:custGeom>
            <a:avLst/>
            <a:gdLst/>
            <a:ahLst/>
            <a:cxnLst/>
            <a:rect l="l" t="t" r="r" b="b"/>
            <a:pathLst>
              <a:path w="570865" h="208280" extrusionOk="0">
                <a:moveTo>
                  <a:pt x="404227" y="38182"/>
                </a:moveTo>
                <a:lnTo>
                  <a:pt x="213628" y="38182"/>
                </a:lnTo>
                <a:lnTo>
                  <a:pt x="261131" y="38651"/>
                </a:lnTo>
                <a:lnTo>
                  <a:pt x="307665" y="45212"/>
                </a:lnTo>
                <a:lnTo>
                  <a:pt x="352689" y="57637"/>
                </a:lnTo>
                <a:lnTo>
                  <a:pt x="395661" y="75699"/>
                </a:lnTo>
                <a:lnTo>
                  <a:pt x="436040" y="99173"/>
                </a:lnTo>
                <a:lnTo>
                  <a:pt x="473285" y="127829"/>
                </a:lnTo>
                <a:lnTo>
                  <a:pt x="506855" y="161442"/>
                </a:lnTo>
                <a:lnTo>
                  <a:pt x="536207" y="199785"/>
                </a:lnTo>
                <a:lnTo>
                  <a:pt x="541564" y="205127"/>
                </a:lnTo>
                <a:lnTo>
                  <a:pt x="548320" y="207900"/>
                </a:lnTo>
                <a:lnTo>
                  <a:pt x="555624" y="207939"/>
                </a:lnTo>
                <a:lnTo>
                  <a:pt x="562623" y="205081"/>
                </a:lnTo>
                <a:lnTo>
                  <a:pt x="567968" y="199726"/>
                </a:lnTo>
                <a:lnTo>
                  <a:pt x="570744" y="192973"/>
                </a:lnTo>
                <a:lnTo>
                  <a:pt x="570783" y="185669"/>
                </a:lnTo>
                <a:lnTo>
                  <a:pt x="567919" y="178665"/>
                </a:lnTo>
                <a:lnTo>
                  <a:pt x="538957" y="140311"/>
                </a:lnTo>
                <a:lnTo>
                  <a:pt x="506172" y="106169"/>
                </a:lnTo>
                <a:lnTo>
                  <a:pt x="469910" y="76361"/>
                </a:lnTo>
                <a:lnTo>
                  <a:pt x="430879" y="51248"/>
                </a:lnTo>
                <a:lnTo>
                  <a:pt x="404227" y="38182"/>
                </a:lnTo>
                <a:close/>
              </a:path>
              <a:path w="570865" h="208280" extrusionOk="0">
                <a:moveTo>
                  <a:pt x="253606" y="0"/>
                </a:moveTo>
                <a:lnTo>
                  <a:pt x="206270" y="464"/>
                </a:lnTo>
                <a:lnTo>
                  <a:pt x="158598" y="6605"/>
                </a:lnTo>
                <a:lnTo>
                  <a:pt x="109468" y="19170"/>
                </a:lnTo>
                <a:lnTo>
                  <a:pt x="63027" y="37502"/>
                </a:lnTo>
                <a:lnTo>
                  <a:pt x="19672" y="61187"/>
                </a:lnTo>
                <a:lnTo>
                  <a:pt x="0" y="75310"/>
                </a:lnTo>
                <a:lnTo>
                  <a:pt x="0" y="123428"/>
                </a:lnTo>
                <a:lnTo>
                  <a:pt x="27548" y="101600"/>
                </a:lnTo>
                <a:lnTo>
                  <a:pt x="70215" y="76361"/>
                </a:lnTo>
                <a:lnTo>
                  <a:pt x="116429" y="57001"/>
                </a:lnTo>
                <a:lnTo>
                  <a:pt x="165698" y="44032"/>
                </a:lnTo>
                <a:lnTo>
                  <a:pt x="213628" y="38182"/>
                </a:lnTo>
                <a:lnTo>
                  <a:pt x="404227" y="38182"/>
                </a:lnTo>
                <a:lnTo>
                  <a:pt x="389243" y="30837"/>
                </a:lnTo>
                <a:lnTo>
                  <a:pt x="345528" y="15369"/>
                </a:lnTo>
                <a:lnTo>
                  <a:pt x="300170" y="5029"/>
                </a:lnTo>
                <a:lnTo>
                  <a:pt x="25360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7"/>
          <p:cNvSpPr/>
          <p:nvPr/>
        </p:nvSpPr>
        <p:spPr>
          <a:xfrm>
            <a:off x="916" y="2960120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25" y="0"/>
                </a:moveTo>
                <a:lnTo>
                  <a:pt x="183974" y="5887"/>
                </a:lnTo>
                <a:lnTo>
                  <a:pt x="138709" y="20381"/>
                </a:lnTo>
                <a:lnTo>
                  <a:pt x="97061" y="42796"/>
                </a:lnTo>
                <a:lnTo>
                  <a:pt x="59846" y="72479"/>
                </a:lnTo>
                <a:lnTo>
                  <a:pt x="27882" y="108780"/>
                </a:lnTo>
                <a:lnTo>
                  <a:pt x="1983" y="151048"/>
                </a:lnTo>
                <a:lnTo>
                  <a:pt x="0" y="158345"/>
                </a:lnTo>
                <a:lnTo>
                  <a:pt x="934" y="165588"/>
                </a:lnTo>
                <a:lnTo>
                  <a:pt x="4514" y="171952"/>
                </a:lnTo>
                <a:lnTo>
                  <a:pt x="10467" y="176613"/>
                </a:lnTo>
                <a:lnTo>
                  <a:pt x="13210" y="177997"/>
                </a:lnTo>
                <a:lnTo>
                  <a:pt x="16118" y="178645"/>
                </a:lnTo>
                <a:lnTo>
                  <a:pt x="25974" y="178645"/>
                </a:lnTo>
                <a:lnTo>
                  <a:pt x="32705" y="174797"/>
                </a:lnTo>
                <a:lnTo>
                  <a:pt x="36045" y="168130"/>
                </a:lnTo>
                <a:lnTo>
                  <a:pt x="64761" y="123347"/>
                </a:lnTo>
                <a:lnTo>
                  <a:pt x="101267" y="86850"/>
                </a:lnTo>
                <a:lnTo>
                  <a:pt x="144196" y="59734"/>
                </a:lnTo>
                <a:lnTo>
                  <a:pt x="192178" y="43098"/>
                </a:lnTo>
                <a:lnTo>
                  <a:pt x="242708" y="38010"/>
                </a:lnTo>
                <a:lnTo>
                  <a:pt x="375468" y="38010"/>
                </a:lnTo>
                <a:lnTo>
                  <a:pt x="368836" y="33598"/>
                </a:lnTo>
                <a:lnTo>
                  <a:pt x="324571" y="14104"/>
                </a:lnTo>
                <a:lnTo>
                  <a:pt x="278329" y="2821"/>
                </a:lnTo>
                <a:lnTo>
                  <a:pt x="231125" y="0"/>
                </a:lnTo>
                <a:close/>
              </a:path>
              <a:path w="417195" h="179069" extrusionOk="0">
                <a:moveTo>
                  <a:pt x="375468" y="38010"/>
                </a:moveTo>
                <a:lnTo>
                  <a:pt x="242708" y="38010"/>
                </a:lnTo>
                <a:lnTo>
                  <a:pt x="293056" y="44562"/>
                </a:lnTo>
                <a:lnTo>
                  <a:pt x="341520" y="62329"/>
                </a:lnTo>
                <a:lnTo>
                  <a:pt x="386400" y="90888"/>
                </a:lnTo>
                <a:lnTo>
                  <a:pt x="393138" y="94328"/>
                </a:lnTo>
                <a:lnTo>
                  <a:pt x="400419" y="94901"/>
                </a:lnTo>
                <a:lnTo>
                  <a:pt x="407383" y="92703"/>
                </a:lnTo>
                <a:lnTo>
                  <a:pt x="413171" y="87827"/>
                </a:lnTo>
                <a:lnTo>
                  <a:pt x="416611" y="81094"/>
                </a:lnTo>
                <a:lnTo>
                  <a:pt x="417184" y="73813"/>
                </a:lnTo>
                <a:lnTo>
                  <a:pt x="414986" y="66846"/>
                </a:lnTo>
                <a:lnTo>
                  <a:pt x="410110" y="61056"/>
                </a:lnTo>
                <a:lnTo>
                  <a:pt x="375468" y="3801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7"/>
          <p:cNvSpPr/>
          <p:nvPr/>
        </p:nvSpPr>
        <p:spPr>
          <a:xfrm>
            <a:off x="0" y="3448286"/>
            <a:ext cx="127635" cy="271145"/>
          </a:xfrm>
          <a:custGeom>
            <a:avLst/>
            <a:gdLst/>
            <a:ahLst/>
            <a:cxnLst/>
            <a:rect l="l" t="t" r="r" b="b"/>
            <a:pathLst>
              <a:path w="127635" h="271145" extrusionOk="0">
                <a:moveTo>
                  <a:pt x="71766" y="0"/>
                </a:moveTo>
                <a:lnTo>
                  <a:pt x="65137" y="2057"/>
                </a:lnTo>
                <a:lnTo>
                  <a:pt x="60882" y="3098"/>
                </a:lnTo>
                <a:lnTo>
                  <a:pt x="0" y="26868"/>
                </a:lnTo>
                <a:lnTo>
                  <a:pt x="0" y="271108"/>
                </a:lnTo>
                <a:lnTo>
                  <a:pt x="127621" y="266230"/>
                </a:lnTo>
                <a:lnTo>
                  <a:pt x="110148" y="244442"/>
                </a:lnTo>
                <a:lnTo>
                  <a:pt x="93426" y="223308"/>
                </a:lnTo>
                <a:lnTo>
                  <a:pt x="76703" y="203106"/>
                </a:lnTo>
                <a:lnTo>
                  <a:pt x="59231" y="184111"/>
                </a:lnTo>
                <a:lnTo>
                  <a:pt x="44210" y="165538"/>
                </a:lnTo>
                <a:lnTo>
                  <a:pt x="36152" y="146367"/>
                </a:lnTo>
                <a:lnTo>
                  <a:pt x="35299" y="125586"/>
                </a:lnTo>
                <a:lnTo>
                  <a:pt x="41896" y="102184"/>
                </a:lnTo>
                <a:lnTo>
                  <a:pt x="50724" y="77790"/>
                </a:lnTo>
                <a:lnTo>
                  <a:pt x="58002" y="52516"/>
                </a:lnTo>
                <a:lnTo>
                  <a:pt x="64695" y="26530"/>
                </a:lnTo>
                <a:lnTo>
                  <a:pt x="7176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7"/>
          <p:cNvSpPr/>
          <p:nvPr/>
        </p:nvSpPr>
        <p:spPr>
          <a:xfrm>
            <a:off x="3897678" y="636202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40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40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84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8"/>
                </a:lnTo>
                <a:lnTo>
                  <a:pt x="191985" y="99987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60"/>
                </a:lnTo>
                <a:lnTo>
                  <a:pt x="181490" y="65012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40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7"/>
          <p:cNvSpPr/>
          <p:nvPr/>
        </p:nvSpPr>
        <p:spPr>
          <a:xfrm>
            <a:off x="3908869" y="4100946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1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6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82" y="54444"/>
                </a:lnTo>
                <a:lnTo>
                  <a:pt x="77304" y="53467"/>
                </a:lnTo>
                <a:lnTo>
                  <a:pt x="15570" y="37211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7"/>
          <p:cNvSpPr/>
          <p:nvPr/>
        </p:nvSpPr>
        <p:spPr>
          <a:xfrm>
            <a:off x="1739531" y="2264347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2" y="81608"/>
                </a:lnTo>
                <a:lnTo>
                  <a:pt x="40396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7"/>
          <p:cNvSpPr/>
          <p:nvPr/>
        </p:nvSpPr>
        <p:spPr>
          <a:xfrm>
            <a:off x="0" y="639826"/>
            <a:ext cx="4572000" cy="5121275"/>
          </a:xfrm>
          <a:custGeom>
            <a:avLst/>
            <a:gdLst/>
            <a:ahLst/>
            <a:cxnLst/>
            <a:rect l="l" t="t" r="r" b="b"/>
            <a:pathLst>
              <a:path w="4572000" h="5121275" extrusionOk="0">
                <a:moveTo>
                  <a:pt x="0" y="5121148"/>
                </a:moveTo>
                <a:lnTo>
                  <a:pt x="4572000" y="5121148"/>
                </a:lnTo>
                <a:lnTo>
                  <a:pt x="4572000" y="0"/>
                </a:lnTo>
                <a:lnTo>
                  <a:pt x="0" y="0"/>
                </a:lnTo>
                <a:lnTo>
                  <a:pt x="0" y="5121148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7"/>
          <p:cNvSpPr/>
          <p:nvPr/>
        </p:nvSpPr>
        <p:spPr>
          <a:xfrm>
            <a:off x="0" y="5748273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2000" y="25399"/>
                </a:lnTo>
                <a:lnTo>
                  <a:pt x="4572000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7"/>
          <p:cNvSpPr/>
          <p:nvPr/>
        </p:nvSpPr>
        <p:spPr>
          <a:xfrm>
            <a:off x="0" y="62712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7"/>
          <p:cNvSpPr txBox="1"/>
          <p:nvPr/>
        </p:nvSpPr>
        <p:spPr>
          <a:xfrm>
            <a:off x="347721" y="5022850"/>
            <a:ext cx="387653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بازی بسازید که در آن چیزی را تعقیب کنید</a:t>
            </a:r>
            <a:endParaRPr lang="en-US" b="1">
              <a:solidFill>
                <a:srgbClr val="FFFFFF"/>
              </a:solidFill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  <a:p>
            <a:pPr marR="508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b="1">
                <a:solidFill>
                  <a:srgbClr val="FFFFFF"/>
                </a:solidFill>
                <a:latin typeface="Vazir Black" panose="020B0603030804020204" pitchFamily="34" charset="-78"/>
                <a:ea typeface="Roboto"/>
                <a:cs typeface="Vazir Black" panose="020B0603030804020204" pitchFamily="34" charset="-78"/>
                <a:sym typeface="Roboto"/>
              </a:rPr>
              <a:t> و امتیاز بگیرید.</a:t>
            </a:r>
            <a:endParaRPr sz="1400" dirty="0">
              <a:latin typeface="Vazir Black" panose="020B0603030804020204" pitchFamily="34" charset="-78"/>
              <a:ea typeface="Roboto"/>
              <a:cs typeface="Vazir Black" panose="020B0603030804020204" pitchFamily="34" charset="-78"/>
              <a:sym typeface="Roboto"/>
            </a:endParaRPr>
          </a:p>
        </p:txBody>
      </p:sp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866847" y="864915"/>
            <a:ext cx="2838307" cy="85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noAutofit/>
          </a:bodyPr>
          <a:lstStyle/>
          <a:p>
            <a:pPr marR="5080" lvl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بازی‌ تعقیب و گریز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938495" y="5890085"/>
            <a:ext cx="694902" cy="25942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7"/>
          <p:cNvSpPr txBox="1"/>
          <p:nvPr/>
        </p:nvSpPr>
        <p:spPr>
          <a:xfrm>
            <a:off x="457200" y="59277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7F5A467-782D-374E-B8F2-78C65A0D0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24" y="1986213"/>
            <a:ext cx="1829716" cy="13744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FCCBE65-4230-E54E-A6DC-FAA3DF405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9450" y="1986213"/>
            <a:ext cx="1830256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7A10A02-41E0-9C4F-B28A-893BBC20C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0" y="3547068"/>
            <a:ext cx="1825511" cy="13647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FE4B6A2-3405-3048-B7A1-F559145FF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3149" y="3543651"/>
            <a:ext cx="1828800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2" name="Google Shape;127;p8">
            <a:extLst>
              <a:ext uri="{FF2B5EF4-FFF2-40B4-BE49-F238E27FC236}">
                <a16:creationId xmlns:a16="http://schemas.microsoft.com/office/drawing/2014/main" id="{ED33504C-5A43-4F3B-9725-4A1FAFE6378A}"/>
              </a:ext>
            </a:extLst>
          </p:cNvPr>
          <p:cNvSpPr txBox="1"/>
          <p:nvPr/>
        </p:nvSpPr>
        <p:spPr>
          <a:xfrm>
            <a:off x="2873487" y="5847909"/>
            <a:ext cx="1495040" cy="1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</a:t>
            </a: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7</a:t>
            </a: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7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ترجمه: فرشید میدانی </a:t>
            </a:r>
            <a:endParaRPr lang="en-US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farsaran.com/scratch</a:t>
            </a:r>
            <a:endParaRPr lang="fa-IR" sz="6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6"/>
          <p:cNvSpPr/>
          <p:nvPr/>
        </p:nvSpPr>
        <p:spPr>
          <a:xfrm>
            <a:off x="0" y="0"/>
            <a:ext cx="4572000" cy="929640"/>
          </a:xfrm>
          <a:custGeom>
            <a:avLst/>
            <a:gdLst/>
            <a:ahLst/>
            <a:cxnLst/>
            <a:rect l="l" t="t" r="r" b="b"/>
            <a:pathLst>
              <a:path w="4572000" h="929640" extrusionOk="0">
                <a:moveTo>
                  <a:pt x="0" y="929131"/>
                </a:moveTo>
                <a:lnTo>
                  <a:pt x="4572000" y="929131"/>
                </a:lnTo>
                <a:lnTo>
                  <a:pt x="4572000" y="0"/>
                </a:lnTo>
                <a:lnTo>
                  <a:pt x="0" y="0"/>
                </a:lnTo>
                <a:lnTo>
                  <a:pt x="0" y="929131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5" name="Google Shape;515;p16"/>
          <p:cNvSpPr/>
          <p:nvPr/>
        </p:nvSpPr>
        <p:spPr>
          <a:xfrm>
            <a:off x="0" y="929132"/>
            <a:ext cx="4572000" cy="1910080"/>
          </a:xfrm>
          <a:custGeom>
            <a:avLst/>
            <a:gdLst/>
            <a:ahLst/>
            <a:cxnLst/>
            <a:rect l="l" t="t" r="r" b="b"/>
            <a:pathLst>
              <a:path w="4572000" h="1910080" extrusionOk="0">
                <a:moveTo>
                  <a:pt x="0" y="1909686"/>
                </a:moveTo>
                <a:lnTo>
                  <a:pt x="4572000" y="1909686"/>
                </a:lnTo>
                <a:lnTo>
                  <a:pt x="4572000" y="0"/>
                </a:lnTo>
                <a:lnTo>
                  <a:pt x="0" y="0"/>
                </a:lnTo>
                <a:lnTo>
                  <a:pt x="0" y="1909686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6" name="Google Shape;516;p16"/>
          <p:cNvSpPr/>
          <p:nvPr/>
        </p:nvSpPr>
        <p:spPr>
          <a:xfrm>
            <a:off x="0" y="916432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7" name="Google Shape;517;p16"/>
          <p:cNvSpPr/>
          <p:nvPr/>
        </p:nvSpPr>
        <p:spPr>
          <a:xfrm>
            <a:off x="0" y="2838818"/>
            <a:ext cx="4572000" cy="2546350"/>
          </a:xfrm>
          <a:custGeom>
            <a:avLst/>
            <a:gdLst/>
            <a:ahLst/>
            <a:cxnLst/>
            <a:rect l="l" t="t" r="r" b="b"/>
            <a:pathLst>
              <a:path w="4572000" h="2546350" extrusionOk="0">
                <a:moveTo>
                  <a:pt x="0" y="2545981"/>
                </a:moveTo>
                <a:lnTo>
                  <a:pt x="4572000" y="2545981"/>
                </a:lnTo>
                <a:lnTo>
                  <a:pt x="4572000" y="0"/>
                </a:lnTo>
                <a:lnTo>
                  <a:pt x="0" y="0"/>
                </a:lnTo>
                <a:lnTo>
                  <a:pt x="0" y="254598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0" y="2826118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0" y="5384800"/>
            <a:ext cx="4572000" cy="1016000"/>
          </a:xfrm>
          <a:custGeom>
            <a:avLst/>
            <a:gdLst/>
            <a:ahLst/>
            <a:cxnLst/>
            <a:rect l="l" t="t" r="r" b="b"/>
            <a:pathLst>
              <a:path w="4572000" h="1016000" extrusionOk="0">
                <a:moveTo>
                  <a:pt x="0" y="1016000"/>
                </a:moveTo>
                <a:lnTo>
                  <a:pt x="4572000" y="1016000"/>
                </a:lnTo>
                <a:lnTo>
                  <a:pt x="4572000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0" name="Google Shape;520;p16"/>
          <p:cNvSpPr/>
          <p:nvPr/>
        </p:nvSpPr>
        <p:spPr>
          <a:xfrm>
            <a:off x="0" y="53721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1" name="Google Shape;521;p16"/>
          <p:cNvSpPr txBox="1"/>
          <p:nvPr/>
        </p:nvSpPr>
        <p:spPr>
          <a:xfrm>
            <a:off x="2699943" y="2291460"/>
            <a:ext cx="1432560" cy="5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59689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کتابخانه صداها یک صدا مثلا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Collect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22" name="Google Shape;522;p16"/>
          <p:cNvSpPr txBox="1"/>
          <p:nvPr/>
        </p:nvSpPr>
        <p:spPr>
          <a:xfrm>
            <a:off x="2593039" y="1657012"/>
            <a:ext cx="1581340" cy="15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algn="ct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نمای،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صداها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کنید</a:t>
            </a:r>
            <a:endParaRPr sz="900" dirty="0">
              <a:latin typeface="Vazir" panose="020B0603030804020204" pitchFamily="34" charset="-78"/>
              <a:ea typeface="Roboto Black"/>
              <a:cs typeface="Vazir" panose="020B0603030804020204" pitchFamily="34" charset="-78"/>
              <a:sym typeface="Roboto Black"/>
            </a:endParaRPr>
          </a:p>
        </p:txBody>
      </p:sp>
      <p:sp>
        <p:nvSpPr>
          <p:cNvPr id="523" name="Google Shape;523;p16"/>
          <p:cNvSpPr/>
          <p:nvPr/>
        </p:nvSpPr>
        <p:spPr>
          <a:xfrm flipH="1">
            <a:off x="3078314" y="1407515"/>
            <a:ext cx="674458" cy="1925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4" name="Google Shape;524;p16"/>
          <p:cNvSpPr/>
          <p:nvPr/>
        </p:nvSpPr>
        <p:spPr>
          <a:xfrm>
            <a:off x="3078318" y="1407516"/>
            <a:ext cx="675005" cy="193040"/>
          </a:xfrm>
          <a:custGeom>
            <a:avLst/>
            <a:gdLst/>
            <a:ahLst/>
            <a:cxnLst/>
            <a:rect l="l" t="t" r="r" b="b"/>
            <a:pathLst>
              <a:path w="675004" h="193040" extrusionOk="0">
                <a:moveTo>
                  <a:pt x="674458" y="192519"/>
                </a:moveTo>
                <a:lnTo>
                  <a:pt x="674458" y="86791"/>
                </a:lnTo>
                <a:lnTo>
                  <a:pt x="667839" y="53220"/>
                </a:lnTo>
                <a:lnTo>
                  <a:pt x="649774" y="25746"/>
                </a:lnTo>
                <a:lnTo>
                  <a:pt x="622954" y="7096"/>
                </a:lnTo>
                <a:lnTo>
                  <a:pt x="590067" y="0"/>
                </a:lnTo>
                <a:lnTo>
                  <a:pt x="71983" y="88"/>
                </a:lnTo>
                <a:lnTo>
                  <a:pt x="43537" y="10150"/>
                </a:lnTo>
                <a:lnTo>
                  <a:pt x="20704" y="29143"/>
                </a:lnTo>
                <a:lnTo>
                  <a:pt x="5514" y="55027"/>
                </a:lnTo>
                <a:lnTo>
                  <a:pt x="0" y="85763"/>
                </a:lnTo>
                <a:lnTo>
                  <a:pt x="0" y="86118"/>
                </a:lnTo>
                <a:lnTo>
                  <a:pt x="50" y="86448"/>
                </a:lnTo>
                <a:lnTo>
                  <a:pt x="50" y="86791"/>
                </a:lnTo>
                <a:lnTo>
                  <a:pt x="0" y="192519"/>
                </a:lnTo>
                <a:lnTo>
                  <a:pt x="674458" y="192519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5" name="Google Shape;525;p16"/>
          <p:cNvSpPr/>
          <p:nvPr/>
        </p:nvSpPr>
        <p:spPr>
          <a:xfrm>
            <a:off x="3209352" y="1880412"/>
            <a:ext cx="412394" cy="41239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6" name="Google Shape;526;p16"/>
          <p:cNvSpPr/>
          <p:nvPr/>
        </p:nvSpPr>
        <p:spPr>
          <a:xfrm>
            <a:off x="3209352" y="1874062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7" name="Google Shape;527;p16"/>
          <p:cNvSpPr/>
          <p:nvPr/>
        </p:nvSpPr>
        <p:spPr>
          <a:xfrm>
            <a:off x="2304414" y="1408623"/>
            <a:ext cx="0" cy="1259205"/>
          </a:xfrm>
          <a:custGeom>
            <a:avLst/>
            <a:gdLst/>
            <a:ahLst/>
            <a:cxnLst/>
            <a:rect l="l" t="t" r="r" b="b"/>
            <a:pathLst>
              <a:path w="120000" h="1259205" extrusionOk="0">
                <a:moveTo>
                  <a:pt x="0" y="0"/>
                </a:moveTo>
                <a:lnTo>
                  <a:pt x="0" y="1258747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8" name="Google Shape;528;p16"/>
          <p:cNvSpPr/>
          <p:nvPr/>
        </p:nvSpPr>
        <p:spPr>
          <a:xfrm>
            <a:off x="2832178" y="5834062"/>
            <a:ext cx="488442" cy="26035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9" name="Google Shape;529;p16"/>
          <p:cNvSpPr/>
          <p:nvPr/>
        </p:nvSpPr>
        <p:spPr>
          <a:xfrm>
            <a:off x="2832178" y="5834062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0" name="Google Shape;530;p16"/>
          <p:cNvSpPr/>
          <p:nvPr/>
        </p:nvSpPr>
        <p:spPr>
          <a:xfrm>
            <a:off x="2634047" y="5964237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2" name="Google Shape;532;p16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3" name="Google Shape;533;p16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4" name="Google Shape;534;p16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5" name="Google Shape;535;p16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6" name="Google Shape;536;p16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7" name="Google Shape;537;p16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8" name="Google Shape;538;p16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9" name="Google Shape;539;p16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0" name="Google Shape;540;p16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1" name="Google Shape;541;p16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2" name="Google Shape;542;p16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3" name="Google Shape;543;p16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4" name="Google Shape;544;p16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5" name="Google Shape;545;p16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6" name="Google Shape;546;p16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7" name="Google Shape;547;p16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8" name="Google Shape;548;p16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9" name="Google Shape;549;p16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0" name="Google Shape;550;p16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1" name="Google Shape;551;p16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2" name="Google Shape;552;p16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3" name="Google Shape;553;p16"/>
          <p:cNvSpPr txBox="1">
            <a:spLocks noGrp="1"/>
          </p:cNvSpPr>
          <p:nvPr>
            <p:ph type="title"/>
          </p:nvPr>
        </p:nvSpPr>
        <p:spPr>
          <a:xfrm>
            <a:off x="215900" y="185651"/>
            <a:ext cx="4149011" cy="62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00" rIns="0" bIns="0" anchor="t" anchorCtr="0">
            <a:noAutofit/>
          </a:bodyPr>
          <a:lstStyle/>
          <a:p>
            <a:pPr marL="12700" lvl="0"/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پخش یک صدا</a:t>
            </a:r>
            <a:endParaRPr sz="240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None/>
            </a:pP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54" name="Google Shape;554;p16"/>
          <p:cNvSpPr txBox="1"/>
          <p:nvPr/>
        </p:nvSpPr>
        <p:spPr>
          <a:xfrm>
            <a:off x="1678920" y="1037739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58" name="Google Shape;558;p16"/>
          <p:cNvSpPr txBox="1"/>
          <p:nvPr/>
        </p:nvSpPr>
        <p:spPr>
          <a:xfrm>
            <a:off x="864397" y="5733720"/>
            <a:ext cx="1726867" cy="48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/>
            <a:endParaRPr lang="en-US" sz="90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lvl="0"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بزنید.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61" name="Google Shape;561;p16"/>
          <p:cNvSpPr/>
          <p:nvPr/>
        </p:nvSpPr>
        <p:spPr>
          <a:xfrm>
            <a:off x="908316" y="1549400"/>
            <a:ext cx="731520" cy="73152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2" name="Google Shape;562;p16"/>
          <p:cNvSpPr txBox="1"/>
          <p:nvPr/>
        </p:nvSpPr>
        <p:spPr>
          <a:xfrm>
            <a:off x="710535" y="2067255"/>
            <a:ext cx="112708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27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231F20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Robot</a:t>
            </a:r>
            <a:endParaRPr sz="8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5080" lvl="0" indent="-635" algn="ctr" rtl="0">
              <a:lnSpc>
                <a:spcPct val="111100"/>
              </a:lnSpc>
              <a:spcBef>
                <a:spcPts val="495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انتخاب شکلک ربات روی آن کلیک کنید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7" name="Google Shape;443;p14">
            <a:extLst>
              <a:ext uri="{FF2B5EF4-FFF2-40B4-BE49-F238E27FC236}">
                <a16:creationId xmlns:a16="http://schemas.microsoft.com/office/drawing/2014/main" id="{134B865A-880B-9E4E-B46C-2D754C684B75}"/>
              </a:ext>
            </a:extLst>
          </p:cNvPr>
          <p:cNvSpPr txBox="1"/>
          <p:nvPr/>
        </p:nvSpPr>
        <p:spPr>
          <a:xfrm>
            <a:off x="0" y="2918296"/>
            <a:ext cx="4572000" cy="288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8" name="Google Shape;414;p14">
            <a:extLst>
              <a:ext uri="{FF2B5EF4-FFF2-40B4-BE49-F238E27FC236}">
                <a16:creationId xmlns:a16="http://schemas.microsoft.com/office/drawing/2014/main" id="{70B453F3-4816-D341-8123-FB935EDD4828}"/>
              </a:ext>
            </a:extLst>
          </p:cNvPr>
          <p:cNvSpPr txBox="1"/>
          <p:nvPr/>
        </p:nvSpPr>
        <p:spPr>
          <a:xfrm>
            <a:off x="0" y="5512127"/>
            <a:ext cx="4572000" cy="21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523BF-BE79-4CFA-BFBA-A903DD398A54}"/>
              </a:ext>
            </a:extLst>
          </p:cNvPr>
          <p:cNvSpPr txBox="1"/>
          <p:nvPr/>
        </p:nvSpPr>
        <p:spPr>
          <a:xfrm>
            <a:off x="3121571" y="1459615"/>
            <a:ext cx="383629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a-IR" sz="800">
                <a:solidFill>
                  <a:srgbClr val="578BC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 </a:t>
            </a:r>
            <a:r>
              <a:rPr lang="en-US" sz="800">
                <a:solidFill>
                  <a:srgbClr val="578BC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</a:t>
            </a:r>
            <a:r>
              <a:rPr lang="fa-IR" sz="800">
                <a:solidFill>
                  <a:srgbClr val="578BC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صداها</a:t>
            </a:r>
            <a:endParaRPr lang="en-US" sz="800">
              <a:solidFill>
                <a:srgbClr val="578BC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1" name="Google Shape;531;p16"/>
          <p:cNvSpPr/>
          <p:nvPr/>
        </p:nvSpPr>
        <p:spPr>
          <a:xfrm>
            <a:off x="3283628" y="3682633"/>
            <a:ext cx="1181100" cy="1371600"/>
          </a:xfrm>
          <a:custGeom>
            <a:avLst/>
            <a:gdLst/>
            <a:ahLst/>
            <a:cxnLst/>
            <a:rect l="l" t="t" r="r" b="b"/>
            <a:pathLst>
              <a:path w="1181100" h="1371600" extrusionOk="0">
                <a:moveTo>
                  <a:pt x="110490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95400"/>
                </a:lnTo>
                <a:lnTo>
                  <a:pt x="1190" y="1339453"/>
                </a:lnTo>
                <a:lnTo>
                  <a:pt x="9525" y="1362075"/>
                </a:lnTo>
                <a:lnTo>
                  <a:pt x="32146" y="1370409"/>
                </a:lnTo>
                <a:lnTo>
                  <a:pt x="76200" y="1371600"/>
                </a:lnTo>
                <a:lnTo>
                  <a:pt x="1104900" y="1371600"/>
                </a:lnTo>
                <a:lnTo>
                  <a:pt x="1148953" y="1370409"/>
                </a:lnTo>
                <a:lnTo>
                  <a:pt x="1171575" y="1362075"/>
                </a:lnTo>
                <a:lnTo>
                  <a:pt x="1179909" y="1339453"/>
                </a:lnTo>
                <a:lnTo>
                  <a:pt x="1181100" y="1295400"/>
                </a:lnTo>
                <a:lnTo>
                  <a:pt x="1181100" y="76200"/>
                </a:lnTo>
                <a:lnTo>
                  <a:pt x="1179909" y="32146"/>
                </a:lnTo>
                <a:lnTo>
                  <a:pt x="1171575" y="9525"/>
                </a:lnTo>
                <a:lnTo>
                  <a:pt x="1148953" y="1190"/>
                </a:lnTo>
                <a:lnTo>
                  <a:pt x="1104900" y="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5" name="Google Shape;555;p16"/>
          <p:cNvSpPr txBox="1"/>
          <p:nvPr/>
        </p:nvSpPr>
        <p:spPr>
          <a:xfrm>
            <a:off x="1434183" y="3159207"/>
            <a:ext cx="2930728" cy="28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262255" marR="0" lvl="0" indent="0" algn="ctr" rtl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نمای،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کنید و این کد را اضافه کن.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56" name="Google Shape;556;p16"/>
          <p:cNvSpPr/>
          <p:nvPr/>
        </p:nvSpPr>
        <p:spPr>
          <a:xfrm flipH="1">
            <a:off x="816423" y="3210540"/>
            <a:ext cx="560146" cy="205219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7" name="Google Shape;557;p16"/>
          <p:cNvSpPr/>
          <p:nvPr/>
        </p:nvSpPr>
        <p:spPr>
          <a:xfrm>
            <a:off x="816419" y="3210540"/>
            <a:ext cx="560705" cy="205740"/>
          </a:xfrm>
          <a:custGeom>
            <a:avLst/>
            <a:gdLst/>
            <a:ahLst/>
            <a:cxnLst/>
            <a:rect l="l" t="t" r="r" b="b"/>
            <a:pathLst>
              <a:path w="560705" h="205739" extrusionOk="0">
                <a:moveTo>
                  <a:pt x="560158" y="205219"/>
                </a:moveTo>
                <a:lnTo>
                  <a:pt x="560158" y="86791"/>
                </a:lnTo>
                <a:lnTo>
                  <a:pt x="553539" y="53220"/>
                </a:lnTo>
                <a:lnTo>
                  <a:pt x="535474" y="25746"/>
                </a:lnTo>
                <a:lnTo>
                  <a:pt x="508654" y="7096"/>
                </a:lnTo>
                <a:lnTo>
                  <a:pt x="475767" y="0"/>
                </a:lnTo>
                <a:lnTo>
                  <a:pt x="71983" y="88"/>
                </a:lnTo>
                <a:lnTo>
                  <a:pt x="43537" y="10150"/>
                </a:lnTo>
                <a:lnTo>
                  <a:pt x="20704" y="29143"/>
                </a:lnTo>
                <a:lnTo>
                  <a:pt x="5514" y="55027"/>
                </a:lnTo>
                <a:lnTo>
                  <a:pt x="0" y="85763"/>
                </a:lnTo>
                <a:lnTo>
                  <a:pt x="0" y="86118"/>
                </a:lnTo>
                <a:lnTo>
                  <a:pt x="50" y="86448"/>
                </a:lnTo>
                <a:lnTo>
                  <a:pt x="50" y="86791"/>
                </a:lnTo>
                <a:lnTo>
                  <a:pt x="0" y="205219"/>
                </a:lnTo>
                <a:lnTo>
                  <a:pt x="560158" y="205219"/>
                </a:lnTo>
                <a:close/>
              </a:path>
            </a:pathLst>
          </a:custGeom>
          <a:noFill/>
          <a:ln w="12675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9" name="Google Shape;559;p16"/>
          <p:cNvSpPr/>
          <p:nvPr/>
        </p:nvSpPr>
        <p:spPr>
          <a:xfrm>
            <a:off x="490338" y="3689350"/>
            <a:ext cx="503123" cy="514908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0" name="Google Shape;560;p16"/>
          <p:cNvSpPr txBox="1"/>
          <p:nvPr/>
        </p:nvSpPr>
        <p:spPr>
          <a:xfrm>
            <a:off x="628272" y="4070758"/>
            <a:ext cx="22796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4" name="Google Shape;564;p16"/>
          <p:cNvSpPr txBox="1"/>
          <p:nvPr/>
        </p:nvSpPr>
        <p:spPr>
          <a:xfrm>
            <a:off x="3343611" y="3750786"/>
            <a:ext cx="115358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در داخل دستور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اگر آنگاه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دستور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خوردی به</a:t>
            </a:r>
          </a:p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بگذارید.</a:t>
            </a:r>
            <a:endParaRPr lang="en-US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67" name="Google Shape;567;p16"/>
          <p:cNvSpPr txBox="1"/>
          <p:nvPr/>
        </p:nvSpPr>
        <p:spPr>
          <a:xfrm>
            <a:off x="50210" y="4759425"/>
            <a:ext cx="1025378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65405" marR="5080" lvl="0" indent="-53340" algn="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صدایی را که انتخاب کرده‌اید را از منو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A7454F-AABF-4409-A4E2-2D4467F113F8}"/>
              </a:ext>
            </a:extLst>
          </p:cNvPr>
          <p:cNvSpPr txBox="1"/>
          <p:nvPr/>
        </p:nvSpPr>
        <p:spPr>
          <a:xfrm>
            <a:off x="864398" y="3262537"/>
            <a:ext cx="296057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1"/>
            <a:r>
              <a:rPr lang="en-US" sz="800">
                <a:solidFill>
                  <a:srgbClr val="578BC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</a:t>
            </a:r>
            <a:r>
              <a:rPr lang="fa-IR" sz="800">
                <a:solidFill>
                  <a:srgbClr val="578BC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کــد</a:t>
            </a:r>
            <a:endParaRPr lang="en-US" sz="800">
              <a:solidFill>
                <a:srgbClr val="578BC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22E0D-86E9-4F18-B4E7-34B6A25186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2860" y="3448080"/>
            <a:ext cx="2088808" cy="1890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7A09B-928C-4447-8320-41FFF6341D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76024" y="4370708"/>
            <a:ext cx="788887" cy="558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1EF89F-FBF7-4676-B4C9-F2D2B3510E3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409" t="9725" r="1724" b="8068"/>
          <a:stretch/>
        </p:blipFill>
        <p:spPr>
          <a:xfrm>
            <a:off x="3343103" y="4282487"/>
            <a:ext cx="793091" cy="192226"/>
          </a:xfrm>
          <a:prstGeom prst="rect">
            <a:avLst/>
          </a:prstGeom>
        </p:spPr>
      </p:pic>
      <p:sp>
        <p:nvSpPr>
          <p:cNvPr id="566" name="Google Shape;566;p16"/>
          <p:cNvSpPr/>
          <p:nvPr/>
        </p:nvSpPr>
        <p:spPr>
          <a:xfrm flipH="1" flipV="1">
            <a:off x="1096496" y="4735804"/>
            <a:ext cx="814854" cy="264920"/>
          </a:xfrm>
          <a:custGeom>
            <a:avLst/>
            <a:gdLst/>
            <a:ahLst/>
            <a:cxnLst/>
            <a:rect l="l" t="t" r="r" b="b"/>
            <a:pathLst>
              <a:path w="662939" h="443864" extrusionOk="0">
                <a:moveTo>
                  <a:pt x="0" y="443293"/>
                </a:moveTo>
                <a:lnTo>
                  <a:pt x="170484" y="0"/>
                </a:lnTo>
                <a:lnTo>
                  <a:pt x="662597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" name="Google Shape;566;p16">
            <a:extLst>
              <a:ext uri="{FF2B5EF4-FFF2-40B4-BE49-F238E27FC236}">
                <a16:creationId xmlns:a16="http://schemas.microsoft.com/office/drawing/2014/main" id="{A4D043A1-6669-4051-8AEF-54D72F60CB47}"/>
              </a:ext>
            </a:extLst>
          </p:cNvPr>
          <p:cNvSpPr/>
          <p:nvPr/>
        </p:nvSpPr>
        <p:spPr>
          <a:xfrm>
            <a:off x="3059446" y="4250233"/>
            <a:ext cx="233124" cy="95650"/>
          </a:xfrm>
          <a:custGeom>
            <a:avLst/>
            <a:gdLst/>
            <a:ahLst/>
            <a:cxnLst/>
            <a:rect l="l" t="t" r="r" b="b"/>
            <a:pathLst>
              <a:path w="662939" h="443864" extrusionOk="0">
                <a:moveTo>
                  <a:pt x="0" y="443293"/>
                </a:moveTo>
                <a:lnTo>
                  <a:pt x="170484" y="0"/>
                </a:lnTo>
                <a:lnTo>
                  <a:pt x="662597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7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4" name="Google Shape;574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5" name="Google Shape;575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6" name="Google Shape;576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8" name="Google Shape;578;p17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9" name="Google Shape;579;p17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0" name="Google Shape;580;p17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1" name="Google Shape;581;p17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2" name="Google Shape;582;p17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3" name="Google Shape;583;p17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4" name="Google Shape;584;p17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8" name="Google Shape;588;p17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1" name="Google Shape;591;p17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2" name="Google Shape;592;p17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3" name="Google Shape;593;p17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4" name="Google Shape;594;p17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5" name="Google Shape;595;p17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6" name="Google Shape;596;p17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9" name="Google Shape;599;p17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1" name="Google Shape;601;p17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2" name="Google Shape;602;p17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 sz="11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3" name="Google Shape;603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4" name="Google Shape;604;p17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7" name="Google Shape;607;p17"/>
          <p:cNvSpPr txBox="1">
            <a:spLocks noGrp="1"/>
          </p:cNvSpPr>
          <p:nvPr>
            <p:ph type="title"/>
          </p:nvPr>
        </p:nvSpPr>
        <p:spPr>
          <a:xfrm>
            <a:off x="137808" y="433115"/>
            <a:ext cx="4296384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1" lvl="0" algn="ctr" rtl="1">
              <a:spcBef>
                <a:spcPts val="840"/>
              </a:spcBef>
              <a:buClr>
                <a:srgbClr val="FFFFFF"/>
              </a:buClr>
              <a:buSzPts val="1800"/>
            </a:pPr>
            <a:r>
              <a:rPr lang="fa-IR" sz="2400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امتیاز گرفتن</a:t>
            </a:r>
            <a:endParaRPr lang="fa-IR" sz="240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</p:txBody>
      </p:sp>
      <p:sp>
        <p:nvSpPr>
          <p:cNvPr id="608" name="Google Shape;608;p17"/>
          <p:cNvSpPr txBox="1"/>
          <p:nvPr/>
        </p:nvSpPr>
        <p:spPr>
          <a:xfrm>
            <a:off x="704917" y="1277739"/>
            <a:ext cx="3162166" cy="27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وقتی که به یک ستاره رسیدید، امتیاز بگیرید.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609" name="Google Shape;609;p17"/>
          <p:cNvSpPr/>
          <p:nvPr/>
        </p:nvSpPr>
        <p:spPr>
          <a:xfrm>
            <a:off x="1149350" y="1851914"/>
            <a:ext cx="2273287" cy="17144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0" name="Google Shape;610;p17"/>
          <p:cNvSpPr/>
          <p:nvPr/>
        </p:nvSpPr>
        <p:spPr>
          <a:xfrm>
            <a:off x="1149350" y="1851914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3" name="Google Shape;613;p17"/>
          <p:cNvSpPr/>
          <p:nvPr/>
        </p:nvSpPr>
        <p:spPr>
          <a:xfrm>
            <a:off x="1149350" y="3722743"/>
            <a:ext cx="2273287" cy="1714494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4" name="Google Shape;614;p17"/>
          <p:cNvSpPr/>
          <p:nvPr/>
        </p:nvSpPr>
        <p:spPr>
          <a:xfrm>
            <a:off x="1149350" y="3722738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179;p9">
            <a:extLst>
              <a:ext uri="{FF2B5EF4-FFF2-40B4-BE49-F238E27FC236}">
                <a16:creationId xmlns:a16="http://schemas.microsoft.com/office/drawing/2014/main" id="{3315C500-9A06-4CC9-B6E6-833640D75783}"/>
              </a:ext>
            </a:extLst>
          </p:cNvPr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42B25-D914-4F21-946F-200643BF9E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9337" y="1862063"/>
            <a:ext cx="547658" cy="170080"/>
          </a:xfrm>
          <a:prstGeom prst="rect">
            <a:avLst/>
          </a:prstGeom>
        </p:spPr>
      </p:pic>
      <p:sp>
        <p:nvSpPr>
          <p:cNvPr id="3" name="Google Shape;724;p19">
            <a:extLst>
              <a:ext uri="{FF2B5EF4-FFF2-40B4-BE49-F238E27FC236}">
                <a16:creationId xmlns:a16="http://schemas.microsoft.com/office/drawing/2014/main" id="{C92DCC39-5BAF-452B-B4E8-F6F8DDFB04AA}"/>
              </a:ext>
            </a:extLst>
          </p:cNvPr>
          <p:cNvSpPr/>
          <p:nvPr/>
        </p:nvSpPr>
        <p:spPr>
          <a:xfrm>
            <a:off x="1165736" y="1870532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A4BCA-7A86-465C-9EBA-5B4276D682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9337" y="3725961"/>
            <a:ext cx="547658" cy="182553"/>
          </a:xfrm>
          <a:prstGeom prst="rect">
            <a:avLst/>
          </a:prstGeom>
        </p:spPr>
      </p:pic>
      <p:sp>
        <p:nvSpPr>
          <p:cNvPr id="5" name="Google Shape;724;p19">
            <a:extLst>
              <a:ext uri="{FF2B5EF4-FFF2-40B4-BE49-F238E27FC236}">
                <a16:creationId xmlns:a16="http://schemas.microsoft.com/office/drawing/2014/main" id="{3BD4ED85-C1E2-4466-BEBC-2BD00658546A}"/>
              </a:ext>
            </a:extLst>
          </p:cNvPr>
          <p:cNvSpPr/>
          <p:nvPr/>
        </p:nvSpPr>
        <p:spPr>
          <a:xfrm>
            <a:off x="1165736" y="3743525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F33F16-CC0D-40A0-B85C-518ED38884A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" t="2" r="-1" b="13396"/>
          <a:stretch/>
        </p:blipFill>
        <p:spPr>
          <a:xfrm>
            <a:off x="1245370" y="1896269"/>
            <a:ext cx="173853" cy="84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2EEFC-BA6D-4E05-8025-9893455578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80097" y="3775358"/>
            <a:ext cx="139126" cy="935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8"/>
          <p:cNvSpPr/>
          <p:nvPr/>
        </p:nvSpPr>
        <p:spPr>
          <a:xfrm>
            <a:off x="0" y="0"/>
            <a:ext cx="4572000" cy="929640"/>
          </a:xfrm>
          <a:custGeom>
            <a:avLst/>
            <a:gdLst/>
            <a:ahLst/>
            <a:cxnLst/>
            <a:rect l="l" t="t" r="r" b="b"/>
            <a:pathLst>
              <a:path w="4572000" h="929640" extrusionOk="0">
                <a:moveTo>
                  <a:pt x="0" y="929131"/>
                </a:moveTo>
                <a:lnTo>
                  <a:pt x="4572000" y="929131"/>
                </a:lnTo>
                <a:lnTo>
                  <a:pt x="4572000" y="0"/>
                </a:lnTo>
                <a:lnTo>
                  <a:pt x="0" y="0"/>
                </a:lnTo>
                <a:lnTo>
                  <a:pt x="0" y="929131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2" name="Google Shape;622;p18"/>
          <p:cNvSpPr/>
          <p:nvPr/>
        </p:nvSpPr>
        <p:spPr>
          <a:xfrm>
            <a:off x="0" y="929132"/>
            <a:ext cx="4572000" cy="1877695"/>
          </a:xfrm>
          <a:custGeom>
            <a:avLst/>
            <a:gdLst/>
            <a:ahLst/>
            <a:cxnLst/>
            <a:rect l="l" t="t" r="r" b="b"/>
            <a:pathLst>
              <a:path w="4572000" h="1877695" extrusionOk="0">
                <a:moveTo>
                  <a:pt x="0" y="1877568"/>
                </a:moveTo>
                <a:lnTo>
                  <a:pt x="4572000" y="1877568"/>
                </a:lnTo>
                <a:lnTo>
                  <a:pt x="4572000" y="0"/>
                </a:lnTo>
                <a:lnTo>
                  <a:pt x="0" y="0"/>
                </a:lnTo>
                <a:lnTo>
                  <a:pt x="0" y="1877568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3" name="Google Shape;623;p18"/>
          <p:cNvSpPr/>
          <p:nvPr/>
        </p:nvSpPr>
        <p:spPr>
          <a:xfrm>
            <a:off x="0" y="916432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4" name="Google Shape;624;p18"/>
          <p:cNvSpPr/>
          <p:nvPr/>
        </p:nvSpPr>
        <p:spPr>
          <a:xfrm>
            <a:off x="0" y="2806700"/>
            <a:ext cx="4572000" cy="2193925"/>
          </a:xfrm>
          <a:custGeom>
            <a:avLst/>
            <a:gdLst/>
            <a:ahLst/>
            <a:cxnLst/>
            <a:rect l="l" t="t" r="r" b="b"/>
            <a:pathLst>
              <a:path w="4572000" h="2193925" extrusionOk="0">
                <a:moveTo>
                  <a:pt x="0" y="2193925"/>
                </a:moveTo>
                <a:lnTo>
                  <a:pt x="4572000" y="2193925"/>
                </a:lnTo>
                <a:lnTo>
                  <a:pt x="4572000" y="0"/>
                </a:lnTo>
                <a:lnTo>
                  <a:pt x="0" y="0"/>
                </a:lnTo>
                <a:lnTo>
                  <a:pt x="0" y="219392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6" name="Google Shape;626;p18"/>
          <p:cNvSpPr/>
          <p:nvPr/>
        </p:nvSpPr>
        <p:spPr>
          <a:xfrm>
            <a:off x="0" y="5000625"/>
            <a:ext cx="4572000" cy="1400175"/>
          </a:xfrm>
          <a:custGeom>
            <a:avLst/>
            <a:gdLst/>
            <a:ahLst/>
            <a:cxnLst/>
            <a:rect l="l" t="t" r="r" b="b"/>
            <a:pathLst>
              <a:path w="4572000" h="1400175" extrusionOk="0">
                <a:moveTo>
                  <a:pt x="0" y="1400175"/>
                </a:moveTo>
                <a:lnTo>
                  <a:pt x="4572000" y="1400175"/>
                </a:lnTo>
                <a:lnTo>
                  <a:pt x="4572000" y="0"/>
                </a:lnTo>
                <a:lnTo>
                  <a:pt x="0" y="0"/>
                </a:lnTo>
                <a:lnTo>
                  <a:pt x="0" y="1400175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7" name="Google Shape;627;p18"/>
          <p:cNvSpPr/>
          <p:nvPr/>
        </p:nvSpPr>
        <p:spPr>
          <a:xfrm>
            <a:off x="0" y="4987925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2" name="Google Shape;632;p18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3" name="Google Shape;633;p18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4" name="Google Shape;634;p18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5" name="Google Shape;635;p18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6" name="Google Shape;636;p18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7" name="Google Shape;637;p18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8" name="Google Shape;638;p18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9" name="Google Shape;639;p18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0" name="Google Shape;640;p18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1" name="Google Shape;641;p18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2" name="Google Shape;642;p18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3" name="Google Shape;643;p18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4" name="Google Shape;644;p18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5" name="Google Shape;645;p18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6" name="Google Shape;646;p18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7" name="Google Shape;647;p18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8" name="Google Shape;648;p18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9" name="Google Shape;649;p18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0" name="Google Shape;650;p18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1" name="Google Shape;651;p18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2" name="Google Shape;652;p18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4" name="Google Shape;654;p18"/>
          <p:cNvSpPr txBox="1">
            <a:spLocks noGrp="1"/>
          </p:cNvSpPr>
          <p:nvPr>
            <p:ph type="title"/>
          </p:nvPr>
        </p:nvSpPr>
        <p:spPr>
          <a:xfrm>
            <a:off x="215900" y="200747"/>
            <a:ext cx="2006600" cy="51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>
              <a:lnSpc>
                <a:spcPct val="115625"/>
              </a:lnSpc>
            </a:pPr>
            <a:r>
              <a:rPr lang="fa-IR" sz="2400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امتیاز گرفتن</a:t>
            </a:r>
            <a:br>
              <a:rPr lang="fa-IR" sz="2400"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56" name="Google Shape;656;p18"/>
          <p:cNvSpPr txBox="1"/>
          <p:nvPr/>
        </p:nvSpPr>
        <p:spPr>
          <a:xfrm>
            <a:off x="1678920" y="1040075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69" name="Google Shape;669;p18"/>
          <p:cNvSpPr txBox="1"/>
          <p:nvPr/>
        </p:nvSpPr>
        <p:spPr>
          <a:xfrm>
            <a:off x="1587500" y="5175908"/>
            <a:ext cx="2693035" cy="31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464184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2" name="Google Shape;669;p18">
            <a:extLst>
              <a:ext uri="{FF2B5EF4-FFF2-40B4-BE49-F238E27FC236}">
                <a16:creationId xmlns:a16="http://schemas.microsoft.com/office/drawing/2014/main" id="{54ABBC87-DCA5-8448-BC32-00B47CDF5053}"/>
              </a:ext>
            </a:extLst>
          </p:cNvPr>
          <p:cNvSpPr txBox="1"/>
          <p:nvPr/>
        </p:nvSpPr>
        <p:spPr>
          <a:xfrm>
            <a:off x="1554728" y="5406613"/>
            <a:ext cx="2619653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algn="r" rtl="1">
              <a:spcBef>
                <a:spcPts val="1140"/>
              </a:spcBef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دستور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Black"/>
              </a:rPr>
              <a:t>برابر ... شود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آنکه مقدار اولیه امتیاز صفر شود (ریست شود)، استفاده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Vazir" panose="020B0603030804020204" pitchFamily="34" charset="-78"/>
              <a:ea typeface="Times New Roman"/>
              <a:cs typeface="Vazir" panose="020B0603030804020204" pitchFamily="34" charset="-78"/>
              <a:sym typeface="Times New Roman"/>
            </a:endParaRPr>
          </a:p>
          <a:p>
            <a:pPr marL="12700" lvl="0" algn="r" rtl="1">
              <a:spcBef>
                <a:spcPts val="670"/>
              </a:spcBef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افزایش امتیاز از دستور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تغییر ...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استفاده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285B1F2-3DE3-488E-A1C9-2ADB6E7B263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3" r="801"/>
          <a:stretch/>
        </p:blipFill>
        <p:spPr>
          <a:xfrm>
            <a:off x="2964187" y="1391855"/>
            <a:ext cx="882249" cy="947186"/>
          </a:xfrm>
          <a:prstGeom prst="roundRect">
            <a:avLst>
              <a:gd name="adj" fmla="val 4521"/>
            </a:avLst>
          </a:prstGeom>
        </p:spPr>
      </p:pic>
      <p:sp>
        <p:nvSpPr>
          <p:cNvPr id="73" name="Google Shape;780;p19">
            <a:extLst>
              <a:ext uri="{FF2B5EF4-FFF2-40B4-BE49-F238E27FC236}">
                <a16:creationId xmlns:a16="http://schemas.microsoft.com/office/drawing/2014/main" id="{D68230A7-E88A-4BB0-BA82-DE7B5D190C75}"/>
              </a:ext>
            </a:extLst>
          </p:cNvPr>
          <p:cNvSpPr txBox="1"/>
          <p:nvPr/>
        </p:nvSpPr>
        <p:spPr>
          <a:xfrm>
            <a:off x="2755195" y="2411247"/>
            <a:ext cx="1307467" cy="26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نام متغیر را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امتیاز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بگذارید و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تایید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" name="Google Shape;790;p19">
            <a:extLst>
              <a:ext uri="{FF2B5EF4-FFF2-40B4-BE49-F238E27FC236}">
                <a16:creationId xmlns:a16="http://schemas.microsoft.com/office/drawing/2014/main" id="{28024A8D-41E4-4B07-81EC-6C38405E782B}"/>
              </a:ext>
            </a:extLst>
          </p:cNvPr>
          <p:cNvSpPr/>
          <p:nvPr/>
        </p:nvSpPr>
        <p:spPr>
          <a:xfrm>
            <a:off x="2964187" y="1396364"/>
            <a:ext cx="889445" cy="9319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51" y="0"/>
                </a:moveTo>
                <a:lnTo>
                  <a:pt x="781" y="28"/>
                </a:lnTo>
                <a:lnTo>
                  <a:pt x="231" y="221"/>
                </a:lnTo>
                <a:lnTo>
                  <a:pt x="29" y="745"/>
                </a:lnTo>
                <a:lnTo>
                  <a:pt x="0" y="1766"/>
                </a:lnTo>
                <a:lnTo>
                  <a:pt x="0" y="19834"/>
                </a:lnTo>
                <a:lnTo>
                  <a:pt x="29" y="20855"/>
                </a:lnTo>
                <a:lnTo>
                  <a:pt x="231" y="21379"/>
                </a:lnTo>
                <a:lnTo>
                  <a:pt x="781" y="21572"/>
                </a:lnTo>
                <a:lnTo>
                  <a:pt x="1851" y="21600"/>
                </a:lnTo>
                <a:lnTo>
                  <a:pt x="19749" y="21600"/>
                </a:lnTo>
                <a:lnTo>
                  <a:pt x="20819" y="21572"/>
                </a:lnTo>
                <a:lnTo>
                  <a:pt x="21369" y="21379"/>
                </a:lnTo>
                <a:lnTo>
                  <a:pt x="21571" y="20855"/>
                </a:lnTo>
                <a:lnTo>
                  <a:pt x="21600" y="19834"/>
                </a:lnTo>
                <a:lnTo>
                  <a:pt x="21600" y="1766"/>
                </a:lnTo>
                <a:lnTo>
                  <a:pt x="21571" y="745"/>
                </a:lnTo>
                <a:lnTo>
                  <a:pt x="21369" y="221"/>
                </a:lnTo>
                <a:lnTo>
                  <a:pt x="20819" y="28"/>
                </a:lnTo>
                <a:lnTo>
                  <a:pt x="19749" y="0"/>
                </a:lnTo>
                <a:lnTo>
                  <a:pt x="185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76" name="Google Shape;792;p19">
            <a:extLst>
              <a:ext uri="{FF2B5EF4-FFF2-40B4-BE49-F238E27FC236}">
                <a16:creationId xmlns:a16="http://schemas.microsoft.com/office/drawing/2014/main" id="{1D359333-DD6A-430F-BACC-355B55058881}"/>
              </a:ext>
            </a:extLst>
          </p:cNvPr>
          <p:cNvCxnSpPr>
            <a:cxnSpLocks/>
          </p:cNvCxnSpPr>
          <p:nvPr/>
        </p:nvCxnSpPr>
        <p:spPr>
          <a:xfrm>
            <a:off x="3705225" y="1692883"/>
            <a:ext cx="0" cy="50954"/>
          </a:xfrm>
          <a:prstGeom prst="straightConnector1">
            <a:avLst/>
          </a:prstGeom>
          <a:noFill/>
          <a:ln w="609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93;p19">
            <a:extLst>
              <a:ext uri="{FF2B5EF4-FFF2-40B4-BE49-F238E27FC236}">
                <a16:creationId xmlns:a16="http://schemas.microsoft.com/office/drawing/2014/main" id="{2FB8F82C-F98B-4B9F-9294-4E3E485680A5}"/>
              </a:ext>
            </a:extLst>
          </p:cNvPr>
          <p:cNvSpPr txBox="1"/>
          <p:nvPr/>
        </p:nvSpPr>
        <p:spPr>
          <a:xfrm>
            <a:off x="3483798" y="1687187"/>
            <a:ext cx="260596" cy="81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654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600"/>
              <a:buFont typeface="Arial"/>
              <a:buNone/>
            </a:pPr>
            <a:r>
              <a:rPr lang="fa-IR" sz="6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  <a:sym typeface="Arial"/>
              </a:rPr>
              <a:t>امتیاز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0" y="27940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3" name="Google Shape;653;p18"/>
          <p:cNvSpPr txBox="1"/>
          <p:nvPr/>
        </p:nvSpPr>
        <p:spPr>
          <a:xfrm>
            <a:off x="1434184" y="292165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67" name="Google Shape;667;p18"/>
          <p:cNvSpPr/>
          <p:nvPr/>
        </p:nvSpPr>
        <p:spPr>
          <a:xfrm>
            <a:off x="340799" y="3197189"/>
            <a:ext cx="503123" cy="514908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68" name="Google Shape;668;p18"/>
          <p:cNvSpPr txBox="1"/>
          <p:nvPr/>
        </p:nvSpPr>
        <p:spPr>
          <a:xfrm>
            <a:off x="478733" y="3578599"/>
            <a:ext cx="22796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7D39F-81E7-4A40-8956-641D182F985E}"/>
              </a:ext>
            </a:extLst>
          </p:cNvPr>
          <p:cNvSpPr txBox="1"/>
          <p:nvPr/>
        </p:nvSpPr>
        <p:spPr>
          <a:xfrm>
            <a:off x="632495" y="4071388"/>
            <a:ext cx="1209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این دستور را برای افزایش 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</a:rPr>
              <a:t>امتیاز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</a:rPr>
              <a:t> اضافه کنید. 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E040B-9B0E-4DFE-9DCA-E89FFCBD56D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268" t="-1" b="970"/>
          <a:stretch/>
        </p:blipFill>
        <p:spPr>
          <a:xfrm>
            <a:off x="1285466" y="1410352"/>
            <a:ext cx="1213065" cy="110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AD55EB-6421-45DB-803B-D84E8002C8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49133" y="1776291"/>
            <a:ext cx="102036" cy="130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21892-7C5B-42D4-AC8C-0D0DECA124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56711" y="3134294"/>
            <a:ext cx="1389574" cy="1709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A920F-5E49-4863-A20B-FFAA460253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5304" y="5440577"/>
            <a:ext cx="1176342" cy="36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14671-53B1-4976-8DE1-CF16415C97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9638" y="5891104"/>
            <a:ext cx="1102008" cy="345051"/>
          </a:xfrm>
          <a:prstGeom prst="rect">
            <a:avLst/>
          </a:prstGeom>
        </p:spPr>
      </p:pic>
      <p:sp>
        <p:nvSpPr>
          <p:cNvPr id="628" name="Google Shape;628;p18"/>
          <p:cNvSpPr txBox="1"/>
          <p:nvPr/>
        </p:nvSpPr>
        <p:spPr>
          <a:xfrm>
            <a:off x="981856" y="3279992"/>
            <a:ext cx="1220037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 دستور را برای ریست کردن امتیاز اضافه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29" name="Google Shape;629;p18"/>
          <p:cNvSpPr txBox="1"/>
          <p:nvPr/>
        </p:nvSpPr>
        <p:spPr>
          <a:xfrm>
            <a:off x="3447324" y="3862147"/>
            <a:ext cx="97960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12700" lvl="0"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امتیاز</a:t>
            </a:r>
          </a:p>
          <a:p>
            <a:pPr marL="12700" lvl="0" algn="r" rtl="1"/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انتخاب کنید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30" name="Google Shape;630;p18"/>
          <p:cNvSpPr/>
          <p:nvPr/>
        </p:nvSpPr>
        <p:spPr>
          <a:xfrm>
            <a:off x="3477495" y="3962827"/>
            <a:ext cx="58419" cy="0"/>
          </a:xfrm>
          <a:custGeom>
            <a:avLst/>
            <a:gdLst/>
            <a:ahLst/>
            <a:cxnLst/>
            <a:rect l="l" t="t" r="r" b="b"/>
            <a:pathLst>
              <a:path w="58419" h="120000" extrusionOk="0">
                <a:moveTo>
                  <a:pt x="0" y="0"/>
                </a:moveTo>
                <a:lnTo>
                  <a:pt x="58419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9" name="Google Shape;679;p18"/>
          <p:cNvSpPr/>
          <p:nvPr/>
        </p:nvSpPr>
        <p:spPr>
          <a:xfrm flipH="1">
            <a:off x="3274286" y="3595700"/>
            <a:ext cx="205027" cy="590372"/>
          </a:xfrm>
          <a:custGeom>
            <a:avLst/>
            <a:gdLst>
              <a:gd name="connsiteX0" fmla="*/ 129540 w 374286"/>
              <a:gd name="connsiteY0" fmla="*/ 0 h 590372"/>
              <a:gd name="connsiteX1" fmla="*/ 0 w 374286"/>
              <a:gd name="connsiteY1" fmla="*/ 0 h 590372"/>
              <a:gd name="connsiteX2" fmla="*/ 0 w 374286"/>
              <a:gd name="connsiteY2" fmla="*/ 590372 h 590372"/>
              <a:gd name="connsiteX3" fmla="*/ 374286 w 374286"/>
              <a:gd name="connsiteY3" fmla="*/ 590372 h 59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286" h="590372" extrusionOk="0">
                <a:moveTo>
                  <a:pt x="129540" y="0"/>
                </a:moveTo>
                <a:lnTo>
                  <a:pt x="0" y="0"/>
                </a:lnTo>
                <a:lnTo>
                  <a:pt x="0" y="590372"/>
                </a:lnTo>
                <a:lnTo>
                  <a:pt x="374286" y="590372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680" name="Google Shape;680;p18"/>
          <p:cNvCxnSpPr/>
          <p:nvPr/>
        </p:nvCxnSpPr>
        <p:spPr>
          <a:xfrm>
            <a:off x="1846872" y="4194699"/>
            <a:ext cx="314400" cy="480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347;p12">
            <a:extLst>
              <a:ext uri="{FF2B5EF4-FFF2-40B4-BE49-F238E27FC236}">
                <a16:creationId xmlns:a16="http://schemas.microsoft.com/office/drawing/2014/main" id="{CA160B53-60BE-4B11-91EA-BC862DD28A2E}"/>
              </a:ext>
            </a:extLst>
          </p:cNvPr>
          <p:cNvSpPr/>
          <p:nvPr/>
        </p:nvSpPr>
        <p:spPr>
          <a:xfrm flipH="1">
            <a:off x="2201891" y="3391121"/>
            <a:ext cx="392084" cy="117253"/>
          </a:xfrm>
          <a:custGeom>
            <a:avLst/>
            <a:gdLst/>
            <a:ahLst/>
            <a:cxnLst/>
            <a:rect l="l" t="t" r="r" b="b"/>
            <a:pathLst>
              <a:path w="831214" h="147954" extrusionOk="0">
                <a:moveTo>
                  <a:pt x="0" y="147713"/>
                </a:moveTo>
                <a:lnTo>
                  <a:pt x="116763" y="0"/>
                </a:lnTo>
                <a:lnTo>
                  <a:pt x="831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" name="Google Shape;783;p19">
            <a:extLst>
              <a:ext uri="{FF2B5EF4-FFF2-40B4-BE49-F238E27FC236}">
                <a16:creationId xmlns:a16="http://schemas.microsoft.com/office/drawing/2014/main" id="{2F34CE75-772A-4AA0-ADBD-6AB27CB29CB5}"/>
              </a:ext>
            </a:extLst>
          </p:cNvPr>
          <p:cNvSpPr txBox="1"/>
          <p:nvPr/>
        </p:nvSpPr>
        <p:spPr>
          <a:xfrm>
            <a:off x="0" y="1407286"/>
            <a:ext cx="1197863" cy="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گروه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متغیرها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بروید.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9" name="Google Shape;784;p19">
            <a:extLst>
              <a:ext uri="{FF2B5EF4-FFF2-40B4-BE49-F238E27FC236}">
                <a16:creationId xmlns:a16="http://schemas.microsoft.com/office/drawing/2014/main" id="{769992AA-0220-4870-9B37-48663FC9BC83}"/>
              </a:ext>
            </a:extLst>
          </p:cNvPr>
          <p:cNvSpPr txBox="1"/>
          <p:nvPr/>
        </p:nvSpPr>
        <p:spPr>
          <a:xfrm>
            <a:off x="237742" y="1666820"/>
            <a:ext cx="871221" cy="47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دکمه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ایجاد یک متغیر</a:t>
            </a:r>
            <a:b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</a:b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1" name="Google Shape;798;p19">
            <a:extLst>
              <a:ext uri="{FF2B5EF4-FFF2-40B4-BE49-F238E27FC236}">
                <a16:creationId xmlns:a16="http://schemas.microsoft.com/office/drawing/2014/main" id="{163D6FDB-A6F6-4F02-9E18-50EDE810A77B}"/>
              </a:ext>
            </a:extLst>
          </p:cNvPr>
          <p:cNvSpPr/>
          <p:nvPr/>
        </p:nvSpPr>
        <p:spPr>
          <a:xfrm>
            <a:off x="1632787" y="1550795"/>
            <a:ext cx="569104" cy="125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8" y="0"/>
                </a:moveTo>
                <a:lnTo>
                  <a:pt x="316" y="64"/>
                </a:lnTo>
                <a:lnTo>
                  <a:pt x="94" y="514"/>
                </a:lnTo>
                <a:lnTo>
                  <a:pt x="12" y="1736"/>
                </a:lnTo>
                <a:lnTo>
                  <a:pt x="0" y="4114"/>
                </a:lnTo>
                <a:lnTo>
                  <a:pt x="0" y="17486"/>
                </a:lnTo>
                <a:lnTo>
                  <a:pt x="12" y="19864"/>
                </a:lnTo>
                <a:lnTo>
                  <a:pt x="94" y="21086"/>
                </a:lnTo>
                <a:lnTo>
                  <a:pt x="316" y="21536"/>
                </a:lnTo>
                <a:lnTo>
                  <a:pt x="748" y="21600"/>
                </a:lnTo>
                <a:lnTo>
                  <a:pt x="20852" y="21600"/>
                </a:lnTo>
                <a:lnTo>
                  <a:pt x="21284" y="21536"/>
                </a:lnTo>
                <a:lnTo>
                  <a:pt x="21506" y="21086"/>
                </a:lnTo>
                <a:lnTo>
                  <a:pt x="21588" y="19864"/>
                </a:lnTo>
                <a:lnTo>
                  <a:pt x="21600" y="17486"/>
                </a:lnTo>
                <a:lnTo>
                  <a:pt x="21600" y="4114"/>
                </a:lnTo>
                <a:lnTo>
                  <a:pt x="21588" y="1736"/>
                </a:lnTo>
                <a:lnTo>
                  <a:pt x="21506" y="514"/>
                </a:lnTo>
                <a:lnTo>
                  <a:pt x="21284" y="64"/>
                </a:lnTo>
                <a:lnTo>
                  <a:pt x="20852" y="0"/>
                </a:lnTo>
                <a:lnTo>
                  <a:pt x="748" y="0"/>
                </a:lnTo>
                <a:close/>
              </a:path>
            </a:pathLst>
          </a:custGeom>
          <a:noFill/>
          <a:ln w="12700" cap="flat" cmpd="sng">
            <a:solidFill>
              <a:srgbClr val="F4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" name="Google Shape;786;p19">
            <a:extLst>
              <a:ext uri="{FF2B5EF4-FFF2-40B4-BE49-F238E27FC236}">
                <a16:creationId xmlns:a16="http://schemas.microsoft.com/office/drawing/2014/main" id="{1AD3514E-9D62-4F4F-9057-6596A431A29F}"/>
              </a:ext>
            </a:extLst>
          </p:cNvPr>
          <p:cNvSpPr/>
          <p:nvPr/>
        </p:nvSpPr>
        <p:spPr>
          <a:xfrm>
            <a:off x="1282291" y="1396363"/>
            <a:ext cx="1215887" cy="11174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74" y="0"/>
                </a:moveTo>
                <a:lnTo>
                  <a:pt x="580" y="23"/>
                </a:lnTo>
                <a:lnTo>
                  <a:pt x="172" y="184"/>
                </a:lnTo>
                <a:lnTo>
                  <a:pt x="21" y="621"/>
                </a:lnTo>
                <a:lnTo>
                  <a:pt x="0" y="1473"/>
                </a:lnTo>
                <a:lnTo>
                  <a:pt x="0" y="20127"/>
                </a:lnTo>
                <a:lnTo>
                  <a:pt x="21" y="20979"/>
                </a:lnTo>
                <a:lnTo>
                  <a:pt x="172" y="21416"/>
                </a:lnTo>
                <a:lnTo>
                  <a:pt x="580" y="21577"/>
                </a:lnTo>
                <a:lnTo>
                  <a:pt x="1374" y="21600"/>
                </a:lnTo>
                <a:lnTo>
                  <a:pt x="20226" y="21600"/>
                </a:lnTo>
                <a:lnTo>
                  <a:pt x="21020" y="21577"/>
                </a:lnTo>
                <a:lnTo>
                  <a:pt x="21428" y="21416"/>
                </a:lnTo>
                <a:lnTo>
                  <a:pt x="21579" y="20979"/>
                </a:lnTo>
                <a:lnTo>
                  <a:pt x="21600" y="20127"/>
                </a:lnTo>
                <a:lnTo>
                  <a:pt x="21600" y="1473"/>
                </a:lnTo>
                <a:lnTo>
                  <a:pt x="21579" y="621"/>
                </a:lnTo>
                <a:lnTo>
                  <a:pt x="21428" y="184"/>
                </a:lnTo>
                <a:lnTo>
                  <a:pt x="21020" y="23"/>
                </a:lnTo>
                <a:lnTo>
                  <a:pt x="20226" y="0"/>
                </a:lnTo>
                <a:lnTo>
                  <a:pt x="1374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C68DD76-B9A7-4D58-8ABD-85FAF81FA3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3136" y="1660170"/>
            <a:ext cx="87451" cy="111500"/>
          </a:xfrm>
          <a:prstGeom prst="rect">
            <a:avLst/>
          </a:prstGeom>
        </p:spPr>
      </p:pic>
      <p:sp>
        <p:nvSpPr>
          <p:cNvPr id="83" name="Google Shape;800;p19">
            <a:extLst>
              <a:ext uri="{FF2B5EF4-FFF2-40B4-BE49-F238E27FC236}">
                <a16:creationId xmlns:a16="http://schemas.microsoft.com/office/drawing/2014/main" id="{1580C6DF-2F3A-4840-A039-D84AEC974C23}"/>
              </a:ext>
            </a:extLst>
          </p:cNvPr>
          <p:cNvSpPr/>
          <p:nvPr/>
        </p:nvSpPr>
        <p:spPr>
          <a:xfrm>
            <a:off x="1176778" y="1677146"/>
            <a:ext cx="455656" cy="1686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11247" y="21600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B0FD6EC-2232-4BD3-B18F-62BD4241ED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1613" y="2240253"/>
            <a:ext cx="88602" cy="1129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9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19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8" name="Google Shape;688;p19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9" name="Google Shape;689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0" name="Google Shape;690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1" name="Google Shape;691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2" name="Google Shape;692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3" name="Google Shape;693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4" name="Google Shape;694;p1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5" name="Google Shape;695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6" name="Google Shape;696;p1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7" name="Google Shape;697;p19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8" name="Google Shape;698;p19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9" name="Google Shape;699;p19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0" name="Google Shape;700;p19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1" name="Google Shape;701;p19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2" name="Google Shape;702;p19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3" name="Google Shape;703;p19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4" name="Google Shape;704;p19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5" name="Google Shape;705;p19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6" name="Google Shape;706;p19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7" name="Google Shape;707;p19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8" name="Google Shape;708;p19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09" name="Google Shape;709;p19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0" name="Google Shape;710;p19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1" name="Google Shape;711;p19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2" name="Google Shape;712;p19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3" name="Google Shape;713;p19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4" name="Google Shape;714;p19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5" name="Google Shape;715;p19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6" name="Google Shape;716;p19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7" name="Google Shape;717;p19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18" name="Google Shape;718;p19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 sz="11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19" name="Google Shape;719;p19"/>
          <p:cNvSpPr txBox="1">
            <a:spLocks noGrp="1"/>
          </p:cNvSpPr>
          <p:nvPr>
            <p:ph type="title"/>
          </p:nvPr>
        </p:nvSpPr>
        <p:spPr>
          <a:xfrm>
            <a:off x="234680" y="433115"/>
            <a:ext cx="410264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مرحله بعدی!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20" name="Google Shape;720;p19"/>
          <p:cNvSpPr txBox="1"/>
          <p:nvPr/>
        </p:nvSpPr>
        <p:spPr>
          <a:xfrm>
            <a:off x="1600374" y="1263650"/>
            <a:ext cx="137223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به مرحله بعدی بروید.</a:t>
            </a:r>
            <a:endParaRPr sz="120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721" name="Google Shape;721;p19"/>
          <p:cNvSpPr/>
          <p:nvPr/>
        </p:nvSpPr>
        <p:spPr>
          <a:xfrm>
            <a:off x="1149350" y="1877314"/>
            <a:ext cx="2273287" cy="17144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2" name="Google Shape;722;p19"/>
          <p:cNvSpPr/>
          <p:nvPr/>
        </p:nvSpPr>
        <p:spPr>
          <a:xfrm>
            <a:off x="1149350" y="1877314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5" name="Google Shape;725;p19"/>
          <p:cNvSpPr/>
          <p:nvPr/>
        </p:nvSpPr>
        <p:spPr>
          <a:xfrm>
            <a:off x="1149350" y="3744340"/>
            <a:ext cx="2273286" cy="1712594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6" name="Google Shape;726;p19"/>
          <p:cNvSpPr/>
          <p:nvPr/>
        </p:nvSpPr>
        <p:spPr>
          <a:xfrm>
            <a:off x="1149350" y="3744340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179;p9">
            <a:extLst>
              <a:ext uri="{FF2B5EF4-FFF2-40B4-BE49-F238E27FC236}">
                <a16:creationId xmlns:a16="http://schemas.microsoft.com/office/drawing/2014/main" id="{8BB39208-694E-4412-B930-CB16453C1069}"/>
              </a:ext>
            </a:extLst>
          </p:cNvPr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22217-984A-4A16-ACC8-0CE9AD46B2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141" y="1881548"/>
            <a:ext cx="547658" cy="170080"/>
          </a:xfrm>
          <a:prstGeom prst="rect">
            <a:avLst/>
          </a:prstGeom>
        </p:spPr>
      </p:pic>
      <p:sp>
        <p:nvSpPr>
          <p:cNvPr id="724" name="Google Shape;724;p19"/>
          <p:cNvSpPr/>
          <p:nvPr/>
        </p:nvSpPr>
        <p:spPr>
          <a:xfrm>
            <a:off x="1161540" y="1890017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FF29-E7EE-473F-A435-7F879F5875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5141" y="3739096"/>
            <a:ext cx="547658" cy="182553"/>
          </a:xfrm>
          <a:prstGeom prst="rect">
            <a:avLst/>
          </a:prstGeom>
        </p:spPr>
      </p:pic>
      <p:sp>
        <p:nvSpPr>
          <p:cNvPr id="48" name="Google Shape;724;p19">
            <a:extLst>
              <a:ext uri="{FF2B5EF4-FFF2-40B4-BE49-F238E27FC236}">
                <a16:creationId xmlns:a16="http://schemas.microsoft.com/office/drawing/2014/main" id="{288C03F6-C460-4217-BEE9-C1C19044FB3E}"/>
              </a:ext>
            </a:extLst>
          </p:cNvPr>
          <p:cNvSpPr/>
          <p:nvPr/>
        </p:nvSpPr>
        <p:spPr>
          <a:xfrm>
            <a:off x="1161540" y="3756660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0"/>
          <p:cNvSpPr/>
          <p:nvPr/>
        </p:nvSpPr>
        <p:spPr>
          <a:xfrm>
            <a:off x="0" y="0"/>
            <a:ext cx="4572000" cy="929640"/>
          </a:xfrm>
          <a:custGeom>
            <a:avLst/>
            <a:gdLst/>
            <a:ahLst/>
            <a:cxnLst/>
            <a:rect l="l" t="t" r="r" b="b"/>
            <a:pathLst>
              <a:path w="4572000" h="929640" extrusionOk="0">
                <a:moveTo>
                  <a:pt x="0" y="929132"/>
                </a:moveTo>
                <a:lnTo>
                  <a:pt x="4572000" y="929132"/>
                </a:lnTo>
                <a:lnTo>
                  <a:pt x="4572000" y="0"/>
                </a:lnTo>
                <a:lnTo>
                  <a:pt x="0" y="0"/>
                </a:lnTo>
                <a:lnTo>
                  <a:pt x="0" y="929132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4" name="Google Shape;734;p20"/>
          <p:cNvSpPr/>
          <p:nvPr/>
        </p:nvSpPr>
        <p:spPr>
          <a:xfrm>
            <a:off x="-2" y="942242"/>
            <a:ext cx="4572000" cy="1568480"/>
          </a:xfrm>
          <a:custGeom>
            <a:avLst/>
            <a:gdLst/>
            <a:ahLst/>
            <a:cxnLst/>
            <a:rect l="l" t="t" r="r" b="b"/>
            <a:pathLst>
              <a:path w="4572000" h="1582420" extrusionOk="0">
                <a:moveTo>
                  <a:pt x="0" y="1582140"/>
                </a:moveTo>
                <a:lnTo>
                  <a:pt x="4572000" y="1582140"/>
                </a:lnTo>
                <a:lnTo>
                  <a:pt x="4572000" y="0"/>
                </a:lnTo>
                <a:lnTo>
                  <a:pt x="0" y="0"/>
                </a:lnTo>
                <a:lnTo>
                  <a:pt x="0" y="158214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5" name="Google Shape;735;p20"/>
          <p:cNvSpPr/>
          <p:nvPr/>
        </p:nvSpPr>
        <p:spPr>
          <a:xfrm>
            <a:off x="0" y="916432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6" name="Google Shape;736;p20"/>
          <p:cNvSpPr/>
          <p:nvPr/>
        </p:nvSpPr>
        <p:spPr>
          <a:xfrm>
            <a:off x="0" y="2466740"/>
            <a:ext cx="4572000" cy="2947035"/>
          </a:xfrm>
          <a:custGeom>
            <a:avLst/>
            <a:gdLst/>
            <a:ahLst/>
            <a:cxnLst/>
            <a:rect l="l" t="t" r="r" b="b"/>
            <a:pathLst>
              <a:path w="4572000" h="2947035" extrusionOk="0">
                <a:moveTo>
                  <a:pt x="0" y="2946577"/>
                </a:moveTo>
                <a:lnTo>
                  <a:pt x="4572000" y="2946577"/>
                </a:lnTo>
                <a:lnTo>
                  <a:pt x="4572000" y="0"/>
                </a:lnTo>
                <a:lnTo>
                  <a:pt x="0" y="0"/>
                </a:lnTo>
                <a:lnTo>
                  <a:pt x="0" y="294657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7" name="Google Shape;737;p20"/>
          <p:cNvSpPr/>
          <p:nvPr/>
        </p:nvSpPr>
        <p:spPr>
          <a:xfrm>
            <a:off x="0" y="2460557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9" name="Google Shape;739;p20"/>
          <p:cNvSpPr/>
          <p:nvPr/>
        </p:nvSpPr>
        <p:spPr>
          <a:xfrm>
            <a:off x="0" y="5457850"/>
            <a:ext cx="4572000" cy="942975"/>
          </a:xfrm>
          <a:custGeom>
            <a:avLst/>
            <a:gdLst/>
            <a:ahLst/>
            <a:cxnLst/>
            <a:rect l="l" t="t" r="r" b="b"/>
            <a:pathLst>
              <a:path w="4572000" h="942975" extrusionOk="0">
                <a:moveTo>
                  <a:pt x="0" y="942949"/>
                </a:moveTo>
                <a:lnTo>
                  <a:pt x="4572000" y="942949"/>
                </a:lnTo>
                <a:lnTo>
                  <a:pt x="4572000" y="0"/>
                </a:lnTo>
                <a:lnTo>
                  <a:pt x="0" y="0"/>
                </a:lnTo>
                <a:lnTo>
                  <a:pt x="0" y="942949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0" name="Google Shape;740;p20"/>
          <p:cNvSpPr/>
          <p:nvPr/>
        </p:nvSpPr>
        <p:spPr>
          <a:xfrm>
            <a:off x="0" y="544515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2" name="Google Shape;742;p20"/>
          <p:cNvSpPr/>
          <p:nvPr/>
        </p:nvSpPr>
        <p:spPr>
          <a:xfrm>
            <a:off x="2669936" y="1344634"/>
            <a:ext cx="0" cy="977900"/>
          </a:xfrm>
          <a:custGeom>
            <a:avLst/>
            <a:gdLst/>
            <a:ahLst/>
            <a:cxnLst/>
            <a:rect l="l" t="t" r="r" b="b"/>
            <a:pathLst>
              <a:path w="120000" h="977900" extrusionOk="0">
                <a:moveTo>
                  <a:pt x="0" y="0"/>
                </a:moveTo>
                <a:lnTo>
                  <a:pt x="0" y="977900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3" name="Google Shape;743;p20"/>
          <p:cNvSpPr/>
          <p:nvPr/>
        </p:nvSpPr>
        <p:spPr>
          <a:xfrm>
            <a:off x="190207" y="3568553"/>
            <a:ext cx="1177056" cy="1181100"/>
          </a:xfrm>
          <a:custGeom>
            <a:avLst/>
            <a:gdLst/>
            <a:ahLst/>
            <a:cxnLst/>
            <a:rect l="l" t="t" r="r" b="b"/>
            <a:pathLst>
              <a:path w="1219200" h="1181100" extrusionOk="0">
                <a:moveTo>
                  <a:pt x="114300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104900"/>
                </a:lnTo>
                <a:lnTo>
                  <a:pt x="1190" y="1148953"/>
                </a:lnTo>
                <a:lnTo>
                  <a:pt x="9525" y="1171575"/>
                </a:lnTo>
                <a:lnTo>
                  <a:pt x="32146" y="1179909"/>
                </a:lnTo>
                <a:lnTo>
                  <a:pt x="76200" y="1181100"/>
                </a:lnTo>
                <a:lnTo>
                  <a:pt x="1143000" y="1181100"/>
                </a:lnTo>
                <a:lnTo>
                  <a:pt x="1187053" y="1179909"/>
                </a:lnTo>
                <a:lnTo>
                  <a:pt x="1209675" y="1171575"/>
                </a:lnTo>
                <a:lnTo>
                  <a:pt x="1218009" y="1148953"/>
                </a:lnTo>
                <a:lnTo>
                  <a:pt x="1219200" y="1104900"/>
                </a:lnTo>
                <a:lnTo>
                  <a:pt x="1219200" y="76200"/>
                </a:lnTo>
                <a:lnTo>
                  <a:pt x="1218009" y="32146"/>
                </a:lnTo>
                <a:lnTo>
                  <a:pt x="1209675" y="9525"/>
                </a:lnTo>
                <a:lnTo>
                  <a:pt x="1187053" y="1190"/>
                </a:lnTo>
                <a:lnTo>
                  <a:pt x="1143000" y="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5" name="Google Shape;745;p20"/>
          <p:cNvSpPr txBox="1"/>
          <p:nvPr/>
        </p:nvSpPr>
        <p:spPr>
          <a:xfrm>
            <a:off x="241007" y="4025128"/>
            <a:ext cx="108712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algn="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قطعه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امتیاز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را در داخل یک عملگر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مساوی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که در گروه عملگرها است، بیندازید.</a:t>
            </a:r>
            <a:endParaRPr lang="en-US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47" name="Google Shape;747;p20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8" name="Google Shape;748;p20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9" name="Google Shape;749;p20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0" name="Google Shape;750;p20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1" name="Google Shape;751;p20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2" name="Google Shape;752;p20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3" name="Google Shape;753;p20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4" name="Google Shape;754;p20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5" name="Google Shape;755;p20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6" name="Google Shape;756;p20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7" name="Google Shape;757;p20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8" name="Google Shape;758;p20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9" name="Google Shape;759;p20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0" name="Google Shape;760;p20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1" name="Google Shape;761;p20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2" name="Google Shape;762;p20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3" name="Google Shape;763;p20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4" name="Google Shape;764;p20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5" name="Google Shape;765;p20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6" name="Google Shape;766;p20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7" name="Google Shape;767;p20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8" name="Google Shape;768;p20"/>
          <p:cNvSpPr txBox="1">
            <a:spLocks noGrp="1"/>
          </p:cNvSpPr>
          <p:nvPr>
            <p:ph type="title"/>
          </p:nvPr>
        </p:nvSpPr>
        <p:spPr>
          <a:xfrm>
            <a:off x="215900" y="169924"/>
            <a:ext cx="1817924" cy="63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>
              <a:lnSpc>
                <a:spcPct val="115625"/>
              </a:lnSpc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مرحله بعدی!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69" name="Google Shape;769;p20"/>
          <p:cNvSpPr txBox="1"/>
          <p:nvPr/>
        </p:nvSpPr>
        <p:spPr>
          <a:xfrm>
            <a:off x="1696981" y="1037739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770" name="Google Shape;770;p20"/>
          <p:cNvSpPr txBox="1"/>
          <p:nvPr/>
        </p:nvSpPr>
        <p:spPr>
          <a:xfrm>
            <a:off x="1434184" y="2629070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771" name="Google Shape;771;p20"/>
          <p:cNvSpPr txBox="1"/>
          <p:nvPr/>
        </p:nvSpPr>
        <p:spPr>
          <a:xfrm>
            <a:off x="165359" y="1926332"/>
            <a:ext cx="1309588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 پس زمینه دوم را انتخاب کنید مثلا یک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سحابی</a:t>
            </a:r>
            <a:endParaRPr sz="900" dirty="0">
              <a:latin typeface="Vazir Bold" panose="020B0603030804020204" pitchFamily="34" charset="-78"/>
              <a:ea typeface="Roboto Medium"/>
              <a:cs typeface="Vazir Bold" panose="020B0603030804020204" pitchFamily="34" charset="-78"/>
              <a:sym typeface="Roboto Medium"/>
            </a:endParaRPr>
          </a:p>
        </p:txBody>
      </p:sp>
      <p:sp>
        <p:nvSpPr>
          <p:cNvPr id="772" name="Google Shape;772;p20"/>
          <p:cNvSpPr/>
          <p:nvPr/>
        </p:nvSpPr>
        <p:spPr>
          <a:xfrm>
            <a:off x="690887" y="1490682"/>
            <a:ext cx="412394" cy="412394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73" name="Google Shape;773;p20"/>
          <p:cNvSpPr/>
          <p:nvPr/>
        </p:nvSpPr>
        <p:spPr>
          <a:xfrm>
            <a:off x="695650" y="1487143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78" name="Google Shape;778;p20"/>
          <p:cNvSpPr/>
          <p:nvPr/>
        </p:nvSpPr>
        <p:spPr>
          <a:xfrm>
            <a:off x="705125" y="2977564"/>
            <a:ext cx="503123" cy="514908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79" name="Google Shape;779;p20"/>
          <p:cNvSpPr txBox="1"/>
          <p:nvPr/>
        </p:nvSpPr>
        <p:spPr>
          <a:xfrm>
            <a:off x="843060" y="3358974"/>
            <a:ext cx="22796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1" name="Google Shape;781;p20"/>
          <p:cNvSpPr/>
          <p:nvPr/>
        </p:nvSpPr>
        <p:spPr>
          <a:xfrm>
            <a:off x="3143825" y="1420447"/>
            <a:ext cx="731520" cy="714108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82" name="Google Shape;782;p20"/>
          <p:cNvSpPr txBox="1"/>
          <p:nvPr/>
        </p:nvSpPr>
        <p:spPr>
          <a:xfrm>
            <a:off x="3076023" y="1911861"/>
            <a:ext cx="93107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725" rIns="0" bIns="0" anchor="t" anchorCtr="0">
            <a:noAutofit/>
          </a:bodyPr>
          <a:lstStyle/>
          <a:p>
            <a:pPr marL="654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231F20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Robot</a:t>
            </a:r>
            <a:endParaRPr sz="8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ربات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83" name="Google Shape;783;p20"/>
          <p:cNvSpPr/>
          <p:nvPr/>
        </p:nvSpPr>
        <p:spPr>
          <a:xfrm>
            <a:off x="1640954" y="1429969"/>
            <a:ext cx="712990" cy="695062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84" name="Google Shape;784;p20"/>
          <p:cNvSpPr/>
          <p:nvPr/>
        </p:nvSpPr>
        <p:spPr>
          <a:xfrm>
            <a:off x="1640964" y="1429972"/>
            <a:ext cx="713105" cy="695325"/>
          </a:xfrm>
          <a:custGeom>
            <a:avLst/>
            <a:gdLst/>
            <a:ahLst/>
            <a:cxnLst/>
            <a:rect l="l" t="t" r="r" b="b"/>
            <a:pathLst>
              <a:path w="713105" h="69532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18858"/>
                </a:lnTo>
                <a:lnTo>
                  <a:pt x="1190" y="662911"/>
                </a:lnTo>
                <a:lnTo>
                  <a:pt x="9525" y="685533"/>
                </a:lnTo>
                <a:lnTo>
                  <a:pt x="32146" y="693867"/>
                </a:lnTo>
                <a:lnTo>
                  <a:pt x="76200" y="695058"/>
                </a:lnTo>
                <a:lnTo>
                  <a:pt x="636778" y="695058"/>
                </a:lnTo>
                <a:lnTo>
                  <a:pt x="680831" y="693867"/>
                </a:lnTo>
                <a:lnTo>
                  <a:pt x="703453" y="685533"/>
                </a:lnTo>
                <a:lnTo>
                  <a:pt x="711787" y="662911"/>
                </a:lnTo>
                <a:lnTo>
                  <a:pt x="712978" y="618858"/>
                </a:lnTo>
                <a:lnTo>
                  <a:pt x="712978" y="76200"/>
                </a:lnTo>
                <a:lnTo>
                  <a:pt x="711787" y="32146"/>
                </a:lnTo>
                <a:lnTo>
                  <a:pt x="703453" y="9525"/>
                </a:lnTo>
                <a:lnTo>
                  <a:pt x="680831" y="1190"/>
                </a:lnTo>
                <a:lnTo>
                  <a:pt x="636778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85" name="Google Shape;785;p20"/>
          <p:cNvSpPr txBox="1"/>
          <p:nvPr/>
        </p:nvSpPr>
        <p:spPr>
          <a:xfrm>
            <a:off x="1768855" y="1917217"/>
            <a:ext cx="457200" cy="1898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31100" rIns="0" bIns="0" anchor="t" anchorCtr="0">
            <a:noAutofit/>
          </a:bodyPr>
          <a:lstStyle/>
          <a:p>
            <a:pPr marL="679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Nebula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7" name="Google Shape;787;p20"/>
          <p:cNvSpPr/>
          <p:nvPr/>
        </p:nvSpPr>
        <p:spPr>
          <a:xfrm>
            <a:off x="3073314" y="5808662"/>
            <a:ext cx="488442" cy="26035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88" name="Google Shape;788;p20"/>
          <p:cNvSpPr/>
          <p:nvPr/>
        </p:nvSpPr>
        <p:spPr>
          <a:xfrm>
            <a:off x="3073314" y="5808662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89" name="Google Shape;789;p20"/>
          <p:cNvSpPr/>
          <p:nvPr/>
        </p:nvSpPr>
        <p:spPr>
          <a:xfrm>
            <a:off x="2875184" y="5938837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" name="Google Shape;628;p18">
            <a:extLst>
              <a:ext uri="{FF2B5EF4-FFF2-40B4-BE49-F238E27FC236}">
                <a16:creationId xmlns:a16="http://schemas.microsoft.com/office/drawing/2014/main" id="{BA905615-DA25-8A4D-A4AD-4C8B01C8A2D4}"/>
              </a:ext>
            </a:extLst>
          </p:cNvPr>
          <p:cNvSpPr txBox="1"/>
          <p:nvPr/>
        </p:nvSpPr>
        <p:spPr>
          <a:xfrm>
            <a:off x="3124973" y="5063383"/>
            <a:ext cx="1071388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صدایی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0" name="Google Shape;628;p18">
            <a:extLst>
              <a:ext uri="{FF2B5EF4-FFF2-40B4-BE49-F238E27FC236}">
                <a16:creationId xmlns:a16="http://schemas.microsoft.com/office/drawing/2014/main" id="{5E587A03-4DCA-1540-880C-7F08E9D835FE}"/>
              </a:ext>
            </a:extLst>
          </p:cNvPr>
          <p:cNvSpPr txBox="1"/>
          <p:nvPr/>
        </p:nvSpPr>
        <p:spPr>
          <a:xfrm>
            <a:off x="247170" y="5839717"/>
            <a:ext cx="2591092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بازی، پرچم سبز را بزنید.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1" name="Google Shape;628;p18">
            <a:extLst>
              <a:ext uri="{FF2B5EF4-FFF2-40B4-BE49-F238E27FC236}">
                <a16:creationId xmlns:a16="http://schemas.microsoft.com/office/drawing/2014/main" id="{3CB6BC09-1336-584D-94E7-BDE19910339C}"/>
              </a:ext>
            </a:extLst>
          </p:cNvPr>
          <p:cNvSpPr txBox="1"/>
          <p:nvPr/>
        </p:nvSpPr>
        <p:spPr>
          <a:xfrm>
            <a:off x="-1" y="5519186"/>
            <a:ext cx="4571999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ct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solidFill>
                  <a:srgbClr val="7AA687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امتحانش کن</a:t>
            </a:r>
            <a:endParaRPr dirty="0">
              <a:solidFill>
                <a:srgbClr val="7AA687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C9F9A-3332-4442-AE95-F1B6413FCE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57470" y="4403213"/>
            <a:ext cx="1514770" cy="656692"/>
          </a:xfrm>
          <a:prstGeom prst="rect">
            <a:avLst/>
          </a:prstGeom>
        </p:spPr>
      </p:pic>
      <p:sp>
        <p:nvSpPr>
          <p:cNvPr id="780" name="Google Shape;780;p20"/>
          <p:cNvSpPr/>
          <p:nvPr/>
        </p:nvSpPr>
        <p:spPr>
          <a:xfrm>
            <a:off x="2286000" y="4931402"/>
            <a:ext cx="785772" cy="230200"/>
          </a:xfrm>
          <a:custGeom>
            <a:avLst/>
            <a:gdLst/>
            <a:ahLst/>
            <a:cxnLst/>
            <a:rect l="l" t="t" r="r" b="b"/>
            <a:pathLst>
              <a:path w="766444" h="133985" extrusionOk="0">
                <a:moveTo>
                  <a:pt x="0" y="0"/>
                </a:moveTo>
                <a:lnTo>
                  <a:pt x="0" y="133603"/>
                </a:lnTo>
                <a:lnTo>
                  <a:pt x="766406" y="133603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0ECDB-3110-4852-A0D1-6C1A2A6A86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87546" y="2911230"/>
            <a:ext cx="1685593" cy="1225296"/>
          </a:xfrm>
          <a:prstGeom prst="rect">
            <a:avLst/>
          </a:prstGeom>
        </p:spPr>
      </p:pic>
      <p:sp>
        <p:nvSpPr>
          <p:cNvPr id="774" name="Google Shape;774;p20"/>
          <p:cNvSpPr txBox="1"/>
          <p:nvPr/>
        </p:nvSpPr>
        <p:spPr>
          <a:xfrm>
            <a:off x="3270543" y="3319030"/>
            <a:ext cx="111125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 پس زمینه اولتان را انتخاب کنید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76" name="Google Shape;776;p20"/>
          <p:cNvSpPr txBox="1"/>
          <p:nvPr/>
        </p:nvSpPr>
        <p:spPr>
          <a:xfrm>
            <a:off x="3085111" y="3801433"/>
            <a:ext cx="131817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پس زمینه‌ای را که می‌خواهید به آن بروید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775" name="Google Shape;775;p20"/>
          <p:cNvSpPr/>
          <p:nvPr/>
        </p:nvSpPr>
        <p:spPr>
          <a:xfrm flipV="1">
            <a:off x="3013895" y="3377470"/>
            <a:ext cx="181219" cy="45719"/>
          </a:xfrm>
          <a:custGeom>
            <a:avLst/>
            <a:gdLst/>
            <a:ahLst/>
            <a:cxnLst/>
            <a:rect l="l" t="t" r="r" b="b"/>
            <a:pathLst>
              <a:path w="304164" h="1270" extrusionOk="0">
                <a:moveTo>
                  <a:pt x="-6350" y="457"/>
                </a:moveTo>
                <a:lnTo>
                  <a:pt x="310159" y="457"/>
                </a:lnTo>
              </a:path>
            </a:pathLst>
          </a:custGeom>
          <a:noFill/>
          <a:ln w="136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77" name="Google Shape;777;p20"/>
          <p:cNvSpPr/>
          <p:nvPr/>
        </p:nvSpPr>
        <p:spPr>
          <a:xfrm>
            <a:off x="3005685" y="3939389"/>
            <a:ext cx="66994" cy="45719"/>
          </a:xfrm>
          <a:custGeom>
            <a:avLst/>
            <a:gdLst/>
            <a:ahLst/>
            <a:cxnLst/>
            <a:rect l="l" t="t" r="r" b="b"/>
            <a:pathLst>
              <a:path w="295275" h="120000" extrusionOk="0">
                <a:moveTo>
                  <a:pt x="295084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6" name="Google Shape;746;p20"/>
          <p:cNvSpPr/>
          <p:nvPr/>
        </p:nvSpPr>
        <p:spPr>
          <a:xfrm flipV="1">
            <a:off x="1349576" y="3604452"/>
            <a:ext cx="148230" cy="60291"/>
          </a:xfrm>
          <a:custGeom>
            <a:avLst/>
            <a:gdLst/>
            <a:ahLst/>
            <a:cxnLst/>
            <a:rect l="l" t="t" r="r" b="b"/>
            <a:pathLst>
              <a:path w="825500" h="120000" extrusionOk="0">
                <a:moveTo>
                  <a:pt x="0" y="0"/>
                </a:moveTo>
                <a:lnTo>
                  <a:pt x="8255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738FE3-C3C8-4B9F-AE83-5A597B9C21B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2949" y="3633976"/>
            <a:ext cx="901198" cy="312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D4D2B-8C98-420B-A4BD-3E91C10B97D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530" y="3568385"/>
            <a:ext cx="404813" cy="2907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1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5" name="Google Shape;795;p21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7" name="Google Shape;797;p21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8" name="Google Shape;798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9" name="Google Shape;799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0" name="Google Shape;800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1" name="Google Shape;801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2" name="Google Shape;802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3" name="Google Shape;803;p2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4" name="Google Shape;804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5" name="Google Shape;805;p2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6" name="Google Shape;806;p21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7" name="Google Shape;807;p21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8" name="Google Shape;808;p21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9" name="Google Shape;809;p21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0" name="Google Shape;810;p21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1" name="Google Shape;811;p21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2" name="Google Shape;812;p21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3" name="Google Shape;813;p21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4" name="Google Shape;814;p21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5" name="Google Shape;815;p21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6" name="Google Shape;816;p21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7" name="Google Shape;817;p21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8" name="Google Shape;818;p21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9" name="Google Shape;819;p21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0" name="Google Shape;820;p21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1" name="Google Shape;821;p21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2" name="Google Shape;822;p21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3" name="Google Shape;823;p21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4" name="Google Shape;824;p21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5" name="Google Shape;825;p21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6" name="Google Shape;826;p21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7" name="Google Shape;827;p21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 sz="11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28" name="Google Shape;828;p21"/>
          <p:cNvSpPr txBox="1">
            <a:spLocks noGrp="1"/>
          </p:cNvSpPr>
          <p:nvPr>
            <p:ph type="title"/>
          </p:nvPr>
        </p:nvSpPr>
        <p:spPr>
          <a:xfrm>
            <a:off x="234681" y="433115"/>
            <a:ext cx="4130230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algn="ctr"/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برنده شدی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829" name="Google Shape;829;p21"/>
          <p:cNvSpPr txBox="1"/>
          <p:nvPr/>
        </p:nvSpPr>
        <p:spPr>
          <a:xfrm>
            <a:off x="1162048" y="1146022"/>
            <a:ext cx="225040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وقتی که به مرحله بعدی رفتید، </a:t>
            </a:r>
          </a:p>
          <a:p>
            <a:pPr marR="508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یک پیغامی را نمایش دهید.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830" name="Google Shape;830;p21"/>
          <p:cNvSpPr/>
          <p:nvPr/>
        </p:nvSpPr>
        <p:spPr>
          <a:xfrm>
            <a:off x="1149350" y="1864614"/>
            <a:ext cx="2273287" cy="17144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1" name="Google Shape;831;p21"/>
          <p:cNvSpPr/>
          <p:nvPr/>
        </p:nvSpPr>
        <p:spPr>
          <a:xfrm>
            <a:off x="1149350" y="1864614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179;p9">
            <a:extLst>
              <a:ext uri="{FF2B5EF4-FFF2-40B4-BE49-F238E27FC236}">
                <a16:creationId xmlns:a16="http://schemas.microsoft.com/office/drawing/2014/main" id="{71644264-F3D9-479D-AB09-692C16DA40E5}"/>
              </a:ext>
            </a:extLst>
          </p:cNvPr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704E2-0846-42AB-805A-B44D98B7C1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582" y="1874138"/>
            <a:ext cx="547658" cy="170080"/>
          </a:xfrm>
          <a:prstGeom prst="rect">
            <a:avLst/>
          </a:prstGeom>
        </p:spPr>
      </p:pic>
      <p:sp>
        <p:nvSpPr>
          <p:cNvPr id="3" name="Google Shape;724;p19">
            <a:extLst>
              <a:ext uri="{FF2B5EF4-FFF2-40B4-BE49-F238E27FC236}">
                <a16:creationId xmlns:a16="http://schemas.microsoft.com/office/drawing/2014/main" id="{CA6DFFE7-9BBA-4165-B666-548C9F7F076A}"/>
              </a:ext>
            </a:extLst>
          </p:cNvPr>
          <p:cNvSpPr/>
          <p:nvPr/>
        </p:nvSpPr>
        <p:spPr>
          <a:xfrm>
            <a:off x="1160981" y="1882607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F7BF1-1C01-4D20-82ED-D43DFE169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r="462"/>
          <a:stretch/>
        </p:blipFill>
        <p:spPr>
          <a:xfrm>
            <a:off x="1144582" y="3745245"/>
            <a:ext cx="2278055" cy="1711690"/>
          </a:xfrm>
          <a:prstGeom prst="rect">
            <a:avLst/>
          </a:prstGeom>
        </p:spPr>
      </p:pic>
      <p:sp>
        <p:nvSpPr>
          <p:cNvPr id="835" name="Google Shape;835;p21"/>
          <p:cNvSpPr/>
          <p:nvPr/>
        </p:nvSpPr>
        <p:spPr>
          <a:xfrm>
            <a:off x="1149350" y="3742435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4271E-7E29-4F09-9BEF-A01A4FC510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4582" y="3738036"/>
            <a:ext cx="547658" cy="182553"/>
          </a:xfrm>
          <a:prstGeom prst="rect">
            <a:avLst/>
          </a:prstGeom>
        </p:spPr>
      </p:pic>
      <p:sp>
        <p:nvSpPr>
          <p:cNvPr id="5" name="Google Shape;724;p19">
            <a:extLst>
              <a:ext uri="{FF2B5EF4-FFF2-40B4-BE49-F238E27FC236}">
                <a16:creationId xmlns:a16="http://schemas.microsoft.com/office/drawing/2014/main" id="{22C2C0E0-558E-4663-AD91-F5BB43B04D42}"/>
              </a:ext>
            </a:extLst>
          </p:cNvPr>
          <p:cNvSpPr/>
          <p:nvPr/>
        </p:nvSpPr>
        <p:spPr>
          <a:xfrm>
            <a:off x="1160981" y="3755600"/>
            <a:ext cx="514860" cy="148333"/>
          </a:xfrm>
          <a:custGeom>
            <a:avLst/>
            <a:gdLst/>
            <a:ahLst/>
            <a:cxnLst/>
            <a:rect l="l" t="t" r="r" b="b"/>
            <a:pathLst>
              <a:path w="609600" h="131444" extrusionOk="0">
                <a:moveTo>
                  <a:pt x="572414" y="131013"/>
                </a:moveTo>
                <a:lnTo>
                  <a:pt x="36576" y="131013"/>
                </a:lnTo>
                <a:lnTo>
                  <a:pt x="22374" y="128619"/>
                </a:lnTo>
                <a:lnTo>
                  <a:pt x="10744" y="122100"/>
                </a:lnTo>
                <a:lnTo>
                  <a:pt x="2886" y="112453"/>
                </a:lnTo>
                <a:lnTo>
                  <a:pt x="0" y="100672"/>
                </a:lnTo>
                <a:lnTo>
                  <a:pt x="0" y="30327"/>
                </a:lnTo>
                <a:lnTo>
                  <a:pt x="2886" y="18554"/>
                </a:lnTo>
                <a:lnTo>
                  <a:pt x="10744" y="8910"/>
                </a:lnTo>
                <a:lnTo>
                  <a:pt x="22374" y="2393"/>
                </a:lnTo>
                <a:lnTo>
                  <a:pt x="36576" y="0"/>
                </a:lnTo>
                <a:lnTo>
                  <a:pt x="572414" y="0"/>
                </a:lnTo>
                <a:lnTo>
                  <a:pt x="586616" y="2393"/>
                </a:lnTo>
                <a:lnTo>
                  <a:pt x="598246" y="8910"/>
                </a:lnTo>
                <a:lnTo>
                  <a:pt x="606104" y="18554"/>
                </a:lnTo>
                <a:lnTo>
                  <a:pt x="608990" y="30327"/>
                </a:lnTo>
                <a:lnTo>
                  <a:pt x="608990" y="100672"/>
                </a:lnTo>
                <a:lnTo>
                  <a:pt x="606104" y="112453"/>
                </a:lnTo>
                <a:lnTo>
                  <a:pt x="598246" y="122100"/>
                </a:lnTo>
                <a:lnTo>
                  <a:pt x="586616" y="128619"/>
                </a:lnTo>
                <a:lnTo>
                  <a:pt x="572414" y="131013"/>
                </a:lnTo>
                <a:close/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2"/>
          <p:cNvSpPr/>
          <p:nvPr/>
        </p:nvSpPr>
        <p:spPr>
          <a:xfrm>
            <a:off x="0" y="0"/>
            <a:ext cx="4572000" cy="929640"/>
          </a:xfrm>
          <a:custGeom>
            <a:avLst/>
            <a:gdLst/>
            <a:ahLst/>
            <a:cxnLst/>
            <a:rect l="l" t="t" r="r" b="b"/>
            <a:pathLst>
              <a:path w="4572000" h="929640" extrusionOk="0">
                <a:moveTo>
                  <a:pt x="0" y="929132"/>
                </a:moveTo>
                <a:lnTo>
                  <a:pt x="4572000" y="929132"/>
                </a:lnTo>
                <a:lnTo>
                  <a:pt x="4572000" y="0"/>
                </a:lnTo>
                <a:lnTo>
                  <a:pt x="0" y="0"/>
                </a:lnTo>
                <a:lnTo>
                  <a:pt x="0" y="929132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0" y="929132"/>
            <a:ext cx="4572000" cy="2007235"/>
          </a:xfrm>
          <a:custGeom>
            <a:avLst/>
            <a:gdLst/>
            <a:ahLst/>
            <a:cxnLst/>
            <a:rect l="l" t="t" r="r" b="b"/>
            <a:pathLst>
              <a:path w="4572000" h="2007235" extrusionOk="0">
                <a:moveTo>
                  <a:pt x="0" y="2006638"/>
                </a:moveTo>
                <a:lnTo>
                  <a:pt x="4572000" y="2006638"/>
                </a:lnTo>
                <a:lnTo>
                  <a:pt x="4572000" y="0"/>
                </a:lnTo>
                <a:lnTo>
                  <a:pt x="0" y="0"/>
                </a:lnTo>
                <a:lnTo>
                  <a:pt x="0" y="2006638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4" name="Google Shape;844;p22"/>
          <p:cNvSpPr/>
          <p:nvPr/>
        </p:nvSpPr>
        <p:spPr>
          <a:xfrm>
            <a:off x="0" y="916432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5" name="Google Shape;845;p22"/>
          <p:cNvSpPr/>
          <p:nvPr/>
        </p:nvSpPr>
        <p:spPr>
          <a:xfrm>
            <a:off x="0" y="2935770"/>
            <a:ext cx="4572000" cy="2522220"/>
          </a:xfrm>
          <a:custGeom>
            <a:avLst/>
            <a:gdLst/>
            <a:ahLst/>
            <a:cxnLst/>
            <a:rect l="l" t="t" r="r" b="b"/>
            <a:pathLst>
              <a:path w="4572000" h="2522220" extrusionOk="0">
                <a:moveTo>
                  <a:pt x="0" y="2522080"/>
                </a:moveTo>
                <a:lnTo>
                  <a:pt x="4572000" y="2522080"/>
                </a:lnTo>
                <a:lnTo>
                  <a:pt x="4572000" y="0"/>
                </a:lnTo>
                <a:lnTo>
                  <a:pt x="0" y="0"/>
                </a:lnTo>
                <a:lnTo>
                  <a:pt x="0" y="252208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6" name="Google Shape;846;p22"/>
          <p:cNvSpPr/>
          <p:nvPr/>
        </p:nvSpPr>
        <p:spPr>
          <a:xfrm>
            <a:off x="0" y="2923057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8" name="Google Shape;848;p22"/>
          <p:cNvSpPr/>
          <p:nvPr/>
        </p:nvSpPr>
        <p:spPr>
          <a:xfrm>
            <a:off x="2634360" y="1824761"/>
            <a:ext cx="1068571" cy="4950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0" name="Google Shape;850;p22"/>
          <p:cNvSpPr txBox="1"/>
          <p:nvPr/>
        </p:nvSpPr>
        <p:spPr>
          <a:xfrm>
            <a:off x="2569956" y="2443646"/>
            <a:ext cx="126301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می‌توانید فونت، رنگ، اندازه و ظاهرش را تغییر دهید.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52" name="Google Shape;852;p22"/>
          <p:cNvSpPr/>
          <p:nvPr/>
        </p:nvSpPr>
        <p:spPr>
          <a:xfrm>
            <a:off x="0" y="5457850"/>
            <a:ext cx="4572000" cy="942975"/>
          </a:xfrm>
          <a:custGeom>
            <a:avLst/>
            <a:gdLst/>
            <a:ahLst/>
            <a:cxnLst/>
            <a:rect l="l" t="t" r="r" b="b"/>
            <a:pathLst>
              <a:path w="4572000" h="942975" extrusionOk="0">
                <a:moveTo>
                  <a:pt x="0" y="942949"/>
                </a:moveTo>
                <a:lnTo>
                  <a:pt x="4572000" y="942949"/>
                </a:lnTo>
                <a:lnTo>
                  <a:pt x="4572000" y="0"/>
                </a:lnTo>
                <a:lnTo>
                  <a:pt x="0" y="0"/>
                </a:lnTo>
                <a:lnTo>
                  <a:pt x="0" y="942949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3" name="Google Shape;853;p22"/>
          <p:cNvSpPr/>
          <p:nvPr/>
        </p:nvSpPr>
        <p:spPr>
          <a:xfrm>
            <a:off x="0" y="544515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4" name="Google Shape;854;p22"/>
          <p:cNvSpPr txBox="1"/>
          <p:nvPr/>
        </p:nvSpPr>
        <p:spPr>
          <a:xfrm>
            <a:off x="302150" y="5728941"/>
            <a:ext cx="2536112" cy="55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0" rIns="0" bIns="0" anchor="t" anchorCtr="0">
            <a:noAutofit/>
          </a:bodyPr>
          <a:lstStyle/>
          <a:p>
            <a:pPr marL="12700" marR="5080" lvl="0" algn="r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بازی، پرچم سبز را بزنید.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55" name="Google Shape;855;p22"/>
          <p:cNvSpPr/>
          <p:nvPr/>
        </p:nvSpPr>
        <p:spPr>
          <a:xfrm>
            <a:off x="3098501" y="5808662"/>
            <a:ext cx="488441" cy="2603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6" name="Google Shape;856;p22"/>
          <p:cNvSpPr/>
          <p:nvPr/>
        </p:nvSpPr>
        <p:spPr>
          <a:xfrm>
            <a:off x="3098501" y="5808662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7" name="Google Shape;857;p22"/>
          <p:cNvSpPr/>
          <p:nvPr/>
        </p:nvSpPr>
        <p:spPr>
          <a:xfrm>
            <a:off x="2900370" y="5938837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8" name="Google Shape;858;p22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9" name="Google Shape;859;p22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0" name="Google Shape;860;p22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1" name="Google Shape;861;p22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2" name="Google Shape;862;p22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3" name="Google Shape;863;p22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4" name="Google Shape;864;p22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5" name="Google Shape;865;p22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6" name="Google Shape;866;p22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7" name="Google Shape;867;p22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8" name="Google Shape;868;p22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9" name="Google Shape;869;p22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0" name="Google Shape;870;p22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1" name="Google Shape;871;p22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2" name="Google Shape;872;p22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3" name="Google Shape;873;p22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4" name="Google Shape;874;p22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5" name="Google Shape;875;p22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6" name="Google Shape;876;p22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7" name="Google Shape;877;p22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8" name="Google Shape;878;p22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9" name="Google Shape;879;p22"/>
          <p:cNvSpPr txBox="1">
            <a:spLocks noGrp="1"/>
          </p:cNvSpPr>
          <p:nvPr>
            <p:ph type="title"/>
          </p:nvPr>
        </p:nvSpPr>
        <p:spPr>
          <a:xfrm>
            <a:off x="215900" y="211032"/>
            <a:ext cx="2778000" cy="68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برنده شدی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12700" lvl="0" indent="0" algn="l" rtl="0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80" name="Google Shape;880;p22"/>
          <p:cNvSpPr txBox="1"/>
          <p:nvPr/>
        </p:nvSpPr>
        <p:spPr>
          <a:xfrm>
            <a:off x="-44450" y="1037739"/>
            <a:ext cx="4616450" cy="23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lang="fa-IR"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881" name="Google Shape;881;p22"/>
          <p:cNvSpPr txBox="1"/>
          <p:nvPr/>
        </p:nvSpPr>
        <p:spPr>
          <a:xfrm>
            <a:off x="1434184" y="3048170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lang="fa-IR"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884" name="Google Shape;884;p22"/>
          <p:cNvSpPr/>
          <p:nvPr/>
        </p:nvSpPr>
        <p:spPr>
          <a:xfrm>
            <a:off x="589639" y="3462246"/>
            <a:ext cx="484505" cy="495934"/>
          </a:xfrm>
          <a:custGeom>
            <a:avLst/>
            <a:gdLst/>
            <a:ahLst/>
            <a:cxnLst/>
            <a:rect l="l" t="t" r="r" b="b"/>
            <a:pathLst>
              <a:path w="484505" h="495935" extrusionOk="0">
                <a:moveTo>
                  <a:pt x="407873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19658"/>
                </a:lnTo>
                <a:lnTo>
                  <a:pt x="1190" y="463711"/>
                </a:lnTo>
                <a:lnTo>
                  <a:pt x="9525" y="486333"/>
                </a:lnTo>
                <a:lnTo>
                  <a:pt x="32146" y="494668"/>
                </a:lnTo>
                <a:lnTo>
                  <a:pt x="76200" y="495858"/>
                </a:lnTo>
                <a:lnTo>
                  <a:pt x="407873" y="495858"/>
                </a:lnTo>
                <a:lnTo>
                  <a:pt x="451926" y="494668"/>
                </a:lnTo>
                <a:lnTo>
                  <a:pt x="474548" y="486333"/>
                </a:lnTo>
                <a:lnTo>
                  <a:pt x="482882" y="463711"/>
                </a:lnTo>
                <a:lnTo>
                  <a:pt x="484073" y="419658"/>
                </a:lnTo>
                <a:lnTo>
                  <a:pt x="484073" y="76200"/>
                </a:lnTo>
                <a:lnTo>
                  <a:pt x="482882" y="32146"/>
                </a:lnTo>
                <a:lnTo>
                  <a:pt x="474548" y="9525"/>
                </a:lnTo>
                <a:lnTo>
                  <a:pt x="451926" y="1190"/>
                </a:lnTo>
                <a:lnTo>
                  <a:pt x="4078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86" name="Google Shape;886;p22"/>
          <p:cNvSpPr/>
          <p:nvPr/>
        </p:nvSpPr>
        <p:spPr>
          <a:xfrm>
            <a:off x="589639" y="3462246"/>
            <a:ext cx="484505" cy="495934"/>
          </a:xfrm>
          <a:custGeom>
            <a:avLst/>
            <a:gdLst/>
            <a:ahLst/>
            <a:cxnLst/>
            <a:rect l="l" t="t" r="r" b="b"/>
            <a:pathLst>
              <a:path w="484505" h="495935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19658"/>
                </a:lnTo>
                <a:lnTo>
                  <a:pt x="1190" y="463711"/>
                </a:lnTo>
                <a:lnTo>
                  <a:pt x="9525" y="486333"/>
                </a:lnTo>
                <a:lnTo>
                  <a:pt x="32146" y="494668"/>
                </a:lnTo>
                <a:lnTo>
                  <a:pt x="76200" y="495858"/>
                </a:lnTo>
                <a:lnTo>
                  <a:pt x="407873" y="495858"/>
                </a:lnTo>
                <a:lnTo>
                  <a:pt x="451926" y="494668"/>
                </a:lnTo>
                <a:lnTo>
                  <a:pt x="474548" y="486333"/>
                </a:lnTo>
                <a:lnTo>
                  <a:pt x="482882" y="463711"/>
                </a:lnTo>
                <a:lnTo>
                  <a:pt x="484073" y="419658"/>
                </a:lnTo>
                <a:lnTo>
                  <a:pt x="484073" y="76200"/>
                </a:lnTo>
                <a:lnTo>
                  <a:pt x="482882" y="32146"/>
                </a:lnTo>
                <a:lnTo>
                  <a:pt x="474548" y="9525"/>
                </a:lnTo>
                <a:lnTo>
                  <a:pt x="451926" y="1190"/>
                </a:lnTo>
                <a:lnTo>
                  <a:pt x="407873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87" name="Google Shape;887;p22"/>
          <p:cNvSpPr txBox="1"/>
          <p:nvPr/>
        </p:nvSpPr>
        <p:spPr>
          <a:xfrm>
            <a:off x="607121" y="3783333"/>
            <a:ext cx="44069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231F20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Sprite2</a:t>
            </a:r>
            <a:endParaRPr sz="800" dirty="0">
              <a:latin typeface="Vazir" panose="020B0603030804020204" pitchFamily="34" charset="-78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88" name="Google Shape;888;p22"/>
          <p:cNvSpPr txBox="1"/>
          <p:nvPr/>
        </p:nvSpPr>
        <p:spPr>
          <a:xfrm>
            <a:off x="523875" y="2435296"/>
            <a:ext cx="1478402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52069" algn="ct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ایجاد یک شکلک جدید بر روی آیکون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نقاشی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کلیک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89" name="Google Shape;889;p22"/>
          <p:cNvSpPr/>
          <p:nvPr/>
        </p:nvSpPr>
        <p:spPr>
          <a:xfrm>
            <a:off x="736600" y="1346123"/>
            <a:ext cx="705801" cy="1050251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" name="Google Shape;628;p18">
            <a:extLst>
              <a:ext uri="{FF2B5EF4-FFF2-40B4-BE49-F238E27FC236}">
                <a16:creationId xmlns:a16="http://schemas.microsoft.com/office/drawing/2014/main" id="{E251481F-9357-544D-9AF1-BE2005B0C83B}"/>
              </a:ext>
            </a:extLst>
          </p:cNvPr>
          <p:cNvSpPr txBox="1"/>
          <p:nvPr/>
        </p:nvSpPr>
        <p:spPr>
          <a:xfrm>
            <a:off x="736600" y="4245705"/>
            <a:ext cx="1298575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 پس‌زمینه مرحله بعدی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6" name="Google Shape;628;p18">
            <a:extLst>
              <a:ext uri="{FF2B5EF4-FFF2-40B4-BE49-F238E27FC236}">
                <a16:creationId xmlns:a16="http://schemas.microsoft.com/office/drawing/2014/main" id="{0BCFBD9D-5368-1E4F-96DB-E0310D5D218B}"/>
              </a:ext>
            </a:extLst>
          </p:cNvPr>
          <p:cNvSpPr txBox="1"/>
          <p:nvPr/>
        </p:nvSpPr>
        <p:spPr>
          <a:xfrm>
            <a:off x="1150707" y="5519186"/>
            <a:ext cx="2270587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ct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solidFill>
                  <a:srgbClr val="7AA687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امتحانش کن</a:t>
            </a:r>
            <a:endParaRPr dirty="0">
              <a:solidFill>
                <a:srgbClr val="7AA687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3DC8EA-6099-455D-B424-6CFE19248648}"/>
              </a:ext>
            </a:extLst>
          </p:cNvPr>
          <p:cNvSpPr/>
          <p:nvPr/>
        </p:nvSpPr>
        <p:spPr>
          <a:xfrm>
            <a:off x="2127543" y="1272909"/>
            <a:ext cx="2286000" cy="4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algn="ct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نوشتن یک پیغام مثلا</a:t>
            </a:r>
          </a:p>
          <a:p>
            <a:pPr marR="5080" algn="ct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«مرحله بعدی!» از ابزار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Black"/>
              </a:rPr>
              <a:t> متن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Black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Black"/>
              </a:rPr>
              <a:t> </a:t>
            </a:r>
          </a:p>
          <a:p>
            <a:pPr marR="5080" algn="ct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Black"/>
              </a:rPr>
              <a:t>استفاده کنید.</a:t>
            </a:r>
            <a:endParaRPr lang="en-US" sz="900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056F5-7499-497B-8012-C0D5D4D7E5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2073" y="1831165"/>
            <a:ext cx="1068571" cy="482322"/>
          </a:xfrm>
          <a:prstGeom prst="rect">
            <a:avLst/>
          </a:prstGeom>
        </p:spPr>
      </p:pic>
      <p:sp>
        <p:nvSpPr>
          <p:cNvPr id="849" name="Google Shape;849;p22"/>
          <p:cNvSpPr/>
          <p:nvPr/>
        </p:nvSpPr>
        <p:spPr>
          <a:xfrm>
            <a:off x="2634367" y="1824761"/>
            <a:ext cx="1068705" cy="495300"/>
          </a:xfrm>
          <a:custGeom>
            <a:avLst/>
            <a:gdLst/>
            <a:ahLst/>
            <a:cxnLst/>
            <a:rect l="l" t="t" r="r" b="b"/>
            <a:pathLst>
              <a:path w="1068704" h="49530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418845"/>
                </a:lnTo>
                <a:lnTo>
                  <a:pt x="1190" y="462899"/>
                </a:lnTo>
                <a:lnTo>
                  <a:pt x="9525" y="485520"/>
                </a:lnTo>
                <a:lnTo>
                  <a:pt x="32146" y="493855"/>
                </a:lnTo>
                <a:lnTo>
                  <a:pt x="76200" y="495045"/>
                </a:lnTo>
                <a:lnTo>
                  <a:pt x="992365" y="495045"/>
                </a:lnTo>
                <a:lnTo>
                  <a:pt x="1036418" y="493855"/>
                </a:lnTo>
                <a:lnTo>
                  <a:pt x="1059040" y="485520"/>
                </a:lnTo>
                <a:lnTo>
                  <a:pt x="1067374" y="462899"/>
                </a:lnTo>
                <a:lnTo>
                  <a:pt x="1068565" y="418845"/>
                </a:lnTo>
                <a:lnTo>
                  <a:pt x="1068565" y="76200"/>
                </a:lnTo>
                <a:lnTo>
                  <a:pt x="1067374" y="32146"/>
                </a:lnTo>
                <a:lnTo>
                  <a:pt x="1059040" y="9525"/>
                </a:lnTo>
                <a:lnTo>
                  <a:pt x="1036418" y="1190"/>
                </a:lnTo>
                <a:lnTo>
                  <a:pt x="992365" y="0"/>
                </a:lnTo>
                <a:lnTo>
                  <a:pt x="76200" y="0"/>
                </a:lnTo>
                <a:close/>
              </a:path>
            </a:pathLst>
          </a:custGeom>
          <a:noFill/>
          <a:ln w="190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40797-593F-45AE-9A13-F9E05C1083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941" y="3588945"/>
            <a:ext cx="421871" cy="147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46E15-D4FF-48B2-9CBC-9A8D2F6884AD}"/>
              </a:ext>
            </a:extLst>
          </p:cNvPr>
          <p:cNvSpPr txBox="1"/>
          <p:nvPr/>
        </p:nvSpPr>
        <p:spPr>
          <a:xfrm>
            <a:off x="783469" y="1803775"/>
            <a:ext cx="315081" cy="107722"/>
          </a:xfrm>
          <a:prstGeom prst="rect">
            <a:avLst/>
          </a:prstGeom>
          <a:solidFill>
            <a:srgbClr val="2FB99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a-IR" sz="70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نقاشی</a:t>
            </a:r>
            <a:endParaRPr lang="en-US" sz="700">
              <a:solidFill>
                <a:schemeClr val="bg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EC0F3-690E-4FF1-BD13-D9E104B51E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0625" y="1883957"/>
            <a:ext cx="123559" cy="157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2B63DF-E4F4-4819-8767-264DF93323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4746" y="3237498"/>
            <a:ext cx="938889" cy="827374"/>
          </a:xfrm>
          <a:prstGeom prst="rect">
            <a:avLst/>
          </a:prstGeom>
        </p:spPr>
      </p:pic>
      <p:sp>
        <p:nvSpPr>
          <p:cNvPr id="882" name="Google Shape;882;p22"/>
          <p:cNvSpPr txBox="1"/>
          <p:nvPr/>
        </p:nvSpPr>
        <p:spPr>
          <a:xfrm>
            <a:off x="1692658" y="3766782"/>
            <a:ext cx="1533584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 پیغام را در ابتدا پنهان کنید.</a:t>
            </a:r>
            <a:endParaRPr sz="9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83" name="Google Shape;883;p22"/>
          <p:cNvSpPr/>
          <p:nvPr/>
        </p:nvSpPr>
        <p:spPr>
          <a:xfrm>
            <a:off x="3130451" y="3841337"/>
            <a:ext cx="456491" cy="45719"/>
          </a:xfrm>
          <a:custGeom>
            <a:avLst/>
            <a:gdLst/>
            <a:ahLst/>
            <a:cxnLst/>
            <a:rect l="l" t="t" r="r" b="b"/>
            <a:pathLst>
              <a:path w="502919" h="120000" extrusionOk="0">
                <a:moveTo>
                  <a:pt x="502767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43748-AE7D-4321-836F-284F5547C5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70091" y="4075943"/>
            <a:ext cx="1716057" cy="1298448"/>
          </a:xfrm>
          <a:prstGeom prst="rect">
            <a:avLst/>
          </a:prstGeom>
        </p:spPr>
      </p:pic>
      <p:sp>
        <p:nvSpPr>
          <p:cNvPr id="55" name="Google Shape;892;p22">
            <a:extLst>
              <a:ext uri="{FF2B5EF4-FFF2-40B4-BE49-F238E27FC236}">
                <a16:creationId xmlns:a16="http://schemas.microsoft.com/office/drawing/2014/main" id="{1B4A6391-0205-914D-83D3-C949D32B61A0}"/>
              </a:ext>
            </a:extLst>
          </p:cNvPr>
          <p:cNvSpPr/>
          <p:nvPr/>
        </p:nvSpPr>
        <p:spPr>
          <a:xfrm>
            <a:off x="2101993" y="4365905"/>
            <a:ext cx="368040" cy="57432"/>
          </a:xfrm>
          <a:custGeom>
            <a:avLst/>
            <a:gdLst/>
            <a:ahLst/>
            <a:cxnLst/>
            <a:rect l="l" t="t" r="r" b="b"/>
            <a:pathLst>
              <a:path w="210819" h="120000" extrusionOk="0">
                <a:moveTo>
                  <a:pt x="0" y="0"/>
                </a:moveTo>
                <a:lnTo>
                  <a:pt x="21082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93" name="Google Shape;893;p22"/>
          <p:cNvSpPr txBox="1"/>
          <p:nvPr/>
        </p:nvSpPr>
        <p:spPr>
          <a:xfrm>
            <a:off x="2075797" y="4582532"/>
            <a:ext cx="13905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پیغام را نمایش دهید.</a:t>
            </a:r>
            <a:endParaRPr sz="900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892" name="Google Shape;892;p22"/>
          <p:cNvSpPr/>
          <p:nvPr/>
        </p:nvSpPr>
        <p:spPr>
          <a:xfrm flipV="1">
            <a:off x="3201465" y="4593743"/>
            <a:ext cx="452378" cy="45719"/>
          </a:xfrm>
          <a:custGeom>
            <a:avLst/>
            <a:gdLst/>
            <a:ahLst/>
            <a:cxnLst/>
            <a:rect l="l" t="t" r="r" b="b"/>
            <a:pathLst>
              <a:path w="210819" h="120000" extrusionOk="0">
                <a:moveTo>
                  <a:pt x="0" y="0"/>
                </a:moveTo>
                <a:lnTo>
                  <a:pt x="21082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8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8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3304141" y="5927159"/>
            <a:ext cx="621156" cy="18528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8"/>
          <p:cNvSpPr/>
          <p:nvPr/>
        </p:nvSpPr>
        <p:spPr>
          <a:xfrm>
            <a:off x="0" y="0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80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8"/>
          <p:cNvSpPr/>
          <p:nvPr/>
        </p:nvSpPr>
        <p:spPr>
          <a:xfrm>
            <a:off x="0" y="5760973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 extrusionOk="0">
                <a:moveTo>
                  <a:pt x="0" y="639826"/>
                </a:moveTo>
                <a:lnTo>
                  <a:pt x="4572000" y="639826"/>
                </a:lnTo>
                <a:lnTo>
                  <a:pt x="4572000" y="0"/>
                </a:lnTo>
                <a:lnTo>
                  <a:pt x="0" y="0"/>
                </a:lnTo>
                <a:lnTo>
                  <a:pt x="0" y="639826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8"/>
          <p:cNvSpPr/>
          <p:nvPr/>
        </p:nvSpPr>
        <p:spPr>
          <a:xfrm>
            <a:off x="113958" y="88870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5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1" y="385298"/>
                </a:lnTo>
                <a:lnTo>
                  <a:pt x="329272" y="361494"/>
                </a:lnTo>
                <a:lnTo>
                  <a:pt x="360814" y="330206"/>
                </a:lnTo>
                <a:lnTo>
                  <a:pt x="384862" y="292625"/>
                </a:lnTo>
                <a:lnTo>
                  <a:pt x="400213" y="249947"/>
                </a:lnTo>
                <a:lnTo>
                  <a:pt x="40316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2" y="69305"/>
                </a:lnTo>
                <a:lnTo>
                  <a:pt x="330114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5" extrusionOk="0">
                <a:moveTo>
                  <a:pt x="354152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65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64" y="224726"/>
                </a:lnTo>
                <a:lnTo>
                  <a:pt x="405663" y="203365"/>
                </a:lnTo>
                <a:lnTo>
                  <a:pt x="400399" y="157008"/>
                </a:lnTo>
                <a:lnTo>
                  <a:pt x="385227" y="114338"/>
                </a:lnTo>
                <a:lnTo>
                  <a:pt x="361386" y="76603"/>
                </a:lnTo>
                <a:lnTo>
                  <a:pt x="354152" y="6930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8"/>
          <p:cNvSpPr/>
          <p:nvPr/>
        </p:nvSpPr>
        <p:spPr>
          <a:xfrm>
            <a:off x="179749" y="0"/>
            <a:ext cx="2043427" cy="21276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8"/>
          <p:cNvSpPr/>
          <p:nvPr/>
        </p:nvSpPr>
        <p:spPr>
          <a:xfrm>
            <a:off x="0" y="5426126"/>
            <a:ext cx="563245" cy="891540"/>
          </a:xfrm>
          <a:custGeom>
            <a:avLst/>
            <a:gdLst/>
            <a:ahLst/>
            <a:cxnLst/>
            <a:rect l="l" t="t" r="r" b="b"/>
            <a:pathLst>
              <a:path w="563245" h="891539" extrusionOk="0">
                <a:moveTo>
                  <a:pt x="114503" y="0"/>
                </a:moveTo>
                <a:lnTo>
                  <a:pt x="66351" y="2748"/>
                </a:lnTo>
                <a:lnTo>
                  <a:pt x="19660" y="10569"/>
                </a:lnTo>
                <a:lnTo>
                  <a:pt x="0" y="16087"/>
                </a:lnTo>
                <a:lnTo>
                  <a:pt x="0" y="875029"/>
                </a:lnTo>
                <a:lnTo>
                  <a:pt x="23504" y="881386"/>
                </a:lnTo>
                <a:lnTo>
                  <a:pt x="70838" y="888933"/>
                </a:lnTo>
                <a:lnTo>
                  <a:pt x="119722" y="891451"/>
                </a:lnTo>
                <a:lnTo>
                  <a:pt x="168830" y="888773"/>
                </a:lnTo>
                <a:lnTo>
                  <a:pt x="216224" y="881076"/>
                </a:lnTo>
                <a:lnTo>
                  <a:pt x="261656" y="868615"/>
                </a:lnTo>
                <a:lnTo>
                  <a:pt x="304877" y="851644"/>
                </a:lnTo>
                <a:lnTo>
                  <a:pt x="345637" y="830416"/>
                </a:lnTo>
                <a:lnTo>
                  <a:pt x="383687" y="805186"/>
                </a:lnTo>
                <a:lnTo>
                  <a:pt x="418776" y="776208"/>
                </a:lnTo>
                <a:lnTo>
                  <a:pt x="450657" y="743736"/>
                </a:lnTo>
                <a:lnTo>
                  <a:pt x="479079" y="708024"/>
                </a:lnTo>
                <a:lnTo>
                  <a:pt x="503793" y="669326"/>
                </a:lnTo>
                <a:lnTo>
                  <a:pt x="524550" y="627896"/>
                </a:lnTo>
                <a:lnTo>
                  <a:pt x="541100" y="583988"/>
                </a:lnTo>
                <a:lnTo>
                  <a:pt x="553194" y="537857"/>
                </a:lnTo>
                <a:lnTo>
                  <a:pt x="559959" y="493814"/>
                </a:lnTo>
                <a:lnTo>
                  <a:pt x="431025" y="493814"/>
                </a:lnTo>
                <a:lnTo>
                  <a:pt x="417308" y="443259"/>
                </a:lnTo>
                <a:lnTo>
                  <a:pt x="399090" y="395631"/>
                </a:lnTo>
                <a:lnTo>
                  <a:pt x="376400" y="350804"/>
                </a:lnTo>
                <a:lnTo>
                  <a:pt x="349264" y="308651"/>
                </a:lnTo>
                <a:lnTo>
                  <a:pt x="317712" y="269044"/>
                </a:lnTo>
                <a:lnTo>
                  <a:pt x="281769" y="231857"/>
                </a:lnTo>
                <a:lnTo>
                  <a:pt x="241465" y="196964"/>
                </a:lnTo>
                <a:lnTo>
                  <a:pt x="249910" y="189796"/>
                </a:lnTo>
                <a:lnTo>
                  <a:pt x="292933" y="157527"/>
                </a:lnTo>
                <a:lnTo>
                  <a:pt x="309268" y="152296"/>
                </a:lnTo>
                <a:lnTo>
                  <a:pt x="453874" y="152296"/>
                </a:lnTo>
                <a:lnTo>
                  <a:pt x="447307" y="144381"/>
                </a:lnTo>
                <a:lnTo>
                  <a:pt x="414896" y="112591"/>
                </a:lnTo>
                <a:lnTo>
                  <a:pt x="379322" y="84199"/>
                </a:lnTo>
                <a:lnTo>
                  <a:pt x="340853" y="59471"/>
                </a:lnTo>
                <a:lnTo>
                  <a:pt x="299759" y="38669"/>
                </a:lnTo>
                <a:lnTo>
                  <a:pt x="256308" y="22057"/>
                </a:lnTo>
                <a:lnTo>
                  <a:pt x="210769" y="9899"/>
                </a:lnTo>
                <a:lnTo>
                  <a:pt x="163411" y="2459"/>
                </a:lnTo>
                <a:lnTo>
                  <a:pt x="114503" y="0"/>
                </a:lnTo>
                <a:close/>
              </a:path>
              <a:path w="563245" h="891539" extrusionOk="0">
                <a:moveTo>
                  <a:pt x="453874" y="152296"/>
                </a:moveTo>
                <a:lnTo>
                  <a:pt x="309268" y="152296"/>
                </a:lnTo>
                <a:lnTo>
                  <a:pt x="325058" y="158769"/>
                </a:lnTo>
                <a:lnTo>
                  <a:pt x="347395" y="177342"/>
                </a:lnTo>
                <a:lnTo>
                  <a:pt x="382563" y="214549"/>
                </a:lnTo>
                <a:lnTo>
                  <a:pt x="408294" y="254585"/>
                </a:lnTo>
                <a:lnTo>
                  <a:pt x="425814" y="297079"/>
                </a:lnTo>
                <a:lnTo>
                  <a:pt x="436347" y="341655"/>
                </a:lnTo>
                <a:lnTo>
                  <a:pt x="441116" y="387941"/>
                </a:lnTo>
                <a:lnTo>
                  <a:pt x="441347" y="435564"/>
                </a:lnTo>
                <a:lnTo>
                  <a:pt x="438264" y="484149"/>
                </a:lnTo>
                <a:lnTo>
                  <a:pt x="438035" y="486841"/>
                </a:lnTo>
                <a:lnTo>
                  <a:pt x="434568" y="489242"/>
                </a:lnTo>
                <a:lnTo>
                  <a:pt x="431025" y="493814"/>
                </a:lnTo>
                <a:lnTo>
                  <a:pt x="559959" y="493814"/>
                </a:lnTo>
                <a:lnTo>
                  <a:pt x="560582" y="489756"/>
                </a:lnTo>
                <a:lnTo>
                  <a:pt x="563016" y="439940"/>
                </a:lnTo>
                <a:lnTo>
                  <a:pt x="560279" y="391739"/>
                </a:lnTo>
                <a:lnTo>
                  <a:pt x="552496" y="345091"/>
                </a:lnTo>
                <a:lnTo>
                  <a:pt x="539936" y="300260"/>
                </a:lnTo>
                <a:lnTo>
                  <a:pt x="522869" y="257510"/>
                </a:lnTo>
                <a:lnTo>
                  <a:pt x="501562" y="217105"/>
                </a:lnTo>
                <a:lnTo>
                  <a:pt x="476285" y="179307"/>
                </a:lnTo>
                <a:lnTo>
                  <a:pt x="453874" y="15229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8"/>
          <p:cNvSpPr/>
          <p:nvPr/>
        </p:nvSpPr>
        <p:spPr>
          <a:xfrm>
            <a:off x="2176354" y="258447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90" extrusionOk="0">
                <a:moveTo>
                  <a:pt x="417539" y="0"/>
                </a:moveTo>
                <a:lnTo>
                  <a:pt x="370216" y="468"/>
                </a:lnTo>
                <a:lnTo>
                  <a:pt x="322567" y="6616"/>
                </a:lnTo>
                <a:lnTo>
                  <a:pt x="273437" y="19181"/>
                </a:lnTo>
                <a:lnTo>
                  <a:pt x="226995" y="37513"/>
                </a:lnTo>
                <a:lnTo>
                  <a:pt x="183640" y="61198"/>
                </a:lnTo>
                <a:lnTo>
                  <a:pt x="143770" y="89822"/>
                </a:lnTo>
                <a:lnTo>
                  <a:pt x="107781" y="122970"/>
                </a:lnTo>
                <a:lnTo>
                  <a:pt x="76073" y="160230"/>
                </a:lnTo>
                <a:lnTo>
                  <a:pt x="49043" y="201186"/>
                </a:lnTo>
                <a:lnTo>
                  <a:pt x="27088" y="245426"/>
                </a:lnTo>
                <a:lnTo>
                  <a:pt x="10608" y="292535"/>
                </a:lnTo>
                <a:lnTo>
                  <a:pt x="0" y="342099"/>
                </a:lnTo>
                <a:lnTo>
                  <a:pt x="395" y="349658"/>
                </a:lnTo>
                <a:lnTo>
                  <a:pt x="17932" y="363956"/>
                </a:lnTo>
                <a:lnTo>
                  <a:pt x="28143" y="363956"/>
                </a:lnTo>
                <a:lnTo>
                  <a:pt x="36283" y="357161"/>
                </a:lnTo>
                <a:lnTo>
                  <a:pt x="37693" y="347713"/>
                </a:lnTo>
                <a:lnTo>
                  <a:pt x="48696" y="297995"/>
                </a:lnTo>
                <a:lnTo>
                  <a:pt x="66210" y="251073"/>
                </a:lnTo>
                <a:lnTo>
                  <a:pt x="89742" y="207459"/>
                </a:lnTo>
                <a:lnTo>
                  <a:pt x="118798" y="167668"/>
                </a:lnTo>
                <a:lnTo>
                  <a:pt x="152884" y="132215"/>
                </a:lnTo>
                <a:lnTo>
                  <a:pt x="191507" y="101611"/>
                </a:lnTo>
                <a:lnTo>
                  <a:pt x="234172" y="76372"/>
                </a:lnTo>
                <a:lnTo>
                  <a:pt x="280385" y="57012"/>
                </a:lnTo>
                <a:lnTo>
                  <a:pt x="329653" y="44043"/>
                </a:lnTo>
                <a:lnTo>
                  <a:pt x="377590" y="38187"/>
                </a:lnTo>
                <a:lnTo>
                  <a:pt x="568172" y="38187"/>
                </a:lnTo>
                <a:lnTo>
                  <a:pt x="553172" y="30833"/>
                </a:lnTo>
                <a:lnTo>
                  <a:pt x="509454" y="15366"/>
                </a:lnTo>
                <a:lnTo>
                  <a:pt x="464097" y="5027"/>
                </a:lnTo>
                <a:lnTo>
                  <a:pt x="417539" y="0"/>
                </a:lnTo>
                <a:close/>
              </a:path>
              <a:path w="735330" h="364490" extrusionOk="0">
                <a:moveTo>
                  <a:pt x="568172" y="38187"/>
                </a:moveTo>
                <a:lnTo>
                  <a:pt x="377590" y="38187"/>
                </a:lnTo>
                <a:lnTo>
                  <a:pt x="425097" y="38652"/>
                </a:lnTo>
                <a:lnTo>
                  <a:pt x="471632" y="45211"/>
                </a:lnTo>
                <a:lnTo>
                  <a:pt x="516656" y="57637"/>
                </a:lnTo>
                <a:lnTo>
                  <a:pt x="559627" y="75702"/>
                </a:lnTo>
                <a:lnTo>
                  <a:pt x="600005" y="99178"/>
                </a:lnTo>
                <a:lnTo>
                  <a:pt x="637250" y="127837"/>
                </a:lnTo>
                <a:lnTo>
                  <a:pt x="670820" y="161452"/>
                </a:lnTo>
                <a:lnTo>
                  <a:pt x="700176" y="199796"/>
                </a:lnTo>
                <a:lnTo>
                  <a:pt x="705534" y="205142"/>
                </a:lnTo>
                <a:lnTo>
                  <a:pt x="712292" y="207911"/>
                </a:lnTo>
                <a:lnTo>
                  <a:pt x="719593" y="207947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10" y="140319"/>
                </a:lnTo>
                <a:lnTo>
                  <a:pt x="670120" y="106172"/>
                </a:lnTo>
                <a:lnTo>
                  <a:pt x="633868" y="76372"/>
                </a:lnTo>
                <a:lnTo>
                  <a:pt x="594814" y="51246"/>
                </a:lnTo>
                <a:lnTo>
                  <a:pt x="568172" y="38187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8"/>
          <p:cNvSpPr/>
          <p:nvPr/>
        </p:nvSpPr>
        <p:spPr>
          <a:xfrm>
            <a:off x="2341234" y="439812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70" extrusionOk="0">
                <a:moveTo>
                  <a:pt x="231111" y="0"/>
                </a:moveTo>
                <a:lnTo>
                  <a:pt x="183967" y="5877"/>
                </a:lnTo>
                <a:lnTo>
                  <a:pt x="138701" y="20372"/>
                </a:lnTo>
                <a:lnTo>
                  <a:pt x="97054" y="42786"/>
                </a:lnTo>
                <a:lnTo>
                  <a:pt x="59842" y="72469"/>
                </a:lnTo>
                <a:lnTo>
                  <a:pt x="27881" y="108770"/>
                </a:lnTo>
                <a:lnTo>
                  <a:pt x="1988" y="151038"/>
                </a:lnTo>
                <a:lnTo>
                  <a:pt x="0" y="158335"/>
                </a:lnTo>
                <a:lnTo>
                  <a:pt x="936" y="165578"/>
                </a:lnTo>
                <a:lnTo>
                  <a:pt x="4523" y="171943"/>
                </a:lnTo>
                <a:lnTo>
                  <a:pt x="10485" y="176603"/>
                </a:lnTo>
                <a:lnTo>
                  <a:pt x="13215" y="177988"/>
                </a:lnTo>
                <a:lnTo>
                  <a:pt x="16136" y="178635"/>
                </a:lnTo>
                <a:lnTo>
                  <a:pt x="25979" y="178635"/>
                </a:lnTo>
                <a:lnTo>
                  <a:pt x="32710" y="174787"/>
                </a:lnTo>
                <a:lnTo>
                  <a:pt x="36050" y="168120"/>
                </a:lnTo>
                <a:lnTo>
                  <a:pt x="64757" y="123339"/>
                </a:lnTo>
                <a:lnTo>
                  <a:pt x="101256" y="86845"/>
                </a:lnTo>
                <a:lnTo>
                  <a:pt x="144183" y="59729"/>
                </a:lnTo>
                <a:lnTo>
                  <a:pt x="192171" y="43088"/>
                </a:lnTo>
                <a:lnTo>
                  <a:pt x="242683" y="38011"/>
                </a:lnTo>
                <a:lnTo>
                  <a:pt x="375487" y="38011"/>
                </a:lnTo>
                <a:lnTo>
                  <a:pt x="368842" y="33591"/>
                </a:lnTo>
                <a:lnTo>
                  <a:pt x="324569" y="14101"/>
                </a:lnTo>
                <a:lnTo>
                  <a:pt x="278319" y="2823"/>
                </a:lnTo>
                <a:lnTo>
                  <a:pt x="231111" y="0"/>
                </a:lnTo>
                <a:close/>
              </a:path>
              <a:path w="417194" h="179070" extrusionOk="0">
                <a:moveTo>
                  <a:pt x="375487" y="38011"/>
                </a:moveTo>
                <a:lnTo>
                  <a:pt x="242683" y="38011"/>
                </a:lnTo>
                <a:lnTo>
                  <a:pt x="293031" y="44561"/>
                </a:lnTo>
                <a:lnTo>
                  <a:pt x="341507" y="62323"/>
                </a:lnTo>
                <a:lnTo>
                  <a:pt x="386405" y="90878"/>
                </a:lnTo>
                <a:lnTo>
                  <a:pt x="393151" y="94318"/>
                </a:lnTo>
                <a:lnTo>
                  <a:pt x="400433" y="94892"/>
                </a:lnTo>
                <a:lnTo>
                  <a:pt x="407395" y="92693"/>
                </a:lnTo>
                <a:lnTo>
                  <a:pt x="413176" y="87818"/>
                </a:lnTo>
                <a:lnTo>
                  <a:pt x="416616" y="81084"/>
                </a:lnTo>
                <a:lnTo>
                  <a:pt x="417190" y="73803"/>
                </a:lnTo>
                <a:lnTo>
                  <a:pt x="414991" y="66836"/>
                </a:lnTo>
                <a:lnTo>
                  <a:pt x="410116" y="61046"/>
                </a:lnTo>
                <a:lnTo>
                  <a:pt x="375487" y="38011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8"/>
          <p:cNvSpPr/>
          <p:nvPr/>
        </p:nvSpPr>
        <p:spPr>
          <a:xfrm>
            <a:off x="2076101" y="5373899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5" h="430529" extrusionOk="0">
                <a:moveTo>
                  <a:pt x="560223" y="249288"/>
                </a:moveTo>
                <a:lnTo>
                  <a:pt x="534809" y="249288"/>
                </a:lnTo>
                <a:lnTo>
                  <a:pt x="541362" y="424954"/>
                </a:lnTo>
                <a:lnTo>
                  <a:pt x="546988" y="430339"/>
                </a:lnTo>
                <a:lnTo>
                  <a:pt x="554100" y="430339"/>
                </a:lnTo>
                <a:lnTo>
                  <a:pt x="561276" y="430072"/>
                </a:lnTo>
                <a:lnTo>
                  <a:pt x="566750" y="424179"/>
                </a:lnTo>
                <a:lnTo>
                  <a:pt x="560223" y="249288"/>
                </a:lnTo>
                <a:close/>
              </a:path>
              <a:path w="567055" h="430529" extrusionOk="0">
                <a:moveTo>
                  <a:pt x="389441" y="139712"/>
                </a:moveTo>
                <a:lnTo>
                  <a:pt x="364045" y="139712"/>
                </a:lnTo>
                <a:lnTo>
                  <a:pt x="363639" y="323418"/>
                </a:lnTo>
                <a:lnTo>
                  <a:pt x="365975" y="327558"/>
                </a:lnTo>
                <a:lnTo>
                  <a:pt x="373633" y="332181"/>
                </a:lnTo>
                <a:lnTo>
                  <a:pt x="378383" y="332270"/>
                </a:lnTo>
                <a:lnTo>
                  <a:pt x="443313" y="297840"/>
                </a:lnTo>
                <a:lnTo>
                  <a:pt x="389102" y="297840"/>
                </a:lnTo>
                <a:lnTo>
                  <a:pt x="389441" y="139712"/>
                </a:lnTo>
                <a:close/>
              </a:path>
              <a:path w="567055" h="430529" extrusionOk="0">
                <a:moveTo>
                  <a:pt x="544639" y="215315"/>
                </a:moveTo>
                <a:lnTo>
                  <a:pt x="389102" y="297840"/>
                </a:lnTo>
                <a:lnTo>
                  <a:pt x="443313" y="297840"/>
                </a:lnTo>
                <a:lnTo>
                  <a:pt x="534809" y="249288"/>
                </a:lnTo>
                <a:lnTo>
                  <a:pt x="560223" y="249288"/>
                </a:lnTo>
                <a:lnTo>
                  <a:pt x="559269" y="223735"/>
                </a:lnTo>
                <a:lnTo>
                  <a:pt x="556869" y="219760"/>
                </a:lnTo>
                <a:lnTo>
                  <a:pt x="549300" y="215391"/>
                </a:lnTo>
                <a:lnTo>
                  <a:pt x="544639" y="215315"/>
                </a:lnTo>
                <a:close/>
              </a:path>
              <a:path w="567055" h="430529" extrusionOk="0">
                <a:moveTo>
                  <a:pt x="190886" y="34226"/>
                </a:moveTo>
                <a:lnTo>
                  <a:pt x="165417" y="34226"/>
                </a:lnTo>
                <a:lnTo>
                  <a:pt x="178371" y="224320"/>
                </a:lnTo>
                <a:lnTo>
                  <a:pt x="180835" y="228193"/>
                </a:lnTo>
                <a:lnTo>
                  <a:pt x="188417" y="232371"/>
                </a:lnTo>
                <a:lnTo>
                  <a:pt x="193025" y="232371"/>
                </a:lnTo>
                <a:lnTo>
                  <a:pt x="255399" y="198577"/>
                </a:lnTo>
                <a:lnTo>
                  <a:pt x="202082" y="198577"/>
                </a:lnTo>
                <a:lnTo>
                  <a:pt x="190886" y="34226"/>
                </a:lnTo>
                <a:close/>
              </a:path>
              <a:path w="567055" h="430529" extrusionOk="0">
                <a:moveTo>
                  <a:pt x="374688" y="105067"/>
                </a:moveTo>
                <a:lnTo>
                  <a:pt x="202082" y="198577"/>
                </a:lnTo>
                <a:lnTo>
                  <a:pt x="255399" y="198577"/>
                </a:lnTo>
                <a:lnTo>
                  <a:pt x="364045" y="139712"/>
                </a:lnTo>
                <a:lnTo>
                  <a:pt x="389441" y="139712"/>
                </a:lnTo>
                <a:lnTo>
                  <a:pt x="389496" y="113918"/>
                </a:lnTo>
                <a:lnTo>
                  <a:pt x="387146" y="109766"/>
                </a:lnTo>
                <a:lnTo>
                  <a:pt x="379437" y="105168"/>
                </a:lnTo>
                <a:lnTo>
                  <a:pt x="374688" y="105067"/>
                </a:lnTo>
                <a:close/>
              </a:path>
              <a:path w="567055" h="430529" extrusionOk="0">
                <a:moveTo>
                  <a:pt x="178904" y="0"/>
                </a:moveTo>
                <a:lnTo>
                  <a:pt x="174282" y="38"/>
                </a:lnTo>
                <a:lnTo>
                  <a:pt x="2146" y="97243"/>
                </a:lnTo>
                <a:lnTo>
                  <a:pt x="0" y="105003"/>
                </a:lnTo>
                <a:lnTo>
                  <a:pt x="6908" y="117220"/>
                </a:lnTo>
                <a:lnTo>
                  <a:pt x="14655" y="119367"/>
                </a:lnTo>
                <a:lnTo>
                  <a:pt x="165417" y="34226"/>
                </a:lnTo>
                <a:lnTo>
                  <a:pt x="190886" y="34226"/>
                </a:lnTo>
                <a:lnTo>
                  <a:pt x="189102" y="8039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8"/>
          <p:cNvSpPr/>
          <p:nvPr/>
        </p:nvSpPr>
        <p:spPr>
          <a:xfrm>
            <a:off x="809795" y="6324408"/>
            <a:ext cx="271780" cy="76835"/>
          </a:xfrm>
          <a:custGeom>
            <a:avLst/>
            <a:gdLst/>
            <a:ahLst/>
            <a:cxnLst/>
            <a:rect l="l" t="t" r="r" b="b"/>
            <a:pathLst>
              <a:path w="271780" h="76835" extrusionOk="0">
                <a:moveTo>
                  <a:pt x="0" y="0"/>
                </a:moveTo>
                <a:lnTo>
                  <a:pt x="1992" y="32814"/>
                </a:lnTo>
                <a:lnTo>
                  <a:pt x="3889" y="64744"/>
                </a:lnTo>
                <a:lnTo>
                  <a:pt x="4653" y="76391"/>
                </a:lnTo>
                <a:lnTo>
                  <a:pt x="113006" y="76391"/>
                </a:lnTo>
                <a:lnTo>
                  <a:pt x="101039" y="67635"/>
                </a:lnTo>
                <a:lnTo>
                  <a:pt x="88776" y="59272"/>
                </a:lnTo>
                <a:lnTo>
                  <a:pt x="63995" y="42887"/>
                </a:lnTo>
                <a:lnTo>
                  <a:pt x="0" y="0"/>
                </a:lnTo>
                <a:close/>
              </a:path>
              <a:path w="271780" h="76835" extrusionOk="0">
                <a:moveTo>
                  <a:pt x="271449" y="31089"/>
                </a:moveTo>
                <a:lnTo>
                  <a:pt x="264820" y="33147"/>
                </a:lnTo>
                <a:lnTo>
                  <a:pt x="260553" y="34188"/>
                </a:lnTo>
                <a:lnTo>
                  <a:pt x="200521" y="57619"/>
                </a:lnTo>
                <a:lnTo>
                  <a:pt x="172628" y="68699"/>
                </a:lnTo>
                <a:lnTo>
                  <a:pt x="153929" y="76391"/>
                </a:lnTo>
                <a:lnTo>
                  <a:pt x="259538" y="76391"/>
                </a:lnTo>
                <a:lnTo>
                  <a:pt x="264378" y="57611"/>
                </a:lnTo>
                <a:lnTo>
                  <a:pt x="27144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8"/>
          <p:cNvSpPr/>
          <p:nvPr/>
        </p:nvSpPr>
        <p:spPr>
          <a:xfrm>
            <a:off x="679373" y="2138293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30" h="364489" extrusionOk="0">
                <a:moveTo>
                  <a:pt x="417559" y="0"/>
                </a:moveTo>
                <a:lnTo>
                  <a:pt x="370229" y="466"/>
                </a:lnTo>
                <a:lnTo>
                  <a:pt x="322567" y="6611"/>
                </a:lnTo>
                <a:lnTo>
                  <a:pt x="273437" y="19177"/>
                </a:lnTo>
                <a:lnTo>
                  <a:pt x="226995" y="37509"/>
                </a:lnTo>
                <a:lnTo>
                  <a:pt x="183640" y="61193"/>
                </a:lnTo>
                <a:lnTo>
                  <a:pt x="143770" y="89817"/>
                </a:lnTo>
                <a:lnTo>
                  <a:pt x="107781" y="122965"/>
                </a:lnTo>
                <a:lnTo>
                  <a:pt x="76073" y="160225"/>
                </a:lnTo>
                <a:lnTo>
                  <a:pt x="49043" y="201181"/>
                </a:lnTo>
                <a:lnTo>
                  <a:pt x="27088" y="245421"/>
                </a:lnTo>
                <a:lnTo>
                  <a:pt x="10608" y="292530"/>
                </a:lnTo>
                <a:lnTo>
                  <a:pt x="0" y="342094"/>
                </a:lnTo>
                <a:lnTo>
                  <a:pt x="395" y="349653"/>
                </a:lnTo>
                <a:lnTo>
                  <a:pt x="17932" y="363951"/>
                </a:lnTo>
                <a:lnTo>
                  <a:pt x="28143" y="363951"/>
                </a:lnTo>
                <a:lnTo>
                  <a:pt x="36283" y="357157"/>
                </a:lnTo>
                <a:lnTo>
                  <a:pt x="37693" y="347708"/>
                </a:lnTo>
                <a:lnTo>
                  <a:pt x="48692" y="297990"/>
                </a:lnTo>
                <a:lnTo>
                  <a:pt x="66205" y="251068"/>
                </a:lnTo>
                <a:lnTo>
                  <a:pt x="89736" y="207454"/>
                </a:lnTo>
                <a:lnTo>
                  <a:pt x="118793" y="167664"/>
                </a:lnTo>
                <a:lnTo>
                  <a:pt x="152880" y="132210"/>
                </a:lnTo>
                <a:lnTo>
                  <a:pt x="191504" y="101606"/>
                </a:lnTo>
                <a:lnTo>
                  <a:pt x="234171" y="76367"/>
                </a:lnTo>
                <a:lnTo>
                  <a:pt x="280385" y="57007"/>
                </a:lnTo>
                <a:lnTo>
                  <a:pt x="329653" y="44038"/>
                </a:lnTo>
                <a:lnTo>
                  <a:pt x="377591" y="38195"/>
                </a:lnTo>
                <a:lnTo>
                  <a:pt x="568215" y="38195"/>
                </a:lnTo>
                <a:lnTo>
                  <a:pt x="553197" y="30833"/>
                </a:lnTo>
                <a:lnTo>
                  <a:pt x="509480" y="15366"/>
                </a:lnTo>
                <a:lnTo>
                  <a:pt x="464122" y="5027"/>
                </a:lnTo>
                <a:lnTo>
                  <a:pt x="417559" y="0"/>
                </a:lnTo>
                <a:close/>
              </a:path>
              <a:path w="735330" h="364489" extrusionOk="0">
                <a:moveTo>
                  <a:pt x="568215" y="38195"/>
                </a:moveTo>
                <a:lnTo>
                  <a:pt x="377591" y="38195"/>
                </a:lnTo>
                <a:lnTo>
                  <a:pt x="425098" y="38668"/>
                </a:lnTo>
                <a:lnTo>
                  <a:pt x="471635" y="45229"/>
                </a:lnTo>
                <a:lnTo>
                  <a:pt x="516660" y="57653"/>
                </a:lnTo>
                <a:lnTo>
                  <a:pt x="559632" y="75714"/>
                </a:lnTo>
                <a:lnTo>
                  <a:pt x="600011" y="99184"/>
                </a:lnTo>
                <a:lnTo>
                  <a:pt x="637255" y="127838"/>
                </a:lnTo>
                <a:lnTo>
                  <a:pt x="670824" y="161449"/>
                </a:lnTo>
                <a:lnTo>
                  <a:pt x="700176" y="199791"/>
                </a:lnTo>
                <a:lnTo>
                  <a:pt x="705523" y="205128"/>
                </a:lnTo>
                <a:lnTo>
                  <a:pt x="712274" y="207901"/>
                </a:lnTo>
                <a:lnTo>
                  <a:pt x="719580" y="207944"/>
                </a:lnTo>
                <a:lnTo>
                  <a:pt x="726592" y="205087"/>
                </a:lnTo>
                <a:lnTo>
                  <a:pt x="731936" y="199732"/>
                </a:lnTo>
                <a:lnTo>
                  <a:pt x="734712" y="192979"/>
                </a:lnTo>
                <a:lnTo>
                  <a:pt x="734752" y="185675"/>
                </a:lnTo>
                <a:lnTo>
                  <a:pt x="731888" y="178671"/>
                </a:lnTo>
                <a:lnTo>
                  <a:pt x="702924" y="140314"/>
                </a:lnTo>
                <a:lnTo>
                  <a:pt x="670137" y="106169"/>
                </a:lnTo>
                <a:lnTo>
                  <a:pt x="633884" y="76367"/>
                </a:lnTo>
                <a:lnTo>
                  <a:pt x="594837" y="51245"/>
                </a:lnTo>
                <a:lnTo>
                  <a:pt x="568215" y="3819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844251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4" h="179069" extrusionOk="0">
                <a:moveTo>
                  <a:pt x="231133" y="0"/>
                </a:moveTo>
                <a:lnTo>
                  <a:pt x="183974" y="5881"/>
                </a:lnTo>
                <a:lnTo>
                  <a:pt x="138715" y="20375"/>
                </a:lnTo>
                <a:lnTo>
                  <a:pt x="97070" y="42790"/>
                </a:lnTo>
                <a:lnTo>
                  <a:pt x="59855" y="72473"/>
                </a:lnTo>
                <a:lnTo>
                  <a:pt x="27888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705" y="174791"/>
                </a:lnTo>
                <a:lnTo>
                  <a:pt x="36045" y="168123"/>
                </a:lnTo>
                <a:lnTo>
                  <a:pt x="64761" y="123341"/>
                </a:lnTo>
                <a:lnTo>
                  <a:pt x="101267" y="86843"/>
                </a:lnTo>
                <a:lnTo>
                  <a:pt x="144196" y="59728"/>
                </a:lnTo>
                <a:lnTo>
                  <a:pt x="192178" y="43092"/>
                </a:lnTo>
                <a:lnTo>
                  <a:pt x="242709" y="38015"/>
                </a:lnTo>
                <a:lnTo>
                  <a:pt x="375493" y="38015"/>
                </a:lnTo>
                <a:lnTo>
                  <a:pt x="368853" y="33598"/>
                </a:lnTo>
                <a:lnTo>
                  <a:pt x="324588" y="14107"/>
                </a:lnTo>
                <a:lnTo>
                  <a:pt x="278343" y="2824"/>
                </a:lnTo>
                <a:lnTo>
                  <a:pt x="231133" y="0"/>
                </a:lnTo>
                <a:close/>
              </a:path>
              <a:path w="417194" h="179069" extrusionOk="0">
                <a:moveTo>
                  <a:pt x="375493" y="38015"/>
                </a:moveTo>
                <a:lnTo>
                  <a:pt x="242709" y="38015"/>
                </a:lnTo>
                <a:lnTo>
                  <a:pt x="293058" y="44565"/>
                </a:lnTo>
                <a:lnTo>
                  <a:pt x="341526" y="62326"/>
                </a:lnTo>
                <a:lnTo>
                  <a:pt x="386412" y="90882"/>
                </a:lnTo>
                <a:lnTo>
                  <a:pt x="393146" y="94322"/>
                </a:lnTo>
                <a:lnTo>
                  <a:pt x="400427" y="94895"/>
                </a:lnTo>
                <a:lnTo>
                  <a:pt x="407393" y="92697"/>
                </a:lnTo>
                <a:lnTo>
                  <a:pt x="413184" y="87821"/>
                </a:lnTo>
                <a:lnTo>
                  <a:pt x="416622" y="81088"/>
                </a:lnTo>
                <a:lnTo>
                  <a:pt x="417192" y="73807"/>
                </a:lnTo>
                <a:lnTo>
                  <a:pt x="414993" y="66840"/>
                </a:lnTo>
                <a:lnTo>
                  <a:pt x="410123" y="61050"/>
                </a:lnTo>
                <a:lnTo>
                  <a:pt x="375493" y="3801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2958063" y="362305"/>
            <a:ext cx="1614170" cy="1482090"/>
          </a:xfrm>
          <a:custGeom>
            <a:avLst/>
            <a:gdLst/>
            <a:ahLst/>
            <a:cxnLst/>
            <a:rect l="l" t="t" r="r" b="b"/>
            <a:pathLst>
              <a:path w="1614170" h="1482089" extrusionOk="0">
                <a:moveTo>
                  <a:pt x="1395356" y="1373351"/>
                </a:moveTo>
                <a:lnTo>
                  <a:pt x="1389456" y="1374842"/>
                </a:lnTo>
                <a:lnTo>
                  <a:pt x="1384401" y="1378623"/>
                </a:lnTo>
                <a:lnTo>
                  <a:pt x="1381213" y="1384063"/>
                </a:lnTo>
                <a:lnTo>
                  <a:pt x="1380386" y="1390094"/>
                </a:lnTo>
                <a:lnTo>
                  <a:pt x="1381881" y="1395996"/>
                </a:lnTo>
                <a:lnTo>
                  <a:pt x="1416829" y="1426278"/>
                </a:lnTo>
                <a:lnTo>
                  <a:pt x="1449968" y="1448020"/>
                </a:lnTo>
                <a:lnTo>
                  <a:pt x="1484960" y="1466207"/>
                </a:lnTo>
                <a:lnTo>
                  <a:pt x="1521688" y="1480769"/>
                </a:lnTo>
                <a:lnTo>
                  <a:pt x="1525104" y="1481620"/>
                </a:lnTo>
                <a:lnTo>
                  <a:pt x="1533410" y="1481620"/>
                </a:lnTo>
                <a:lnTo>
                  <a:pt x="1539582" y="1477441"/>
                </a:lnTo>
                <a:lnTo>
                  <a:pt x="1541818" y="1470837"/>
                </a:lnTo>
                <a:lnTo>
                  <a:pt x="1542621" y="1464583"/>
                </a:lnTo>
                <a:lnTo>
                  <a:pt x="1541019" y="1458709"/>
                </a:lnTo>
                <a:lnTo>
                  <a:pt x="1537333" y="1453864"/>
                </a:lnTo>
                <a:lnTo>
                  <a:pt x="1531886" y="1450695"/>
                </a:lnTo>
                <a:lnTo>
                  <a:pt x="1498141" y="1437314"/>
                </a:lnTo>
                <a:lnTo>
                  <a:pt x="1465975" y="1420588"/>
                </a:lnTo>
                <a:lnTo>
                  <a:pt x="1435497" y="1400583"/>
                </a:lnTo>
                <a:lnTo>
                  <a:pt x="1406817" y="1377365"/>
                </a:lnTo>
                <a:lnTo>
                  <a:pt x="1401384" y="1374181"/>
                </a:lnTo>
                <a:lnTo>
                  <a:pt x="1395356" y="1373351"/>
                </a:lnTo>
                <a:close/>
              </a:path>
              <a:path w="1614170" h="1482089" extrusionOk="0">
                <a:moveTo>
                  <a:pt x="28562" y="1119835"/>
                </a:moveTo>
                <a:lnTo>
                  <a:pt x="13651" y="1171547"/>
                </a:lnTo>
                <a:lnTo>
                  <a:pt x="8821" y="1209362"/>
                </a:lnTo>
                <a:lnTo>
                  <a:pt x="4527" y="1247736"/>
                </a:lnTo>
                <a:lnTo>
                  <a:pt x="787" y="1286535"/>
                </a:lnTo>
                <a:lnTo>
                  <a:pt x="0" y="1295273"/>
                </a:lnTo>
                <a:lnTo>
                  <a:pt x="6464" y="1302981"/>
                </a:lnTo>
                <a:lnTo>
                  <a:pt x="15189" y="1303756"/>
                </a:lnTo>
                <a:lnTo>
                  <a:pt x="16128" y="1303820"/>
                </a:lnTo>
                <a:lnTo>
                  <a:pt x="24739" y="1303820"/>
                </a:lnTo>
                <a:lnTo>
                  <a:pt x="31673" y="1297609"/>
                </a:lnTo>
                <a:lnTo>
                  <a:pt x="32410" y="1289354"/>
                </a:lnTo>
                <a:lnTo>
                  <a:pt x="36105" y="1251045"/>
                </a:lnTo>
                <a:lnTo>
                  <a:pt x="40343" y="1213165"/>
                </a:lnTo>
                <a:lnTo>
                  <a:pt x="45106" y="1175845"/>
                </a:lnTo>
                <a:lnTo>
                  <a:pt x="50380" y="1139215"/>
                </a:lnTo>
                <a:lnTo>
                  <a:pt x="51701" y="1130541"/>
                </a:lnTo>
                <a:lnTo>
                  <a:pt x="45758" y="1122451"/>
                </a:lnTo>
                <a:lnTo>
                  <a:pt x="28562" y="1119835"/>
                </a:lnTo>
                <a:close/>
              </a:path>
              <a:path w="1614170" h="1482089" extrusionOk="0">
                <a:moveTo>
                  <a:pt x="1246758" y="1114399"/>
                </a:moveTo>
                <a:lnTo>
                  <a:pt x="1229702" y="1118247"/>
                </a:lnTo>
                <a:lnTo>
                  <a:pt x="1224330" y="1126756"/>
                </a:lnTo>
                <a:lnTo>
                  <a:pt x="1226286" y="1135303"/>
                </a:lnTo>
                <a:lnTo>
                  <a:pt x="1236438" y="1172627"/>
                </a:lnTo>
                <a:lnTo>
                  <a:pt x="1249829" y="1209322"/>
                </a:lnTo>
                <a:lnTo>
                  <a:pt x="1266405" y="1245260"/>
                </a:lnTo>
                <a:lnTo>
                  <a:pt x="1286116" y="1280312"/>
                </a:lnTo>
                <a:lnTo>
                  <a:pt x="1294307" y="1287868"/>
                </a:lnTo>
                <a:lnTo>
                  <a:pt x="1302486" y="1287868"/>
                </a:lnTo>
                <a:lnTo>
                  <a:pt x="1315330" y="1269604"/>
                </a:lnTo>
                <a:lnTo>
                  <a:pt x="1313154" y="1263688"/>
                </a:lnTo>
                <a:lnTo>
                  <a:pt x="1294725" y="1230913"/>
                </a:lnTo>
                <a:lnTo>
                  <a:pt x="1279228" y="1197341"/>
                </a:lnTo>
                <a:lnTo>
                  <a:pt x="1266714" y="1163091"/>
                </a:lnTo>
                <a:lnTo>
                  <a:pt x="1257236" y="1128280"/>
                </a:lnTo>
                <a:lnTo>
                  <a:pt x="1255306" y="1119733"/>
                </a:lnTo>
                <a:lnTo>
                  <a:pt x="1246758" y="1114399"/>
                </a:lnTo>
                <a:close/>
              </a:path>
              <a:path w="1614170" h="1482089" extrusionOk="0">
                <a:moveTo>
                  <a:pt x="99479" y="822718"/>
                </a:moveTo>
                <a:lnTo>
                  <a:pt x="76860" y="871533"/>
                </a:lnTo>
                <a:lnTo>
                  <a:pt x="66406" y="908259"/>
                </a:lnTo>
                <a:lnTo>
                  <a:pt x="56607" y="945709"/>
                </a:lnTo>
                <a:lnTo>
                  <a:pt x="47497" y="983754"/>
                </a:lnTo>
                <a:lnTo>
                  <a:pt x="45554" y="992301"/>
                </a:lnTo>
                <a:lnTo>
                  <a:pt x="50901" y="1000810"/>
                </a:lnTo>
                <a:lnTo>
                  <a:pt x="60629" y="1003046"/>
                </a:lnTo>
                <a:lnTo>
                  <a:pt x="61823" y="1003173"/>
                </a:lnTo>
                <a:lnTo>
                  <a:pt x="70230" y="1003173"/>
                </a:lnTo>
                <a:lnTo>
                  <a:pt x="76771" y="998181"/>
                </a:lnTo>
                <a:lnTo>
                  <a:pt x="78460" y="990828"/>
                </a:lnTo>
                <a:lnTo>
                  <a:pt x="87403" y="953449"/>
                </a:lnTo>
                <a:lnTo>
                  <a:pt x="97026" y="916663"/>
                </a:lnTo>
                <a:lnTo>
                  <a:pt x="107294" y="880596"/>
                </a:lnTo>
                <a:lnTo>
                  <a:pt x="118173" y="845375"/>
                </a:lnTo>
                <a:lnTo>
                  <a:pt x="120853" y="837031"/>
                </a:lnTo>
                <a:lnTo>
                  <a:pt x="116255" y="828090"/>
                </a:lnTo>
                <a:lnTo>
                  <a:pt x="99479" y="822718"/>
                </a:lnTo>
                <a:close/>
              </a:path>
              <a:path w="1614170" h="1482089" extrusionOk="0">
                <a:moveTo>
                  <a:pt x="1269680" y="816975"/>
                </a:moveTo>
                <a:lnTo>
                  <a:pt x="1241994" y="865599"/>
                </a:lnTo>
                <a:lnTo>
                  <a:pt x="1231245" y="903743"/>
                </a:lnTo>
                <a:lnTo>
                  <a:pt x="1223183" y="941474"/>
                </a:lnTo>
                <a:lnTo>
                  <a:pt x="1216901" y="987374"/>
                </a:lnTo>
                <a:lnTo>
                  <a:pt x="1223200" y="995197"/>
                </a:lnTo>
                <a:lnTo>
                  <a:pt x="1231925" y="996137"/>
                </a:lnTo>
                <a:lnTo>
                  <a:pt x="1233081" y="996238"/>
                </a:lnTo>
                <a:lnTo>
                  <a:pt x="1241653" y="996238"/>
                </a:lnTo>
                <a:lnTo>
                  <a:pt x="1248537" y="990193"/>
                </a:lnTo>
                <a:lnTo>
                  <a:pt x="1249413" y="982052"/>
                </a:lnTo>
                <a:lnTo>
                  <a:pt x="1254469" y="946893"/>
                </a:lnTo>
                <a:lnTo>
                  <a:pt x="1262113" y="911166"/>
                </a:lnTo>
                <a:lnTo>
                  <a:pt x="1272319" y="874998"/>
                </a:lnTo>
                <a:lnTo>
                  <a:pt x="1285062" y="838517"/>
                </a:lnTo>
                <a:lnTo>
                  <a:pt x="1286097" y="832298"/>
                </a:lnTo>
                <a:lnTo>
                  <a:pt x="1284716" y="826368"/>
                </a:lnTo>
                <a:lnTo>
                  <a:pt x="1281215" y="821388"/>
                </a:lnTo>
                <a:lnTo>
                  <a:pt x="1275892" y="818019"/>
                </a:lnTo>
                <a:lnTo>
                  <a:pt x="1269680" y="816975"/>
                </a:lnTo>
                <a:close/>
              </a:path>
              <a:path w="1614170" h="1482089" extrusionOk="0">
                <a:moveTo>
                  <a:pt x="227553" y="546774"/>
                </a:moveTo>
                <a:lnTo>
                  <a:pt x="193196" y="587431"/>
                </a:lnTo>
                <a:lnTo>
                  <a:pt x="175342" y="621374"/>
                </a:lnTo>
                <a:lnTo>
                  <a:pt x="158298" y="656205"/>
                </a:lnTo>
                <a:lnTo>
                  <a:pt x="142125" y="691807"/>
                </a:lnTo>
                <a:lnTo>
                  <a:pt x="140798" y="697964"/>
                </a:lnTo>
                <a:lnTo>
                  <a:pt x="141897" y="703949"/>
                </a:lnTo>
                <a:lnTo>
                  <a:pt x="145158" y="709089"/>
                </a:lnTo>
                <a:lnTo>
                  <a:pt x="150317" y="712711"/>
                </a:lnTo>
                <a:lnTo>
                  <a:pt x="152387" y="713613"/>
                </a:lnTo>
                <a:lnTo>
                  <a:pt x="154546" y="714044"/>
                </a:lnTo>
                <a:lnTo>
                  <a:pt x="162788" y="714044"/>
                </a:lnTo>
                <a:lnTo>
                  <a:pt x="168617" y="710488"/>
                </a:lnTo>
                <a:lnTo>
                  <a:pt x="171221" y="704519"/>
                </a:lnTo>
                <a:lnTo>
                  <a:pt x="187008" y="669768"/>
                </a:lnTo>
                <a:lnTo>
                  <a:pt x="203641" y="635774"/>
                </a:lnTo>
                <a:lnTo>
                  <a:pt x="221059" y="602657"/>
                </a:lnTo>
                <a:lnTo>
                  <a:pt x="239204" y="570534"/>
                </a:lnTo>
                <a:lnTo>
                  <a:pt x="241249" y="564571"/>
                </a:lnTo>
                <a:lnTo>
                  <a:pt x="240861" y="558499"/>
                </a:lnTo>
                <a:lnTo>
                  <a:pt x="238225" y="553016"/>
                </a:lnTo>
                <a:lnTo>
                  <a:pt x="233527" y="548817"/>
                </a:lnTo>
                <a:lnTo>
                  <a:pt x="227553" y="546774"/>
                </a:lnTo>
                <a:close/>
              </a:path>
              <a:path w="1614170" h="1482089" extrusionOk="0">
                <a:moveTo>
                  <a:pt x="1425513" y="556863"/>
                </a:moveTo>
                <a:lnTo>
                  <a:pt x="1390068" y="593530"/>
                </a:lnTo>
                <a:lnTo>
                  <a:pt x="1366753" y="624878"/>
                </a:lnTo>
                <a:lnTo>
                  <a:pt x="1344912" y="656492"/>
                </a:lnTo>
                <a:lnTo>
                  <a:pt x="1322454" y="694178"/>
                </a:lnTo>
                <a:lnTo>
                  <a:pt x="1322714" y="700254"/>
                </a:lnTo>
                <a:lnTo>
                  <a:pt x="1325237" y="705789"/>
                </a:lnTo>
                <a:lnTo>
                  <a:pt x="1329855" y="710082"/>
                </a:lnTo>
                <a:lnTo>
                  <a:pt x="1332445" y="711669"/>
                </a:lnTo>
                <a:lnTo>
                  <a:pt x="1335316" y="712419"/>
                </a:lnTo>
                <a:lnTo>
                  <a:pt x="1343469" y="712419"/>
                </a:lnTo>
                <a:lnTo>
                  <a:pt x="1348689" y="709726"/>
                </a:lnTo>
                <a:lnTo>
                  <a:pt x="1351686" y="704837"/>
                </a:lnTo>
                <a:lnTo>
                  <a:pt x="1371378" y="674010"/>
                </a:lnTo>
                <a:lnTo>
                  <a:pt x="1392589" y="643321"/>
                </a:lnTo>
                <a:lnTo>
                  <a:pt x="1415244" y="612875"/>
                </a:lnTo>
                <a:lnTo>
                  <a:pt x="1439265" y="582777"/>
                </a:lnTo>
                <a:lnTo>
                  <a:pt x="1442239" y="577220"/>
                </a:lnTo>
                <a:lnTo>
                  <a:pt x="1442827" y="571163"/>
                </a:lnTo>
                <a:lnTo>
                  <a:pt x="1441101" y="565325"/>
                </a:lnTo>
                <a:lnTo>
                  <a:pt x="1437132" y="560425"/>
                </a:lnTo>
                <a:lnTo>
                  <a:pt x="1431569" y="557451"/>
                </a:lnTo>
                <a:lnTo>
                  <a:pt x="1425513" y="556863"/>
                </a:lnTo>
                <a:close/>
              </a:path>
              <a:path w="1614170" h="1482089" extrusionOk="0">
                <a:moveTo>
                  <a:pt x="1613936" y="416624"/>
                </a:moveTo>
                <a:lnTo>
                  <a:pt x="1564456" y="435468"/>
                </a:lnTo>
                <a:lnTo>
                  <a:pt x="1528013" y="450862"/>
                </a:lnTo>
                <a:lnTo>
                  <a:pt x="1518520" y="465619"/>
                </a:lnTo>
                <a:lnTo>
                  <a:pt x="1519859" y="471779"/>
                </a:lnTo>
                <a:lnTo>
                  <a:pt x="1522476" y="477735"/>
                </a:lnTo>
                <a:lnTo>
                  <a:pt x="1528292" y="481279"/>
                </a:lnTo>
                <a:lnTo>
                  <a:pt x="1536522" y="481279"/>
                </a:lnTo>
                <a:lnTo>
                  <a:pt x="1538693" y="480847"/>
                </a:lnTo>
                <a:lnTo>
                  <a:pt x="1540764" y="479933"/>
                </a:lnTo>
                <a:lnTo>
                  <a:pt x="1576358" y="464905"/>
                </a:lnTo>
                <a:lnTo>
                  <a:pt x="1611795" y="451096"/>
                </a:lnTo>
                <a:lnTo>
                  <a:pt x="1613936" y="450332"/>
                </a:lnTo>
                <a:lnTo>
                  <a:pt x="1613936" y="416624"/>
                </a:lnTo>
                <a:close/>
              </a:path>
              <a:path w="1614170" h="1482089" extrusionOk="0">
                <a:moveTo>
                  <a:pt x="412953" y="307738"/>
                </a:moveTo>
                <a:lnTo>
                  <a:pt x="374468" y="339143"/>
                </a:lnTo>
                <a:lnTo>
                  <a:pt x="348114" y="367318"/>
                </a:lnTo>
                <a:lnTo>
                  <a:pt x="322668" y="396565"/>
                </a:lnTo>
                <a:lnTo>
                  <a:pt x="298221" y="426783"/>
                </a:lnTo>
                <a:lnTo>
                  <a:pt x="294973" y="438492"/>
                </a:lnTo>
                <a:lnTo>
                  <a:pt x="296856" y="444278"/>
                </a:lnTo>
                <a:lnTo>
                  <a:pt x="300964" y="449059"/>
                </a:lnTo>
                <a:lnTo>
                  <a:pt x="303872" y="451319"/>
                </a:lnTo>
                <a:lnTo>
                  <a:pt x="307301" y="452424"/>
                </a:lnTo>
                <a:lnTo>
                  <a:pt x="315442" y="452424"/>
                </a:lnTo>
                <a:lnTo>
                  <a:pt x="320116" y="450329"/>
                </a:lnTo>
                <a:lnTo>
                  <a:pt x="323240" y="446316"/>
                </a:lnTo>
                <a:lnTo>
                  <a:pt x="346979" y="416983"/>
                </a:lnTo>
                <a:lnTo>
                  <a:pt x="371675" y="388600"/>
                </a:lnTo>
                <a:lnTo>
                  <a:pt x="397242" y="361266"/>
                </a:lnTo>
                <a:lnTo>
                  <a:pt x="423595" y="335076"/>
                </a:lnTo>
                <a:lnTo>
                  <a:pt x="427191" y="329898"/>
                </a:lnTo>
                <a:lnTo>
                  <a:pt x="428480" y="323950"/>
                </a:lnTo>
                <a:lnTo>
                  <a:pt x="427448" y="317951"/>
                </a:lnTo>
                <a:lnTo>
                  <a:pt x="424078" y="312623"/>
                </a:lnTo>
                <a:lnTo>
                  <a:pt x="418900" y="309024"/>
                </a:lnTo>
                <a:lnTo>
                  <a:pt x="412953" y="307738"/>
                </a:lnTo>
                <a:close/>
              </a:path>
              <a:path w="1614170" h="1482089" extrusionOk="0">
                <a:moveTo>
                  <a:pt x="659319" y="132563"/>
                </a:moveTo>
                <a:lnTo>
                  <a:pt x="618914" y="152444"/>
                </a:lnTo>
                <a:lnTo>
                  <a:pt x="585328" y="171827"/>
                </a:lnTo>
                <a:lnTo>
                  <a:pt x="552597" y="192330"/>
                </a:lnTo>
                <a:lnTo>
                  <a:pt x="520839" y="213880"/>
                </a:lnTo>
                <a:lnTo>
                  <a:pt x="514346" y="224151"/>
                </a:lnTo>
                <a:lnTo>
                  <a:pt x="514478" y="230236"/>
                </a:lnTo>
                <a:lnTo>
                  <a:pt x="517016" y="236004"/>
                </a:lnTo>
                <a:lnTo>
                  <a:pt x="520115" y="240385"/>
                </a:lnTo>
                <a:lnTo>
                  <a:pt x="525017" y="242722"/>
                </a:lnTo>
                <a:lnTo>
                  <a:pt x="533171" y="242722"/>
                </a:lnTo>
                <a:lnTo>
                  <a:pt x="536359" y="241782"/>
                </a:lnTo>
                <a:lnTo>
                  <a:pt x="539140" y="239814"/>
                </a:lnTo>
                <a:lnTo>
                  <a:pt x="569954" y="218908"/>
                </a:lnTo>
                <a:lnTo>
                  <a:pt x="601706" y="199020"/>
                </a:lnTo>
                <a:lnTo>
                  <a:pt x="634288" y="180215"/>
                </a:lnTo>
                <a:lnTo>
                  <a:pt x="667588" y="162560"/>
                </a:lnTo>
                <a:lnTo>
                  <a:pt x="672537" y="158654"/>
                </a:lnTo>
                <a:lnTo>
                  <a:pt x="675500" y="153339"/>
                </a:lnTo>
                <a:lnTo>
                  <a:pt x="676253" y="147300"/>
                </a:lnTo>
                <a:lnTo>
                  <a:pt x="674573" y="141224"/>
                </a:lnTo>
                <a:lnTo>
                  <a:pt x="670669" y="136275"/>
                </a:lnTo>
                <a:lnTo>
                  <a:pt x="665357" y="133313"/>
                </a:lnTo>
                <a:lnTo>
                  <a:pt x="659319" y="132563"/>
                </a:lnTo>
                <a:close/>
              </a:path>
              <a:path w="1614170" h="1482089" extrusionOk="0">
                <a:moveTo>
                  <a:pt x="952601" y="30645"/>
                </a:moveTo>
                <a:lnTo>
                  <a:pt x="905904" y="41354"/>
                </a:lnTo>
                <a:lnTo>
                  <a:pt x="868351" y="51225"/>
                </a:lnTo>
                <a:lnTo>
                  <a:pt x="831477" y="62125"/>
                </a:lnTo>
                <a:lnTo>
                  <a:pt x="789986" y="77224"/>
                </a:lnTo>
                <a:lnTo>
                  <a:pt x="784776" y="87976"/>
                </a:lnTo>
                <a:lnTo>
                  <a:pt x="785621" y="94221"/>
                </a:lnTo>
                <a:lnTo>
                  <a:pt x="787907" y="100787"/>
                </a:lnTo>
                <a:lnTo>
                  <a:pt x="794042" y="104889"/>
                </a:lnTo>
                <a:lnTo>
                  <a:pt x="802347" y="104889"/>
                </a:lnTo>
                <a:lnTo>
                  <a:pt x="804100" y="104609"/>
                </a:lnTo>
                <a:lnTo>
                  <a:pt x="805827" y="104013"/>
                </a:lnTo>
                <a:lnTo>
                  <a:pt x="840977" y="92424"/>
                </a:lnTo>
                <a:lnTo>
                  <a:pt x="876923" y="81800"/>
                </a:lnTo>
                <a:lnTo>
                  <a:pt x="913539" y="72176"/>
                </a:lnTo>
                <a:lnTo>
                  <a:pt x="950696" y="63588"/>
                </a:lnTo>
                <a:lnTo>
                  <a:pt x="959269" y="61734"/>
                </a:lnTo>
                <a:lnTo>
                  <a:pt x="964717" y="53289"/>
                </a:lnTo>
                <a:lnTo>
                  <a:pt x="961021" y="36144"/>
                </a:lnTo>
                <a:lnTo>
                  <a:pt x="952601" y="30645"/>
                </a:lnTo>
                <a:close/>
              </a:path>
              <a:path w="1614170" h="1482089" extrusionOk="0">
                <a:moveTo>
                  <a:pt x="1395145" y="5219"/>
                </a:moveTo>
                <a:lnTo>
                  <a:pt x="1387360" y="11722"/>
                </a:lnTo>
                <a:lnTo>
                  <a:pt x="1385887" y="29197"/>
                </a:lnTo>
                <a:lnTo>
                  <a:pt x="1392377" y="36868"/>
                </a:lnTo>
                <a:lnTo>
                  <a:pt x="1401114" y="37604"/>
                </a:lnTo>
                <a:lnTo>
                  <a:pt x="1447538" y="42182"/>
                </a:lnTo>
                <a:lnTo>
                  <a:pt x="1488335" y="47329"/>
                </a:lnTo>
                <a:lnTo>
                  <a:pt x="1522897" y="52567"/>
                </a:lnTo>
                <a:lnTo>
                  <a:pt x="1551609" y="57594"/>
                </a:lnTo>
                <a:lnTo>
                  <a:pt x="1552587" y="57683"/>
                </a:lnTo>
                <a:lnTo>
                  <a:pt x="1561045" y="57683"/>
                </a:lnTo>
                <a:lnTo>
                  <a:pt x="1567700" y="52362"/>
                </a:lnTo>
                <a:lnTo>
                  <a:pt x="1570748" y="36106"/>
                </a:lnTo>
                <a:lnTo>
                  <a:pt x="1565059" y="27813"/>
                </a:lnTo>
                <a:lnTo>
                  <a:pt x="1492810" y="15894"/>
                </a:lnTo>
                <a:lnTo>
                  <a:pt x="1451147" y="10637"/>
                </a:lnTo>
                <a:lnTo>
                  <a:pt x="1403769" y="5969"/>
                </a:lnTo>
                <a:lnTo>
                  <a:pt x="1395145" y="5219"/>
                </a:lnTo>
                <a:close/>
              </a:path>
              <a:path w="1614170" h="1482089" extrusionOk="0">
                <a:moveTo>
                  <a:pt x="1258887" y="0"/>
                </a:moveTo>
                <a:lnTo>
                  <a:pt x="1250061" y="0"/>
                </a:lnTo>
                <a:lnTo>
                  <a:pt x="1211154" y="729"/>
                </a:lnTo>
                <a:lnTo>
                  <a:pt x="1172459" y="2381"/>
                </a:lnTo>
                <a:lnTo>
                  <a:pt x="1134109" y="4947"/>
                </a:lnTo>
                <a:lnTo>
                  <a:pt x="1087526" y="9334"/>
                </a:lnTo>
                <a:lnTo>
                  <a:pt x="1081189" y="17145"/>
                </a:lnTo>
                <a:lnTo>
                  <a:pt x="1082967" y="34023"/>
                </a:lnTo>
                <a:lnTo>
                  <a:pt x="1089850" y="40081"/>
                </a:lnTo>
                <a:lnTo>
                  <a:pt x="1098423" y="40081"/>
                </a:lnTo>
                <a:lnTo>
                  <a:pt x="1098981" y="40055"/>
                </a:lnTo>
                <a:lnTo>
                  <a:pt x="1136639" y="36598"/>
                </a:lnTo>
                <a:lnTo>
                  <a:pt x="1174218" y="34082"/>
                </a:lnTo>
                <a:lnTo>
                  <a:pt x="1212142" y="32462"/>
                </a:lnTo>
                <a:lnTo>
                  <a:pt x="1250276" y="31750"/>
                </a:lnTo>
                <a:lnTo>
                  <a:pt x="1259052" y="31686"/>
                </a:lnTo>
                <a:lnTo>
                  <a:pt x="1266101" y="24523"/>
                </a:lnTo>
                <a:lnTo>
                  <a:pt x="1265986" y="7035"/>
                </a:lnTo>
                <a:lnTo>
                  <a:pt x="1258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8"/>
          <p:cNvSpPr/>
          <p:nvPr/>
        </p:nvSpPr>
        <p:spPr>
          <a:xfrm>
            <a:off x="2543795" y="1732916"/>
            <a:ext cx="892810" cy="892810"/>
          </a:xfrm>
          <a:custGeom>
            <a:avLst/>
            <a:gdLst/>
            <a:ahLst/>
            <a:cxnLst/>
            <a:rect l="l" t="t" r="r" b="b"/>
            <a:pathLst>
              <a:path w="892810" h="892810" extrusionOk="0">
                <a:moveTo>
                  <a:pt x="450128" y="0"/>
                </a:moveTo>
                <a:lnTo>
                  <a:pt x="404543" y="2261"/>
                </a:lnTo>
                <a:lnTo>
                  <a:pt x="359167" y="9279"/>
                </a:lnTo>
                <a:lnTo>
                  <a:pt x="314355" y="21073"/>
                </a:lnTo>
                <a:lnTo>
                  <a:pt x="270462" y="37662"/>
                </a:lnTo>
                <a:lnTo>
                  <a:pt x="227845" y="59067"/>
                </a:lnTo>
                <a:lnTo>
                  <a:pt x="186858" y="85305"/>
                </a:lnTo>
                <a:lnTo>
                  <a:pt x="147857" y="116397"/>
                </a:lnTo>
                <a:lnTo>
                  <a:pt x="113484" y="150298"/>
                </a:lnTo>
                <a:lnTo>
                  <a:pt x="83610" y="186960"/>
                </a:lnTo>
                <a:lnTo>
                  <a:pt x="58256" y="226008"/>
                </a:lnTo>
                <a:lnTo>
                  <a:pt x="37443" y="267064"/>
                </a:lnTo>
                <a:lnTo>
                  <a:pt x="21191" y="309753"/>
                </a:lnTo>
                <a:lnTo>
                  <a:pt x="9519" y="353698"/>
                </a:lnTo>
                <a:lnTo>
                  <a:pt x="2448" y="398525"/>
                </a:lnTo>
                <a:lnTo>
                  <a:pt x="0" y="443857"/>
                </a:lnTo>
                <a:lnTo>
                  <a:pt x="2192" y="489317"/>
                </a:lnTo>
                <a:lnTo>
                  <a:pt x="9047" y="534530"/>
                </a:lnTo>
                <a:lnTo>
                  <a:pt x="20584" y="579120"/>
                </a:lnTo>
                <a:lnTo>
                  <a:pt x="36824" y="622711"/>
                </a:lnTo>
                <a:lnTo>
                  <a:pt x="57786" y="664926"/>
                </a:lnTo>
                <a:lnTo>
                  <a:pt x="83492" y="705390"/>
                </a:lnTo>
                <a:lnTo>
                  <a:pt x="113961" y="743727"/>
                </a:lnTo>
                <a:lnTo>
                  <a:pt x="147839" y="778055"/>
                </a:lnTo>
                <a:lnTo>
                  <a:pt x="184559" y="807935"/>
                </a:lnTo>
                <a:lnTo>
                  <a:pt x="223728" y="833343"/>
                </a:lnTo>
                <a:lnTo>
                  <a:pt x="264955" y="854255"/>
                </a:lnTo>
                <a:lnTo>
                  <a:pt x="307847" y="870649"/>
                </a:lnTo>
                <a:lnTo>
                  <a:pt x="352012" y="882501"/>
                </a:lnTo>
                <a:lnTo>
                  <a:pt x="397057" y="889788"/>
                </a:lnTo>
                <a:lnTo>
                  <a:pt x="442592" y="892486"/>
                </a:lnTo>
                <a:lnTo>
                  <a:pt x="488222" y="890573"/>
                </a:lnTo>
                <a:lnTo>
                  <a:pt x="533557" y="884025"/>
                </a:lnTo>
                <a:lnTo>
                  <a:pt x="578203" y="872819"/>
                </a:lnTo>
                <a:lnTo>
                  <a:pt x="621769" y="856932"/>
                </a:lnTo>
                <a:lnTo>
                  <a:pt x="663863" y="836340"/>
                </a:lnTo>
                <a:lnTo>
                  <a:pt x="704092" y="811021"/>
                </a:lnTo>
                <a:lnTo>
                  <a:pt x="742065" y="780950"/>
                </a:lnTo>
                <a:lnTo>
                  <a:pt x="776804" y="746753"/>
                </a:lnTo>
                <a:lnTo>
                  <a:pt x="807035" y="709802"/>
                </a:lnTo>
                <a:lnTo>
                  <a:pt x="832738" y="670475"/>
                </a:lnTo>
                <a:lnTo>
                  <a:pt x="853888" y="629151"/>
                </a:lnTo>
                <a:lnTo>
                  <a:pt x="870463" y="586207"/>
                </a:lnTo>
                <a:lnTo>
                  <a:pt x="882442" y="542021"/>
                </a:lnTo>
                <a:lnTo>
                  <a:pt x="886318" y="518289"/>
                </a:lnTo>
                <a:lnTo>
                  <a:pt x="177918" y="518289"/>
                </a:lnTo>
                <a:lnTo>
                  <a:pt x="157793" y="515406"/>
                </a:lnTo>
                <a:lnTo>
                  <a:pt x="114315" y="505717"/>
                </a:lnTo>
                <a:lnTo>
                  <a:pt x="93209" y="451741"/>
                </a:lnTo>
                <a:lnTo>
                  <a:pt x="97899" y="400758"/>
                </a:lnTo>
                <a:lnTo>
                  <a:pt x="110948" y="354989"/>
                </a:lnTo>
                <a:lnTo>
                  <a:pt x="131267" y="313761"/>
                </a:lnTo>
                <a:lnTo>
                  <a:pt x="157766" y="276402"/>
                </a:lnTo>
                <a:lnTo>
                  <a:pt x="189357" y="242239"/>
                </a:lnTo>
                <a:lnTo>
                  <a:pt x="224949" y="210600"/>
                </a:lnTo>
                <a:lnTo>
                  <a:pt x="263452" y="180812"/>
                </a:lnTo>
                <a:lnTo>
                  <a:pt x="265637" y="179224"/>
                </a:lnTo>
                <a:lnTo>
                  <a:pt x="802190" y="179224"/>
                </a:lnTo>
                <a:lnTo>
                  <a:pt x="779669" y="150814"/>
                </a:lnTo>
                <a:lnTo>
                  <a:pt x="745211" y="115722"/>
                </a:lnTo>
                <a:lnTo>
                  <a:pt x="708117" y="85231"/>
                </a:lnTo>
                <a:lnTo>
                  <a:pt x="668744" y="59361"/>
                </a:lnTo>
                <a:lnTo>
                  <a:pt x="627447" y="38131"/>
                </a:lnTo>
                <a:lnTo>
                  <a:pt x="584582" y="21560"/>
                </a:lnTo>
                <a:lnTo>
                  <a:pt x="540503" y="9669"/>
                </a:lnTo>
                <a:lnTo>
                  <a:pt x="495567" y="2475"/>
                </a:lnTo>
                <a:lnTo>
                  <a:pt x="450128" y="0"/>
                </a:lnTo>
                <a:close/>
              </a:path>
              <a:path w="892810" h="892810" extrusionOk="0">
                <a:moveTo>
                  <a:pt x="802694" y="179859"/>
                </a:moveTo>
                <a:lnTo>
                  <a:pt x="275505" y="179859"/>
                </a:lnTo>
                <a:lnTo>
                  <a:pt x="246619" y="223559"/>
                </a:lnTo>
                <a:lnTo>
                  <a:pt x="222905" y="268702"/>
                </a:lnTo>
                <a:lnTo>
                  <a:pt x="204247" y="315353"/>
                </a:lnTo>
                <a:lnTo>
                  <a:pt x="190533" y="363574"/>
                </a:lnTo>
                <a:lnTo>
                  <a:pt x="181649" y="413428"/>
                </a:lnTo>
                <a:lnTo>
                  <a:pt x="177482" y="464979"/>
                </a:lnTo>
                <a:lnTo>
                  <a:pt x="177918" y="518289"/>
                </a:lnTo>
                <a:lnTo>
                  <a:pt x="886318" y="518289"/>
                </a:lnTo>
                <a:lnTo>
                  <a:pt x="889804" y="496910"/>
                </a:lnTo>
                <a:lnTo>
                  <a:pt x="892517" y="451435"/>
                </a:lnTo>
                <a:lnTo>
                  <a:pt x="890570" y="405791"/>
                </a:lnTo>
                <a:lnTo>
                  <a:pt x="883935" y="360417"/>
                </a:lnTo>
                <a:lnTo>
                  <a:pt x="872591" y="315690"/>
                </a:lnTo>
                <a:lnTo>
                  <a:pt x="856515" y="271988"/>
                </a:lnTo>
                <a:lnTo>
                  <a:pt x="835684" y="229690"/>
                </a:lnTo>
                <a:lnTo>
                  <a:pt x="810076" y="189172"/>
                </a:lnTo>
                <a:lnTo>
                  <a:pt x="802694" y="179859"/>
                </a:lnTo>
                <a:close/>
              </a:path>
              <a:path w="892810" h="892810" extrusionOk="0">
                <a:moveTo>
                  <a:pt x="802190" y="179224"/>
                </a:moveTo>
                <a:lnTo>
                  <a:pt x="265637" y="179224"/>
                </a:lnTo>
                <a:lnTo>
                  <a:pt x="269726" y="180228"/>
                </a:lnTo>
                <a:lnTo>
                  <a:pt x="275505" y="179859"/>
                </a:lnTo>
                <a:lnTo>
                  <a:pt x="802694" y="179859"/>
                </a:lnTo>
                <a:lnTo>
                  <a:pt x="802190" y="179224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1053509" y="541641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 extrusionOk="0">
                <a:moveTo>
                  <a:pt x="204101" y="0"/>
                </a:moveTo>
                <a:lnTo>
                  <a:pt x="157280" y="5168"/>
                </a:lnTo>
                <a:lnTo>
                  <a:pt x="114340" y="20114"/>
                </a:lnTo>
                <a:lnTo>
                  <a:pt x="76485" y="43659"/>
                </a:lnTo>
                <a:lnTo>
                  <a:pt x="44919" y="74620"/>
                </a:lnTo>
                <a:lnTo>
                  <a:pt x="20846" y="111818"/>
                </a:lnTo>
                <a:lnTo>
                  <a:pt x="5472" y="154073"/>
                </a:lnTo>
                <a:lnTo>
                  <a:pt x="0" y="200202"/>
                </a:lnTo>
                <a:lnTo>
                  <a:pt x="5126" y="247820"/>
                </a:lnTo>
                <a:lnTo>
                  <a:pt x="20010" y="291245"/>
                </a:lnTo>
                <a:lnTo>
                  <a:pt x="43536" y="329341"/>
                </a:lnTo>
                <a:lnTo>
                  <a:pt x="74587" y="360970"/>
                </a:lnTo>
                <a:lnTo>
                  <a:pt x="112047" y="384993"/>
                </a:lnTo>
                <a:lnTo>
                  <a:pt x="154799" y="400275"/>
                </a:lnTo>
                <a:lnTo>
                  <a:pt x="201726" y="405676"/>
                </a:lnTo>
                <a:lnTo>
                  <a:pt x="248525" y="400423"/>
                </a:lnTo>
                <a:lnTo>
                  <a:pt x="291442" y="385298"/>
                </a:lnTo>
                <a:lnTo>
                  <a:pt x="329273" y="361494"/>
                </a:lnTo>
                <a:lnTo>
                  <a:pt x="360816" y="330206"/>
                </a:lnTo>
                <a:lnTo>
                  <a:pt x="384867" y="292625"/>
                </a:lnTo>
                <a:lnTo>
                  <a:pt x="400221" y="249947"/>
                </a:lnTo>
                <a:lnTo>
                  <a:pt x="403174" y="224726"/>
                </a:lnTo>
                <a:lnTo>
                  <a:pt x="60058" y="224726"/>
                </a:lnTo>
                <a:lnTo>
                  <a:pt x="58458" y="222643"/>
                </a:lnTo>
                <a:lnTo>
                  <a:pt x="56870" y="221551"/>
                </a:lnTo>
                <a:lnTo>
                  <a:pt x="56769" y="220319"/>
                </a:lnTo>
                <a:lnTo>
                  <a:pt x="55273" y="181906"/>
                </a:lnTo>
                <a:lnTo>
                  <a:pt x="59675" y="145227"/>
                </a:lnTo>
                <a:lnTo>
                  <a:pt x="72962" y="111191"/>
                </a:lnTo>
                <a:lnTo>
                  <a:pt x="98120" y="80708"/>
                </a:lnTo>
                <a:lnTo>
                  <a:pt x="108288" y="72253"/>
                </a:lnTo>
                <a:lnTo>
                  <a:pt x="115474" y="69305"/>
                </a:lnTo>
                <a:lnTo>
                  <a:pt x="354154" y="69305"/>
                </a:lnTo>
                <a:lnTo>
                  <a:pt x="330115" y="45053"/>
                </a:lnTo>
                <a:lnTo>
                  <a:pt x="292650" y="20936"/>
                </a:lnTo>
                <a:lnTo>
                  <a:pt x="250233" y="5502"/>
                </a:lnTo>
                <a:lnTo>
                  <a:pt x="204101" y="0"/>
                </a:lnTo>
                <a:close/>
              </a:path>
              <a:path w="405765" h="405764" extrusionOk="0">
                <a:moveTo>
                  <a:pt x="354154" y="69305"/>
                </a:moveTo>
                <a:lnTo>
                  <a:pt x="115474" y="69305"/>
                </a:lnTo>
                <a:lnTo>
                  <a:pt x="122909" y="71684"/>
                </a:lnTo>
                <a:lnTo>
                  <a:pt x="133819" y="79209"/>
                </a:lnTo>
                <a:lnTo>
                  <a:pt x="137401" y="81838"/>
                </a:lnTo>
                <a:lnTo>
                  <a:pt x="140652" y="84886"/>
                </a:lnTo>
                <a:lnTo>
                  <a:pt x="146329" y="89636"/>
                </a:lnTo>
                <a:lnTo>
                  <a:pt x="115529" y="118106"/>
                </a:lnTo>
                <a:lnTo>
                  <a:pt x="90839" y="149904"/>
                </a:lnTo>
                <a:lnTo>
                  <a:pt x="72327" y="185341"/>
                </a:lnTo>
                <a:lnTo>
                  <a:pt x="60058" y="224726"/>
                </a:lnTo>
                <a:lnTo>
                  <a:pt x="403174" y="224726"/>
                </a:lnTo>
                <a:lnTo>
                  <a:pt x="405676" y="203365"/>
                </a:lnTo>
                <a:lnTo>
                  <a:pt x="400407" y="157008"/>
                </a:lnTo>
                <a:lnTo>
                  <a:pt x="385232" y="114338"/>
                </a:lnTo>
                <a:lnTo>
                  <a:pt x="361389" y="76603"/>
                </a:lnTo>
                <a:lnTo>
                  <a:pt x="354154" y="6930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8"/>
          <p:cNvSpPr/>
          <p:nvPr/>
        </p:nvSpPr>
        <p:spPr>
          <a:xfrm>
            <a:off x="1489425" y="5665282"/>
            <a:ext cx="991235" cy="735965"/>
          </a:xfrm>
          <a:custGeom>
            <a:avLst/>
            <a:gdLst/>
            <a:ahLst/>
            <a:cxnLst/>
            <a:rect l="l" t="t" r="r" b="b"/>
            <a:pathLst>
              <a:path w="991235" h="735964" extrusionOk="0">
                <a:moveTo>
                  <a:pt x="983246" y="713100"/>
                </a:moveTo>
                <a:lnTo>
                  <a:pt x="969149" y="714548"/>
                </a:lnTo>
                <a:lnTo>
                  <a:pt x="964082" y="720809"/>
                </a:lnTo>
                <a:lnTo>
                  <a:pt x="964831" y="727781"/>
                </a:lnTo>
                <a:lnTo>
                  <a:pt x="965551" y="735517"/>
                </a:lnTo>
                <a:lnTo>
                  <a:pt x="991051" y="735517"/>
                </a:lnTo>
                <a:lnTo>
                  <a:pt x="990079" y="725101"/>
                </a:lnTo>
                <a:lnTo>
                  <a:pt x="989355" y="718129"/>
                </a:lnTo>
                <a:lnTo>
                  <a:pt x="983246" y="713100"/>
                </a:lnTo>
                <a:close/>
              </a:path>
              <a:path w="991235" h="735964" extrusionOk="0">
                <a:moveTo>
                  <a:pt x="291223" y="666986"/>
                </a:moveTo>
                <a:lnTo>
                  <a:pt x="280060" y="675457"/>
                </a:lnTo>
                <a:lnTo>
                  <a:pt x="278955" y="683420"/>
                </a:lnTo>
                <a:lnTo>
                  <a:pt x="283184" y="689021"/>
                </a:lnTo>
                <a:lnTo>
                  <a:pt x="296226" y="704413"/>
                </a:lnTo>
                <a:lnTo>
                  <a:pt x="310930" y="718289"/>
                </a:lnTo>
                <a:lnTo>
                  <a:pt x="327240" y="730606"/>
                </a:lnTo>
                <a:lnTo>
                  <a:pt x="335425" y="735517"/>
                </a:lnTo>
                <a:lnTo>
                  <a:pt x="362563" y="735517"/>
                </a:lnTo>
                <a:lnTo>
                  <a:pt x="365556" y="729876"/>
                </a:lnTo>
                <a:lnTo>
                  <a:pt x="363207" y="722193"/>
                </a:lnTo>
                <a:lnTo>
                  <a:pt x="357022" y="718904"/>
                </a:lnTo>
                <a:lnTo>
                  <a:pt x="341540" y="709616"/>
                </a:lnTo>
                <a:lnTo>
                  <a:pt x="327417" y="698960"/>
                </a:lnTo>
                <a:lnTo>
                  <a:pt x="314701" y="686973"/>
                </a:lnTo>
                <a:lnTo>
                  <a:pt x="303441" y="673692"/>
                </a:lnTo>
                <a:lnTo>
                  <a:pt x="299199" y="668104"/>
                </a:lnTo>
                <a:lnTo>
                  <a:pt x="291223" y="666986"/>
                </a:lnTo>
                <a:close/>
              </a:path>
              <a:path w="991235" h="735964" extrusionOk="0">
                <a:moveTo>
                  <a:pt x="626275" y="668574"/>
                </a:moveTo>
                <a:lnTo>
                  <a:pt x="592289" y="697782"/>
                </a:lnTo>
                <a:lnTo>
                  <a:pt x="556691" y="720834"/>
                </a:lnTo>
                <a:lnTo>
                  <a:pt x="554596" y="728606"/>
                </a:lnTo>
                <a:lnTo>
                  <a:pt x="558558" y="735517"/>
                </a:lnTo>
                <a:lnTo>
                  <a:pt x="581661" y="735517"/>
                </a:lnTo>
                <a:lnTo>
                  <a:pt x="623133" y="705649"/>
                </a:lnTo>
                <a:lnTo>
                  <a:pt x="643915" y="679013"/>
                </a:lnTo>
                <a:lnTo>
                  <a:pt x="634301" y="668815"/>
                </a:lnTo>
                <a:lnTo>
                  <a:pt x="626275" y="668574"/>
                </a:lnTo>
                <a:close/>
              </a:path>
              <a:path w="991235" h="735964" extrusionOk="0">
                <a:moveTo>
                  <a:pt x="947432" y="563570"/>
                </a:moveTo>
                <a:lnTo>
                  <a:pt x="934110" y="567951"/>
                </a:lnTo>
                <a:lnTo>
                  <a:pt x="930503" y="575152"/>
                </a:lnTo>
                <a:lnTo>
                  <a:pt x="932713" y="581794"/>
                </a:lnTo>
                <a:lnTo>
                  <a:pt x="938426" y="599775"/>
                </a:lnTo>
                <a:lnTo>
                  <a:pt x="943667" y="617842"/>
                </a:lnTo>
                <a:lnTo>
                  <a:pt x="948422" y="635935"/>
                </a:lnTo>
                <a:lnTo>
                  <a:pt x="952677" y="653994"/>
                </a:lnTo>
                <a:lnTo>
                  <a:pt x="953985" y="659912"/>
                </a:lnTo>
                <a:lnTo>
                  <a:pt x="959243" y="663951"/>
                </a:lnTo>
                <a:lnTo>
                  <a:pt x="965974" y="663951"/>
                </a:lnTo>
                <a:lnTo>
                  <a:pt x="966901" y="663849"/>
                </a:lnTo>
                <a:lnTo>
                  <a:pt x="974674" y="662122"/>
                </a:lnTo>
                <a:lnTo>
                  <a:pt x="978992" y="655340"/>
                </a:lnTo>
                <a:lnTo>
                  <a:pt x="977480" y="648495"/>
                </a:lnTo>
                <a:lnTo>
                  <a:pt x="968154" y="611084"/>
                </a:lnTo>
                <a:lnTo>
                  <a:pt x="956817" y="573806"/>
                </a:lnTo>
                <a:lnTo>
                  <a:pt x="954608" y="567151"/>
                </a:lnTo>
                <a:lnTo>
                  <a:pt x="947432" y="563570"/>
                </a:lnTo>
                <a:close/>
              </a:path>
              <a:path w="991235" h="735964" extrusionOk="0">
                <a:moveTo>
                  <a:pt x="722071" y="547212"/>
                </a:moveTo>
                <a:lnTo>
                  <a:pt x="714349" y="549536"/>
                </a:lnTo>
                <a:lnTo>
                  <a:pt x="711022" y="555683"/>
                </a:lnTo>
                <a:lnTo>
                  <a:pt x="705577" y="565398"/>
                </a:lnTo>
                <a:lnTo>
                  <a:pt x="696906" y="579777"/>
                </a:lnTo>
                <a:lnTo>
                  <a:pt x="685158" y="597701"/>
                </a:lnTo>
                <a:lnTo>
                  <a:pt x="670483" y="618053"/>
                </a:lnTo>
                <a:lnTo>
                  <a:pt x="666241" y="623654"/>
                </a:lnTo>
                <a:lnTo>
                  <a:pt x="667334" y="631617"/>
                </a:lnTo>
                <a:lnTo>
                  <a:pt x="675220" y="637586"/>
                </a:lnTo>
                <a:lnTo>
                  <a:pt x="677913" y="638436"/>
                </a:lnTo>
                <a:lnTo>
                  <a:pt x="684428" y="638436"/>
                </a:lnTo>
                <a:lnTo>
                  <a:pt x="717705" y="594440"/>
                </a:lnTo>
                <a:lnTo>
                  <a:pt x="736701" y="561589"/>
                </a:lnTo>
                <a:lnTo>
                  <a:pt x="734402" y="553893"/>
                </a:lnTo>
                <a:lnTo>
                  <a:pt x="722071" y="547212"/>
                </a:lnTo>
                <a:close/>
              </a:path>
              <a:path w="991235" h="735964" extrusionOk="0">
                <a:moveTo>
                  <a:pt x="249847" y="523819"/>
                </a:moveTo>
                <a:lnTo>
                  <a:pt x="243814" y="529102"/>
                </a:lnTo>
                <a:lnTo>
                  <a:pt x="242735" y="543339"/>
                </a:lnTo>
                <a:lnTo>
                  <a:pt x="242455" y="550540"/>
                </a:lnTo>
                <a:lnTo>
                  <a:pt x="242455" y="557677"/>
                </a:lnTo>
                <a:lnTo>
                  <a:pt x="246206" y="601772"/>
                </a:lnTo>
                <a:lnTo>
                  <a:pt x="255714" y="625457"/>
                </a:lnTo>
                <a:lnTo>
                  <a:pt x="262432" y="625457"/>
                </a:lnTo>
                <a:lnTo>
                  <a:pt x="263436" y="625355"/>
                </a:lnTo>
                <a:lnTo>
                  <a:pt x="271246" y="623463"/>
                </a:lnTo>
                <a:lnTo>
                  <a:pt x="275450" y="616605"/>
                </a:lnTo>
                <a:lnTo>
                  <a:pt x="273799" y="609785"/>
                </a:lnTo>
                <a:lnTo>
                  <a:pt x="271204" y="597289"/>
                </a:lnTo>
                <a:lnTo>
                  <a:pt x="269346" y="584407"/>
                </a:lnTo>
                <a:lnTo>
                  <a:pt x="268228" y="571188"/>
                </a:lnTo>
                <a:lnTo>
                  <a:pt x="267855" y="557677"/>
                </a:lnTo>
                <a:lnTo>
                  <a:pt x="267880" y="550540"/>
                </a:lnTo>
                <a:lnTo>
                  <a:pt x="268109" y="544622"/>
                </a:lnTo>
                <a:lnTo>
                  <a:pt x="269138" y="531045"/>
                </a:lnTo>
                <a:lnTo>
                  <a:pt x="263905" y="524937"/>
                </a:lnTo>
                <a:lnTo>
                  <a:pt x="249847" y="523819"/>
                </a:lnTo>
                <a:close/>
              </a:path>
              <a:path w="991235" h="735964" extrusionOk="0">
                <a:moveTo>
                  <a:pt x="875410" y="427515"/>
                </a:moveTo>
                <a:lnTo>
                  <a:pt x="864311" y="436087"/>
                </a:lnTo>
                <a:lnTo>
                  <a:pt x="863269" y="444063"/>
                </a:lnTo>
                <a:lnTo>
                  <a:pt x="867562" y="449626"/>
                </a:lnTo>
                <a:lnTo>
                  <a:pt x="873366" y="457253"/>
                </a:lnTo>
                <a:lnTo>
                  <a:pt x="899306" y="498460"/>
                </a:lnTo>
                <a:lnTo>
                  <a:pt x="907707" y="516656"/>
                </a:lnTo>
                <a:lnTo>
                  <a:pt x="912329" y="519437"/>
                </a:lnTo>
                <a:lnTo>
                  <a:pt x="918921" y="519437"/>
                </a:lnTo>
                <a:lnTo>
                  <a:pt x="920686" y="519069"/>
                </a:lnTo>
                <a:lnTo>
                  <a:pt x="922388" y="518320"/>
                </a:lnTo>
                <a:lnTo>
                  <a:pt x="928776" y="515424"/>
                </a:lnTo>
                <a:lnTo>
                  <a:pt x="931633" y="507919"/>
                </a:lnTo>
                <a:lnTo>
                  <a:pt x="928751" y="501518"/>
                </a:lnTo>
                <a:lnTo>
                  <a:pt x="911415" y="466555"/>
                </a:lnTo>
                <a:lnTo>
                  <a:pt x="887679" y="434119"/>
                </a:lnTo>
                <a:lnTo>
                  <a:pt x="883386" y="428556"/>
                </a:lnTo>
                <a:lnTo>
                  <a:pt x="875410" y="427515"/>
                </a:lnTo>
                <a:close/>
              </a:path>
              <a:path w="991235" h="735964" extrusionOk="0">
                <a:moveTo>
                  <a:pt x="745655" y="398254"/>
                </a:moveTo>
                <a:lnTo>
                  <a:pt x="738543" y="398546"/>
                </a:lnTo>
                <a:lnTo>
                  <a:pt x="731532" y="398978"/>
                </a:lnTo>
                <a:lnTo>
                  <a:pt x="726211" y="405010"/>
                </a:lnTo>
                <a:lnTo>
                  <a:pt x="727138" y="419984"/>
                </a:lnTo>
                <a:lnTo>
                  <a:pt x="727392" y="428112"/>
                </a:lnTo>
                <a:lnTo>
                  <a:pt x="725804" y="473297"/>
                </a:lnTo>
                <a:lnTo>
                  <a:pt x="723811" y="492856"/>
                </a:lnTo>
                <a:lnTo>
                  <a:pt x="728840" y="499130"/>
                </a:lnTo>
                <a:lnTo>
                  <a:pt x="736282" y="499956"/>
                </a:lnTo>
                <a:lnTo>
                  <a:pt x="737222" y="499981"/>
                </a:lnTo>
                <a:lnTo>
                  <a:pt x="743610" y="499981"/>
                </a:lnTo>
                <a:lnTo>
                  <a:pt x="752040" y="462226"/>
                </a:lnTo>
                <a:lnTo>
                  <a:pt x="752779" y="436443"/>
                </a:lnTo>
                <a:lnTo>
                  <a:pt x="752698" y="428112"/>
                </a:lnTo>
                <a:lnTo>
                  <a:pt x="752590" y="423311"/>
                </a:lnTo>
                <a:lnTo>
                  <a:pt x="752342" y="416848"/>
                </a:lnTo>
                <a:lnTo>
                  <a:pt x="751992" y="410446"/>
                </a:lnTo>
                <a:lnTo>
                  <a:pt x="751573" y="403448"/>
                </a:lnTo>
                <a:lnTo>
                  <a:pt x="745655" y="398254"/>
                </a:lnTo>
                <a:close/>
              </a:path>
              <a:path w="991235" h="735964" extrusionOk="0">
                <a:moveTo>
                  <a:pt x="303758" y="379141"/>
                </a:moveTo>
                <a:lnTo>
                  <a:pt x="273726" y="421987"/>
                </a:lnTo>
                <a:lnTo>
                  <a:pt x="259194" y="458617"/>
                </a:lnTo>
                <a:lnTo>
                  <a:pt x="256971" y="465272"/>
                </a:lnTo>
                <a:lnTo>
                  <a:pt x="260565" y="472473"/>
                </a:lnTo>
                <a:lnTo>
                  <a:pt x="267220" y="474670"/>
                </a:lnTo>
                <a:lnTo>
                  <a:pt x="268554" y="475127"/>
                </a:lnTo>
                <a:lnTo>
                  <a:pt x="269913" y="475330"/>
                </a:lnTo>
                <a:lnTo>
                  <a:pt x="276555" y="475330"/>
                </a:lnTo>
                <a:lnTo>
                  <a:pt x="281508" y="471965"/>
                </a:lnTo>
                <a:lnTo>
                  <a:pt x="283286" y="466656"/>
                </a:lnTo>
                <a:lnTo>
                  <a:pt x="289551" y="449480"/>
                </a:lnTo>
                <a:lnTo>
                  <a:pt x="296784" y="432641"/>
                </a:lnTo>
                <a:lnTo>
                  <a:pt x="304958" y="416195"/>
                </a:lnTo>
                <a:lnTo>
                  <a:pt x="314045" y="400197"/>
                </a:lnTo>
                <a:lnTo>
                  <a:pt x="317677" y="394190"/>
                </a:lnTo>
                <a:lnTo>
                  <a:pt x="315760" y="386392"/>
                </a:lnTo>
                <a:lnTo>
                  <a:pt x="303758" y="379141"/>
                </a:lnTo>
                <a:close/>
              </a:path>
              <a:path w="991235" h="735964" extrusionOk="0">
                <a:moveTo>
                  <a:pt x="773366" y="319120"/>
                </a:moveTo>
                <a:lnTo>
                  <a:pt x="765390" y="320149"/>
                </a:lnTo>
                <a:lnTo>
                  <a:pt x="756843" y="331300"/>
                </a:lnTo>
                <a:lnTo>
                  <a:pt x="757910" y="339263"/>
                </a:lnTo>
                <a:lnTo>
                  <a:pt x="763473" y="343530"/>
                </a:lnTo>
                <a:lnTo>
                  <a:pt x="777519" y="354733"/>
                </a:lnTo>
                <a:lnTo>
                  <a:pt x="791454" y="366749"/>
                </a:lnTo>
                <a:lnTo>
                  <a:pt x="805231" y="379531"/>
                </a:lnTo>
                <a:lnTo>
                  <a:pt x="818807" y="393034"/>
                </a:lnTo>
                <a:lnTo>
                  <a:pt x="821283" y="395600"/>
                </a:lnTo>
                <a:lnTo>
                  <a:pt x="824598" y="396882"/>
                </a:lnTo>
                <a:lnTo>
                  <a:pt x="831100" y="396882"/>
                </a:lnTo>
                <a:lnTo>
                  <a:pt x="834288" y="395701"/>
                </a:lnTo>
                <a:lnTo>
                  <a:pt x="841794" y="388412"/>
                </a:lnTo>
                <a:lnTo>
                  <a:pt x="841908" y="380385"/>
                </a:lnTo>
                <a:lnTo>
                  <a:pt x="837018" y="375343"/>
                </a:lnTo>
                <a:lnTo>
                  <a:pt x="822789" y="361185"/>
                </a:lnTo>
                <a:lnTo>
                  <a:pt x="808329" y="347772"/>
                </a:lnTo>
                <a:lnTo>
                  <a:pt x="793688" y="335149"/>
                </a:lnTo>
                <a:lnTo>
                  <a:pt x="778916" y="323362"/>
                </a:lnTo>
                <a:lnTo>
                  <a:pt x="773366" y="319120"/>
                </a:lnTo>
                <a:close/>
              </a:path>
              <a:path w="991235" h="735964" extrusionOk="0">
                <a:moveTo>
                  <a:pt x="631901" y="252306"/>
                </a:moveTo>
                <a:lnTo>
                  <a:pt x="624992" y="256509"/>
                </a:lnTo>
                <a:lnTo>
                  <a:pt x="621639" y="270136"/>
                </a:lnTo>
                <a:lnTo>
                  <a:pt x="625805" y="277007"/>
                </a:lnTo>
                <a:lnTo>
                  <a:pt x="632612" y="278684"/>
                </a:lnTo>
                <a:lnTo>
                  <a:pt x="649957" y="283490"/>
                </a:lnTo>
                <a:lnTo>
                  <a:pt x="667207" y="289359"/>
                </a:lnTo>
                <a:lnTo>
                  <a:pt x="684304" y="296270"/>
                </a:lnTo>
                <a:lnTo>
                  <a:pt x="702094" y="304617"/>
                </a:lnTo>
                <a:lnTo>
                  <a:pt x="702551" y="304769"/>
                </a:lnTo>
                <a:lnTo>
                  <a:pt x="716254" y="345447"/>
                </a:lnTo>
                <a:lnTo>
                  <a:pt x="721360" y="349105"/>
                </a:lnTo>
                <a:lnTo>
                  <a:pt x="728040" y="349105"/>
                </a:lnTo>
                <a:lnTo>
                  <a:pt x="729195" y="348953"/>
                </a:lnTo>
                <a:lnTo>
                  <a:pt x="737095" y="346730"/>
                </a:lnTo>
                <a:lnTo>
                  <a:pt x="741032" y="339720"/>
                </a:lnTo>
                <a:lnTo>
                  <a:pt x="739140" y="332963"/>
                </a:lnTo>
                <a:lnTo>
                  <a:pt x="733224" y="314036"/>
                </a:lnTo>
                <a:lnTo>
                  <a:pt x="726222" y="295546"/>
                </a:lnTo>
                <a:lnTo>
                  <a:pt x="718160" y="277556"/>
                </a:lnTo>
                <a:lnTo>
                  <a:pt x="713837" y="269273"/>
                </a:lnTo>
                <a:lnTo>
                  <a:pt x="685634" y="269273"/>
                </a:lnTo>
                <a:lnTo>
                  <a:pt x="673978" y="264788"/>
                </a:lnTo>
                <a:lnTo>
                  <a:pt x="662258" y="260746"/>
                </a:lnTo>
                <a:lnTo>
                  <a:pt x="650489" y="257155"/>
                </a:lnTo>
                <a:lnTo>
                  <a:pt x="638632" y="254007"/>
                </a:lnTo>
                <a:lnTo>
                  <a:pt x="631901" y="252306"/>
                </a:lnTo>
                <a:close/>
              </a:path>
              <a:path w="991235" h="735964" extrusionOk="0">
                <a:moveTo>
                  <a:pt x="697890" y="251823"/>
                </a:moveTo>
                <a:lnTo>
                  <a:pt x="686714" y="258110"/>
                </a:lnTo>
                <a:lnTo>
                  <a:pt x="684352" y="263901"/>
                </a:lnTo>
                <a:lnTo>
                  <a:pt x="685634" y="269273"/>
                </a:lnTo>
                <a:lnTo>
                  <a:pt x="713837" y="269273"/>
                </a:lnTo>
                <a:lnTo>
                  <a:pt x="709066" y="260129"/>
                </a:lnTo>
                <a:lnTo>
                  <a:pt x="705650" y="254007"/>
                </a:lnTo>
                <a:lnTo>
                  <a:pt x="697890" y="251823"/>
                </a:lnTo>
                <a:close/>
              </a:path>
              <a:path w="991235" h="735964" extrusionOk="0">
                <a:moveTo>
                  <a:pt x="413816" y="277172"/>
                </a:moveTo>
                <a:lnTo>
                  <a:pt x="368430" y="301750"/>
                </a:lnTo>
                <a:lnTo>
                  <a:pt x="335699" y="329560"/>
                </a:lnTo>
                <a:lnTo>
                  <a:pt x="335775" y="337599"/>
                </a:lnTo>
                <a:lnTo>
                  <a:pt x="343255" y="344939"/>
                </a:lnTo>
                <a:lnTo>
                  <a:pt x="346468" y="346146"/>
                </a:lnTo>
                <a:lnTo>
                  <a:pt x="352971" y="346146"/>
                </a:lnTo>
                <a:lnTo>
                  <a:pt x="356260" y="344889"/>
                </a:lnTo>
                <a:lnTo>
                  <a:pt x="362508" y="338513"/>
                </a:lnTo>
                <a:lnTo>
                  <a:pt x="366369" y="334779"/>
                </a:lnTo>
                <a:lnTo>
                  <a:pt x="418414" y="303106"/>
                </a:lnTo>
                <a:lnTo>
                  <a:pt x="424738" y="300083"/>
                </a:lnTo>
                <a:lnTo>
                  <a:pt x="427431" y="292514"/>
                </a:lnTo>
                <a:lnTo>
                  <a:pt x="421411" y="279839"/>
                </a:lnTo>
                <a:lnTo>
                  <a:pt x="413816" y="277172"/>
                </a:lnTo>
                <a:close/>
              </a:path>
              <a:path w="991235" h="735964" extrusionOk="0">
                <a:moveTo>
                  <a:pt x="567182" y="244533"/>
                </a:moveTo>
                <a:lnTo>
                  <a:pt x="560158" y="244533"/>
                </a:lnTo>
                <a:lnTo>
                  <a:pt x="540601" y="245152"/>
                </a:lnTo>
                <a:lnTo>
                  <a:pt x="501333" y="249855"/>
                </a:lnTo>
                <a:lnTo>
                  <a:pt x="470712" y="262389"/>
                </a:lnTo>
                <a:lnTo>
                  <a:pt x="473722" y="275051"/>
                </a:lnTo>
                <a:lnTo>
                  <a:pt x="478929" y="278976"/>
                </a:lnTo>
                <a:lnTo>
                  <a:pt x="485647" y="278976"/>
                </a:lnTo>
                <a:lnTo>
                  <a:pt x="486638" y="278861"/>
                </a:lnTo>
                <a:lnTo>
                  <a:pt x="487629" y="278633"/>
                </a:lnTo>
                <a:lnTo>
                  <a:pt x="505763" y="274864"/>
                </a:lnTo>
                <a:lnTo>
                  <a:pt x="523948" y="272154"/>
                </a:lnTo>
                <a:lnTo>
                  <a:pt x="542118" y="270509"/>
                </a:lnTo>
                <a:lnTo>
                  <a:pt x="560209" y="269933"/>
                </a:lnTo>
                <a:lnTo>
                  <a:pt x="567220" y="269921"/>
                </a:lnTo>
                <a:lnTo>
                  <a:pt x="572896" y="264231"/>
                </a:lnTo>
                <a:lnTo>
                  <a:pt x="572871" y="250210"/>
                </a:lnTo>
                <a:lnTo>
                  <a:pt x="567182" y="244533"/>
                </a:lnTo>
                <a:close/>
              </a:path>
              <a:path w="991235" h="735964" extrusionOk="0">
                <a:moveTo>
                  <a:pt x="598843" y="139771"/>
                </a:moveTo>
                <a:lnTo>
                  <a:pt x="590892" y="140952"/>
                </a:lnTo>
                <a:lnTo>
                  <a:pt x="586701" y="146553"/>
                </a:lnTo>
                <a:lnTo>
                  <a:pt x="582523" y="152192"/>
                </a:lnTo>
                <a:lnTo>
                  <a:pt x="583704" y="160154"/>
                </a:lnTo>
                <a:lnTo>
                  <a:pt x="589330" y="164333"/>
                </a:lnTo>
                <a:lnTo>
                  <a:pt x="604262" y="175955"/>
                </a:lnTo>
                <a:lnTo>
                  <a:pt x="618394" y="188048"/>
                </a:lnTo>
                <a:lnTo>
                  <a:pt x="631678" y="200568"/>
                </a:lnTo>
                <a:lnTo>
                  <a:pt x="644067" y="213469"/>
                </a:lnTo>
                <a:lnTo>
                  <a:pt x="646569" y="216225"/>
                </a:lnTo>
                <a:lnTo>
                  <a:pt x="649998" y="217609"/>
                </a:lnTo>
                <a:lnTo>
                  <a:pt x="656501" y="217609"/>
                </a:lnTo>
                <a:lnTo>
                  <a:pt x="659561" y="216517"/>
                </a:lnTo>
                <a:lnTo>
                  <a:pt x="667181" y="209570"/>
                </a:lnTo>
                <a:lnTo>
                  <a:pt x="667550" y="201544"/>
                </a:lnTo>
                <a:lnTo>
                  <a:pt x="662825" y="196349"/>
                </a:lnTo>
                <a:lnTo>
                  <a:pt x="649594" y="182572"/>
                </a:lnTo>
                <a:lnTo>
                  <a:pt x="635425" y="169214"/>
                </a:lnTo>
                <a:lnTo>
                  <a:pt x="620370" y="156321"/>
                </a:lnTo>
                <a:lnTo>
                  <a:pt x="604481" y="143937"/>
                </a:lnTo>
                <a:lnTo>
                  <a:pt x="598843" y="139771"/>
                </a:lnTo>
                <a:close/>
              </a:path>
              <a:path w="991235" h="735964" extrusionOk="0">
                <a:moveTo>
                  <a:pt x="461098" y="67813"/>
                </a:moveTo>
                <a:lnTo>
                  <a:pt x="453720" y="71039"/>
                </a:lnTo>
                <a:lnTo>
                  <a:pt x="448640" y="84120"/>
                </a:lnTo>
                <a:lnTo>
                  <a:pt x="451878" y="91486"/>
                </a:lnTo>
                <a:lnTo>
                  <a:pt x="458431" y="94026"/>
                </a:lnTo>
                <a:lnTo>
                  <a:pt x="476293" y="101236"/>
                </a:lnTo>
                <a:lnTo>
                  <a:pt x="493622" y="108808"/>
                </a:lnTo>
                <a:lnTo>
                  <a:pt x="510358" y="116714"/>
                </a:lnTo>
                <a:lnTo>
                  <a:pt x="526440" y="124925"/>
                </a:lnTo>
                <a:lnTo>
                  <a:pt x="528345" y="125928"/>
                </a:lnTo>
                <a:lnTo>
                  <a:pt x="530377" y="126411"/>
                </a:lnTo>
                <a:lnTo>
                  <a:pt x="536943" y="126411"/>
                </a:lnTo>
                <a:lnTo>
                  <a:pt x="541337" y="123947"/>
                </a:lnTo>
                <a:lnTo>
                  <a:pt x="546900" y="113457"/>
                </a:lnTo>
                <a:lnTo>
                  <a:pt x="544550" y="105773"/>
                </a:lnTo>
                <a:lnTo>
                  <a:pt x="504183" y="85710"/>
                </a:lnTo>
                <a:lnTo>
                  <a:pt x="467613" y="70327"/>
                </a:lnTo>
                <a:lnTo>
                  <a:pt x="461098" y="67813"/>
                </a:lnTo>
                <a:close/>
              </a:path>
              <a:path w="991235" h="735964" extrusionOk="0">
                <a:moveTo>
                  <a:pt x="312292" y="26068"/>
                </a:moveTo>
                <a:lnTo>
                  <a:pt x="305625" y="30437"/>
                </a:lnTo>
                <a:lnTo>
                  <a:pt x="302767" y="44165"/>
                </a:lnTo>
                <a:lnTo>
                  <a:pt x="307187" y="50884"/>
                </a:lnTo>
                <a:lnTo>
                  <a:pt x="332826" y="56372"/>
                </a:lnTo>
                <a:lnTo>
                  <a:pt x="351312" y="60712"/>
                </a:lnTo>
                <a:lnTo>
                  <a:pt x="369452" y="65326"/>
                </a:lnTo>
                <a:lnTo>
                  <a:pt x="388353" y="70518"/>
                </a:lnTo>
                <a:lnTo>
                  <a:pt x="389521" y="70683"/>
                </a:lnTo>
                <a:lnTo>
                  <a:pt x="396201" y="70683"/>
                </a:lnTo>
                <a:lnTo>
                  <a:pt x="401294" y="67051"/>
                </a:lnTo>
                <a:lnTo>
                  <a:pt x="404812" y="54719"/>
                </a:lnTo>
                <a:lnTo>
                  <a:pt x="400900" y="47683"/>
                </a:lnTo>
                <a:lnTo>
                  <a:pt x="375973" y="40773"/>
                </a:lnTo>
                <a:lnTo>
                  <a:pt x="357374" y="36041"/>
                </a:lnTo>
                <a:lnTo>
                  <a:pt x="338428" y="31589"/>
                </a:lnTo>
                <a:lnTo>
                  <a:pt x="319201" y="27439"/>
                </a:lnTo>
                <a:lnTo>
                  <a:pt x="312292" y="26068"/>
                </a:lnTo>
                <a:close/>
              </a:path>
              <a:path w="991235" h="735964" extrusionOk="0">
                <a:moveTo>
                  <a:pt x="159689" y="4808"/>
                </a:moveTo>
                <a:lnTo>
                  <a:pt x="153555" y="10040"/>
                </a:lnTo>
                <a:lnTo>
                  <a:pt x="152336" y="24023"/>
                </a:lnTo>
                <a:lnTo>
                  <a:pt x="157518" y="30170"/>
                </a:lnTo>
                <a:lnTo>
                  <a:pt x="183556" y="32571"/>
                </a:lnTo>
                <a:lnTo>
                  <a:pt x="202476" y="34607"/>
                </a:lnTo>
                <a:lnTo>
                  <a:pt x="221195" y="36879"/>
                </a:lnTo>
                <a:lnTo>
                  <a:pt x="240258" y="39466"/>
                </a:lnTo>
                <a:lnTo>
                  <a:pt x="240868" y="39504"/>
                </a:lnTo>
                <a:lnTo>
                  <a:pt x="247675" y="39504"/>
                </a:lnTo>
                <a:lnTo>
                  <a:pt x="253110" y="34932"/>
                </a:lnTo>
                <a:lnTo>
                  <a:pt x="255003" y="21648"/>
                </a:lnTo>
                <a:lnTo>
                  <a:pt x="250177" y="15222"/>
                </a:lnTo>
                <a:lnTo>
                  <a:pt x="224444" y="11682"/>
                </a:lnTo>
                <a:lnTo>
                  <a:pt x="205376" y="9371"/>
                </a:lnTo>
                <a:lnTo>
                  <a:pt x="186105" y="7302"/>
                </a:lnTo>
                <a:lnTo>
                  <a:pt x="159689" y="4808"/>
                </a:lnTo>
                <a:close/>
              </a:path>
              <a:path w="991235" h="735964" extrusionOk="0">
                <a:moveTo>
                  <a:pt x="33247" y="0"/>
                </a:moveTo>
                <a:lnTo>
                  <a:pt x="17824" y="272"/>
                </a:lnTo>
                <a:lnTo>
                  <a:pt x="12433" y="452"/>
                </a:lnTo>
                <a:lnTo>
                  <a:pt x="5435" y="757"/>
                </a:lnTo>
                <a:lnTo>
                  <a:pt x="0" y="6688"/>
                </a:lnTo>
                <a:lnTo>
                  <a:pt x="622" y="20708"/>
                </a:lnTo>
                <a:lnTo>
                  <a:pt x="6489" y="26322"/>
                </a:lnTo>
                <a:lnTo>
                  <a:pt x="13550" y="25827"/>
                </a:lnTo>
                <a:lnTo>
                  <a:pt x="18957" y="25646"/>
                </a:lnTo>
                <a:lnTo>
                  <a:pt x="34056" y="25393"/>
                </a:lnTo>
                <a:lnTo>
                  <a:pt x="96986" y="25393"/>
                </a:lnTo>
                <a:lnTo>
                  <a:pt x="101790" y="20785"/>
                </a:lnTo>
                <a:lnTo>
                  <a:pt x="102285" y="6904"/>
                </a:lnTo>
                <a:lnTo>
                  <a:pt x="96786" y="1023"/>
                </a:lnTo>
                <a:lnTo>
                  <a:pt x="57601" y="39"/>
                </a:lnTo>
                <a:lnTo>
                  <a:pt x="33247" y="0"/>
                </a:lnTo>
                <a:close/>
              </a:path>
              <a:path w="991235" h="735964" extrusionOk="0">
                <a:moveTo>
                  <a:pt x="96986" y="25393"/>
                </a:moveTo>
                <a:lnTo>
                  <a:pt x="34056" y="25393"/>
                </a:lnTo>
                <a:lnTo>
                  <a:pt x="57740" y="25443"/>
                </a:lnTo>
                <a:lnTo>
                  <a:pt x="89344" y="26182"/>
                </a:lnTo>
                <a:lnTo>
                  <a:pt x="96164" y="26182"/>
                </a:lnTo>
                <a:lnTo>
                  <a:pt x="96986" y="25393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18;p8"/>
          <p:cNvSpPr/>
          <p:nvPr/>
        </p:nvSpPr>
        <p:spPr>
          <a:xfrm>
            <a:off x="3303228" y="1338413"/>
            <a:ext cx="567055" cy="430530"/>
          </a:xfrm>
          <a:custGeom>
            <a:avLst/>
            <a:gdLst/>
            <a:ahLst/>
            <a:cxnLst/>
            <a:rect l="l" t="t" r="r" b="b"/>
            <a:pathLst>
              <a:path w="567054" h="430530" extrusionOk="0">
                <a:moveTo>
                  <a:pt x="560232" y="249262"/>
                </a:moveTo>
                <a:lnTo>
                  <a:pt x="534822" y="249262"/>
                </a:lnTo>
                <a:lnTo>
                  <a:pt x="541350" y="424954"/>
                </a:lnTo>
                <a:lnTo>
                  <a:pt x="546989" y="430326"/>
                </a:lnTo>
                <a:lnTo>
                  <a:pt x="554266" y="430326"/>
                </a:lnTo>
                <a:lnTo>
                  <a:pt x="561276" y="430060"/>
                </a:lnTo>
                <a:lnTo>
                  <a:pt x="566737" y="424167"/>
                </a:lnTo>
                <a:lnTo>
                  <a:pt x="560232" y="249262"/>
                </a:lnTo>
                <a:close/>
              </a:path>
              <a:path w="567054" h="430530" extrusionOk="0">
                <a:moveTo>
                  <a:pt x="389453" y="139700"/>
                </a:moveTo>
                <a:lnTo>
                  <a:pt x="364058" y="139700"/>
                </a:lnTo>
                <a:lnTo>
                  <a:pt x="363651" y="323405"/>
                </a:lnTo>
                <a:lnTo>
                  <a:pt x="365988" y="327545"/>
                </a:lnTo>
                <a:lnTo>
                  <a:pt x="373646" y="332155"/>
                </a:lnTo>
                <a:lnTo>
                  <a:pt x="378383" y="332282"/>
                </a:lnTo>
                <a:lnTo>
                  <a:pt x="443309" y="297827"/>
                </a:lnTo>
                <a:lnTo>
                  <a:pt x="389115" y="297827"/>
                </a:lnTo>
                <a:lnTo>
                  <a:pt x="389453" y="139700"/>
                </a:lnTo>
                <a:close/>
              </a:path>
              <a:path w="567054" h="430530" extrusionOk="0">
                <a:moveTo>
                  <a:pt x="544652" y="215277"/>
                </a:moveTo>
                <a:lnTo>
                  <a:pt x="389115" y="297827"/>
                </a:lnTo>
                <a:lnTo>
                  <a:pt x="443309" y="297827"/>
                </a:lnTo>
                <a:lnTo>
                  <a:pt x="534822" y="249262"/>
                </a:lnTo>
                <a:lnTo>
                  <a:pt x="560232" y="249262"/>
                </a:lnTo>
                <a:lnTo>
                  <a:pt x="559282" y="223710"/>
                </a:lnTo>
                <a:lnTo>
                  <a:pt x="556882" y="219735"/>
                </a:lnTo>
                <a:lnTo>
                  <a:pt x="549300" y="215353"/>
                </a:lnTo>
                <a:lnTo>
                  <a:pt x="544652" y="215277"/>
                </a:lnTo>
                <a:close/>
              </a:path>
              <a:path w="567054" h="430530" extrusionOk="0">
                <a:moveTo>
                  <a:pt x="190886" y="34201"/>
                </a:moveTo>
                <a:lnTo>
                  <a:pt x="165430" y="34201"/>
                </a:lnTo>
                <a:lnTo>
                  <a:pt x="178371" y="224307"/>
                </a:lnTo>
                <a:lnTo>
                  <a:pt x="180848" y="228168"/>
                </a:lnTo>
                <a:lnTo>
                  <a:pt x="188417" y="232333"/>
                </a:lnTo>
                <a:lnTo>
                  <a:pt x="193014" y="232359"/>
                </a:lnTo>
                <a:lnTo>
                  <a:pt x="255421" y="198551"/>
                </a:lnTo>
                <a:lnTo>
                  <a:pt x="202082" y="198551"/>
                </a:lnTo>
                <a:lnTo>
                  <a:pt x="190886" y="34201"/>
                </a:lnTo>
                <a:close/>
              </a:path>
              <a:path w="567054" h="430530" extrusionOk="0">
                <a:moveTo>
                  <a:pt x="374700" y="105067"/>
                </a:moveTo>
                <a:lnTo>
                  <a:pt x="202082" y="198551"/>
                </a:lnTo>
                <a:lnTo>
                  <a:pt x="255421" y="198551"/>
                </a:lnTo>
                <a:lnTo>
                  <a:pt x="364058" y="139700"/>
                </a:lnTo>
                <a:lnTo>
                  <a:pt x="389453" y="139700"/>
                </a:lnTo>
                <a:lnTo>
                  <a:pt x="389509" y="113906"/>
                </a:lnTo>
                <a:lnTo>
                  <a:pt x="387159" y="109753"/>
                </a:lnTo>
                <a:lnTo>
                  <a:pt x="379476" y="105156"/>
                </a:lnTo>
                <a:lnTo>
                  <a:pt x="374700" y="105067"/>
                </a:lnTo>
                <a:close/>
              </a:path>
              <a:path w="567054" h="430530" extrusionOk="0">
                <a:moveTo>
                  <a:pt x="178904" y="0"/>
                </a:moveTo>
                <a:lnTo>
                  <a:pt x="174294" y="25"/>
                </a:lnTo>
                <a:lnTo>
                  <a:pt x="2146" y="97231"/>
                </a:lnTo>
                <a:lnTo>
                  <a:pt x="0" y="104978"/>
                </a:lnTo>
                <a:lnTo>
                  <a:pt x="6896" y="117195"/>
                </a:lnTo>
                <a:lnTo>
                  <a:pt x="14605" y="119367"/>
                </a:lnTo>
                <a:lnTo>
                  <a:pt x="165430" y="34201"/>
                </a:lnTo>
                <a:lnTo>
                  <a:pt x="190886" y="34201"/>
                </a:lnTo>
                <a:lnTo>
                  <a:pt x="189103" y="8026"/>
                </a:lnTo>
                <a:lnTo>
                  <a:pt x="186588" y="4127"/>
                </a:lnTo>
                <a:lnTo>
                  <a:pt x="17890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9" name="Google Shape;119;p8"/>
          <p:cNvSpPr/>
          <p:nvPr/>
        </p:nvSpPr>
        <p:spPr>
          <a:xfrm>
            <a:off x="2029080" y="98578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19" h="433069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39"/>
                </a:lnTo>
                <a:lnTo>
                  <a:pt x="117513" y="96060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4"/>
                </a:lnTo>
                <a:lnTo>
                  <a:pt x="260906" y="340516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28"/>
                </a:lnTo>
                <a:lnTo>
                  <a:pt x="347397" y="177457"/>
                </a:lnTo>
                <a:lnTo>
                  <a:pt x="346541" y="156676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7" y="83224"/>
                </a:lnTo>
                <a:lnTo>
                  <a:pt x="239847" y="83224"/>
                </a:lnTo>
                <a:lnTo>
                  <a:pt x="232270" y="81111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19" h="433069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3"/>
                </a:lnTo>
                <a:lnTo>
                  <a:pt x="239847" y="83224"/>
                </a:lnTo>
                <a:lnTo>
                  <a:pt x="369347" y="83224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0" y="794888"/>
            <a:ext cx="477520" cy="208279"/>
          </a:xfrm>
          <a:custGeom>
            <a:avLst/>
            <a:gdLst/>
            <a:ahLst/>
            <a:cxnLst/>
            <a:rect l="l" t="t" r="r" b="b"/>
            <a:pathLst>
              <a:path w="477520" h="208280" extrusionOk="0">
                <a:moveTo>
                  <a:pt x="310409" y="38177"/>
                </a:moveTo>
                <a:lnTo>
                  <a:pt x="119841" y="38177"/>
                </a:lnTo>
                <a:lnTo>
                  <a:pt x="167349" y="38642"/>
                </a:lnTo>
                <a:lnTo>
                  <a:pt x="213885" y="45202"/>
                </a:lnTo>
                <a:lnTo>
                  <a:pt x="258907" y="57628"/>
                </a:lnTo>
                <a:lnTo>
                  <a:pt x="301876" y="75692"/>
                </a:lnTo>
                <a:lnTo>
                  <a:pt x="342252" y="99168"/>
                </a:lnTo>
                <a:lnTo>
                  <a:pt x="379493" y="127828"/>
                </a:lnTo>
                <a:lnTo>
                  <a:pt x="413059" y="161443"/>
                </a:lnTo>
                <a:lnTo>
                  <a:pt x="442410" y="199786"/>
                </a:lnTo>
                <a:lnTo>
                  <a:pt x="447758" y="205128"/>
                </a:lnTo>
                <a:lnTo>
                  <a:pt x="454509" y="207901"/>
                </a:lnTo>
                <a:lnTo>
                  <a:pt x="461815" y="207941"/>
                </a:lnTo>
                <a:lnTo>
                  <a:pt x="468826" y="205082"/>
                </a:lnTo>
                <a:lnTo>
                  <a:pt x="474165" y="199728"/>
                </a:lnTo>
                <a:lnTo>
                  <a:pt x="476942" y="192974"/>
                </a:lnTo>
                <a:lnTo>
                  <a:pt x="476985" y="185671"/>
                </a:lnTo>
                <a:lnTo>
                  <a:pt x="474122" y="178666"/>
                </a:lnTo>
                <a:lnTo>
                  <a:pt x="445158" y="140310"/>
                </a:lnTo>
                <a:lnTo>
                  <a:pt x="412370" y="106165"/>
                </a:lnTo>
                <a:lnTo>
                  <a:pt x="376194" y="76415"/>
                </a:lnTo>
                <a:lnTo>
                  <a:pt x="337068" y="51244"/>
                </a:lnTo>
                <a:lnTo>
                  <a:pt x="310409" y="38177"/>
                </a:lnTo>
                <a:close/>
              </a:path>
              <a:path w="477520" h="208280" extrusionOk="0">
                <a:moveTo>
                  <a:pt x="159789" y="0"/>
                </a:moveTo>
                <a:lnTo>
                  <a:pt x="112460" y="465"/>
                </a:lnTo>
                <a:lnTo>
                  <a:pt x="64801" y="6606"/>
                </a:lnTo>
                <a:lnTo>
                  <a:pt x="15671" y="19172"/>
                </a:lnTo>
                <a:lnTo>
                  <a:pt x="0" y="25358"/>
                </a:lnTo>
                <a:lnTo>
                  <a:pt x="0" y="66483"/>
                </a:lnTo>
                <a:lnTo>
                  <a:pt x="22632" y="57002"/>
                </a:lnTo>
                <a:lnTo>
                  <a:pt x="71901" y="44033"/>
                </a:lnTo>
                <a:lnTo>
                  <a:pt x="119841" y="38177"/>
                </a:lnTo>
                <a:lnTo>
                  <a:pt x="310409" y="38177"/>
                </a:lnTo>
                <a:lnTo>
                  <a:pt x="295427" y="30833"/>
                </a:lnTo>
                <a:lnTo>
                  <a:pt x="251709" y="15367"/>
                </a:lnTo>
                <a:lnTo>
                  <a:pt x="206351" y="5028"/>
                </a:lnTo>
                <a:lnTo>
                  <a:pt x="159789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203473" y="2766393"/>
            <a:ext cx="4367986" cy="363440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8"/>
          <p:cNvSpPr/>
          <p:nvPr/>
        </p:nvSpPr>
        <p:spPr>
          <a:xfrm>
            <a:off x="3003993" y="60540"/>
            <a:ext cx="439420" cy="433070"/>
          </a:xfrm>
          <a:custGeom>
            <a:avLst/>
            <a:gdLst/>
            <a:ahLst/>
            <a:cxnLst/>
            <a:rect l="l" t="t" r="r" b="b"/>
            <a:pathLst>
              <a:path w="439420" h="433070" extrusionOk="0">
                <a:moveTo>
                  <a:pt x="111569" y="0"/>
                </a:moveTo>
                <a:lnTo>
                  <a:pt x="113643" y="34188"/>
                </a:lnTo>
                <a:lnTo>
                  <a:pt x="115458" y="64744"/>
                </a:lnTo>
                <a:lnTo>
                  <a:pt x="117513" y="96065"/>
                </a:lnTo>
                <a:lnTo>
                  <a:pt x="119976" y="127050"/>
                </a:lnTo>
                <a:lnTo>
                  <a:pt x="120235" y="140309"/>
                </a:lnTo>
                <a:lnTo>
                  <a:pt x="117814" y="151901"/>
                </a:lnTo>
                <a:lnTo>
                  <a:pt x="111693" y="161812"/>
                </a:lnTo>
                <a:lnTo>
                  <a:pt x="100850" y="170027"/>
                </a:lnTo>
                <a:lnTo>
                  <a:pt x="93539" y="174654"/>
                </a:lnTo>
                <a:lnTo>
                  <a:pt x="86620" y="180014"/>
                </a:lnTo>
                <a:lnTo>
                  <a:pt x="79873" y="185695"/>
                </a:lnTo>
                <a:lnTo>
                  <a:pt x="73075" y="191287"/>
                </a:lnTo>
                <a:lnTo>
                  <a:pt x="0" y="248704"/>
                </a:lnTo>
                <a:lnTo>
                  <a:pt x="7302" y="251040"/>
                </a:lnTo>
                <a:lnTo>
                  <a:pt x="11925" y="252755"/>
                </a:lnTo>
                <a:lnTo>
                  <a:pt x="104959" y="277049"/>
                </a:lnTo>
                <a:lnTo>
                  <a:pt x="134505" y="284226"/>
                </a:lnTo>
                <a:lnTo>
                  <a:pt x="141730" y="286716"/>
                </a:lnTo>
                <a:lnTo>
                  <a:pt x="147080" y="290409"/>
                </a:lnTo>
                <a:lnTo>
                  <a:pt x="151013" y="295489"/>
                </a:lnTo>
                <a:lnTo>
                  <a:pt x="153987" y="302145"/>
                </a:lnTo>
                <a:lnTo>
                  <a:pt x="165448" y="334303"/>
                </a:lnTo>
                <a:lnTo>
                  <a:pt x="177161" y="366644"/>
                </a:lnTo>
                <a:lnTo>
                  <a:pt x="201345" y="432943"/>
                </a:lnTo>
                <a:lnTo>
                  <a:pt x="205701" y="426466"/>
                </a:lnTo>
                <a:lnTo>
                  <a:pt x="208813" y="422046"/>
                </a:lnTo>
                <a:lnTo>
                  <a:pt x="244582" y="366218"/>
                </a:lnTo>
                <a:lnTo>
                  <a:pt x="260906" y="340518"/>
                </a:lnTo>
                <a:lnTo>
                  <a:pt x="277025" y="314693"/>
                </a:lnTo>
                <a:lnTo>
                  <a:pt x="282498" y="305803"/>
                </a:lnTo>
                <a:lnTo>
                  <a:pt x="288569" y="302818"/>
                </a:lnTo>
                <a:lnTo>
                  <a:pt x="438861" y="297319"/>
                </a:lnTo>
                <a:lnTo>
                  <a:pt x="421388" y="275532"/>
                </a:lnTo>
                <a:lnTo>
                  <a:pt x="404666" y="254398"/>
                </a:lnTo>
                <a:lnTo>
                  <a:pt x="387944" y="234195"/>
                </a:lnTo>
                <a:lnTo>
                  <a:pt x="370471" y="215201"/>
                </a:lnTo>
                <a:lnTo>
                  <a:pt x="355456" y="196633"/>
                </a:lnTo>
                <a:lnTo>
                  <a:pt x="347397" y="177461"/>
                </a:lnTo>
                <a:lnTo>
                  <a:pt x="346541" y="156678"/>
                </a:lnTo>
                <a:lnTo>
                  <a:pt x="353136" y="133273"/>
                </a:lnTo>
                <a:lnTo>
                  <a:pt x="361966" y="108879"/>
                </a:lnTo>
                <a:lnTo>
                  <a:pt x="369346" y="83229"/>
                </a:lnTo>
                <a:lnTo>
                  <a:pt x="239847" y="83229"/>
                </a:lnTo>
                <a:lnTo>
                  <a:pt x="232270" y="81113"/>
                </a:lnTo>
                <a:lnTo>
                  <a:pt x="224574" y="76390"/>
                </a:lnTo>
                <a:lnTo>
                  <a:pt x="212608" y="67635"/>
                </a:lnTo>
                <a:lnTo>
                  <a:pt x="200345" y="59272"/>
                </a:lnTo>
                <a:lnTo>
                  <a:pt x="175564" y="42887"/>
                </a:lnTo>
                <a:lnTo>
                  <a:pt x="111569" y="0"/>
                </a:lnTo>
                <a:close/>
              </a:path>
              <a:path w="439420" h="433070" extrusionOk="0">
                <a:moveTo>
                  <a:pt x="383019" y="31089"/>
                </a:moveTo>
                <a:lnTo>
                  <a:pt x="376389" y="33147"/>
                </a:lnTo>
                <a:lnTo>
                  <a:pt x="372122" y="34188"/>
                </a:lnTo>
                <a:lnTo>
                  <a:pt x="312090" y="57619"/>
                </a:lnTo>
                <a:lnTo>
                  <a:pt x="284198" y="68699"/>
                </a:lnTo>
                <a:lnTo>
                  <a:pt x="256425" y="80124"/>
                </a:lnTo>
                <a:lnTo>
                  <a:pt x="247750" y="82859"/>
                </a:lnTo>
                <a:lnTo>
                  <a:pt x="239847" y="83229"/>
                </a:lnTo>
                <a:lnTo>
                  <a:pt x="369346" y="83229"/>
                </a:lnTo>
                <a:lnTo>
                  <a:pt x="375948" y="57611"/>
                </a:lnTo>
                <a:lnTo>
                  <a:pt x="383019" y="3108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8"/>
          <p:cNvSpPr/>
          <p:nvPr/>
        </p:nvSpPr>
        <p:spPr>
          <a:xfrm>
            <a:off x="3717773" y="2138288"/>
            <a:ext cx="735330" cy="364490"/>
          </a:xfrm>
          <a:custGeom>
            <a:avLst/>
            <a:gdLst/>
            <a:ahLst/>
            <a:cxnLst/>
            <a:rect l="l" t="t" r="r" b="b"/>
            <a:pathLst>
              <a:path w="735329" h="364489" extrusionOk="0">
                <a:moveTo>
                  <a:pt x="417536" y="0"/>
                </a:moveTo>
                <a:lnTo>
                  <a:pt x="370210" y="468"/>
                </a:lnTo>
                <a:lnTo>
                  <a:pt x="322554" y="6616"/>
                </a:lnTo>
                <a:lnTo>
                  <a:pt x="273421" y="19181"/>
                </a:lnTo>
                <a:lnTo>
                  <a:pt x="226977" y="37513"/>
                </a:lnTo>
                <a:lnTo>
                  <a:pt x="183620" y="61198"/>
                </a:lnTo>
                <a:lnTo>
                  <a:pt x="143749" y="89822"/>
                </a:lnTo>
                <a:lnTo>
                  <a:pt x="107761" y="122970"/>
                </a:lnTo>
                <a:lnTo>
                  <a:pt x="76054" y="160230"/>
                </a:lnTo>
                <a:lnTo>
                  <a:pt x="49026" y="201186"/>
                </a:lnTo>
                <a:lnTo>
                  <a:pt x="27076" y="245426"/>
                </a:lnTo>
                <a:lnTo>
                  <a:pt x="10601" y="292535"/>
                </a:lnTo>
                <a:lnTo>
                  <a:pt x="0" y="342099"/>
                </a:lnTo>
                <a:lnTo>
                  <a:pt x="387" y="349658"/>
                </a:lnTo>
                <a:lnTo>
                  <a:pt x="17932" y="363956"/>
                </a:lnTo>
                <a:lnTo>
                  <a:pt x="28130" y="363956"/>
                </a:lnTo>
                <a:lnTo>
                  <a:pt x="36271" y="357161"/>
                </a:lnTo>
                <a:lnTo>
                  <a:pt x="37668" y="347713"/>
                </a:lnTo>
                <a:lnTo>
                  <a:pt x="48671" y="297995"/>
                </a:lnTo>
                <a:lnTo>
                  <a:pt x="66186" y="251073"/>
                </a:lnTo>
                <a:lnTo>
                  <a:pt x="89720" y="207459"/>
                </a:lnTo>
                <a:lnTo>
                  <a:pt x="118779" y="167668"/>
                </a:lnTo>
                <a:lnTo>
                  <a:pt x="152869" y="132215"/>
                </a:lnTo>
                <a:lnTo>
                  <a:pt x="191495" y="101611"/>
                </a:lnTo>
                <a:lnTo>
                  <a:pt x="234164" y="76372"/>
                </a:lnTo>
                <a:lnTo>
                  <a:pt x="280381" y="57012"/>
                </a:lnTo>
                <a:lnTo>
                  <a:pt x="329653" y="44043"/>
                </a:lnTo>
                <a:lnTo>
                  <a:pt x="377580" y="38183"/>
                </a:lnTo>
                <a:lnTo>
                  <a:pt x="568164" y="38183"/>
                </a:lnTo>
                <a:lnTo>
                  <a:pt x="553170" y="30833"/>
                </a:lnTo>
                <a:lnTo>
                  <a:pt x="509453" y="15366"/>
                </a:lnTo>
                <a:lnTo>
                  <a:pt x="464096" y="5027"/>
                </a:lnTo>
                <a:lnTo>
                  <a:pt x="417536" y="0"/>
                </a:lnTo>
                <a:close/>
              </a:path>
              <a:path w="735329" h="364489" extrusionOk="0">
                <a:moveTo>
                  <a:pt x="568164" y="38183"/>
                </a:moveTo>
                <a:lnTo>
                  <a:pt x="377580" y="38183"/>
                </a:lnTo>
                <a:lnTo>
                  <a:pt x="425082" y="38647"/>
                </a:lnTo>
                <a:lnTo>
                  <a:pt x="471615" y="45206"/>
                </a:lnTo>
                <a:lnTo>
                  <a:pt x="516640" y="57632"/>
                </a:lnTo>
                <a:lnTo>
                  <a:pt x="559615" y="75698"/>
                </a:lnTo>
                <a:lnTo>
                  <a:pt x="599997" y="99175"/>
                </a:lnTo>
                <a:lnTo>
                  <a:pt x="637246" y="127836"/>
                </a:lnTo>
                <a:lnTo>
                  <a:pt x="670819" y="161452"/>
                </a:lnTo>
                <a:lnTo>
                  <a:pt x="700176" y="199796"/>
                </a:lnTo>
                <a:lnTo>
                  <a:pt x="705528" y="205136"/>
                </a:lnTo>
                <a:lnTo>
                  <a:pt x="712287" y="207906"/>
                </a:lnTo>
                <a:lnTo>
                  <a:pt x="719591" y="207945"/>
                </a:lnTo>
                <a:lnTo>
                  <a:pt x="726579" y="205092"/>
                </a:lnTo>
                <a:lnTo>
                  <a:pt x="731925" y="199737"/>
                </a:lnTo>
                <a:lnTo>
                  <a:pt x="734704" y="192984"/>
                </a:lnTo>
                <a:lnTo>
                  <a:pt x="734745" y="185680"/>
                </a:lnTo>
                <a:lnTo>
                  <a:pt x="731875" y="178676"/>
                </a:lnTo>
                <a:lnTo>
                  <a:pt x="702908" y="140319"/>
                </a:lnTo>
                <a:lnTo>
                  <a:pt x="670117" y="106172"/>
                </a:lnTo>
                <a:lnTo>
                  <a:pt x="633864" y="76372"/>
                </a:lnTo>
                <a:lnTo>
                  <a:pt x="594811" y="51246"/>
                </a:lnTo>
                <a:lnTo>
                  <a:pt x="568164" y="38183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3882645" y="2319643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14" y="0"/>
                </a:moveTo>
                <a:lnTo>
                  <a:pt x="183962" y="5881"/>
                </a:lnTo>
                <a:lnTo>
                  <a:pt x="138707" y="20375"/>
                </a:lnTo>
                <a:lnTo>
                  <a:pt x="97064" y="42790"/>
                </a:lnTo>
                <a:lnTo>
                  <a:pt x="59849" y="72473"/>
                </a:lnTo>
                <a:lnTo>
                  <a:pt x="27883" y="108774"/>
                </a:lnTo>
                <a:lnTo>
                  <a:pt x="1983" y="151042"/>
                </a:lnTo>
                <a:lnTo>
                  <a:pt x="0" y="158339"/>
                </a:lnTo>
                <a:lnTo>
                  <a:pt x="934" y="165582"/>
                </a:lnTo>
                <a:lnTo>
                  <a:pt x="4514" y="171946"/>
                </a:lnTo>
                <a:lnTo>
                  <a:pt x="10467" y="176607"/>
                </a:lnTo>
                <a:lnTo>
                  <a:pt x="13210" y="177991"/>
                </a:lnTo>
                <a:lnTo>
                  <a:pt x="16118" y="178639"/>
                </a:lnTo>
                <a:lnTo>
                  <a:pt x="25974" y="178639"/>
                </a:lnTo>
                <a:lnTo>
                  <a:pt x="32692" y="174791"/>
                </a:lnTo>
                <a:lnTo>
                  <a:pt x="36045" y="168123"/>
                </a:lnTo>
                <a:lnTo>
                  <a:pt x="64755" y="123341"/>
                </a:lnTo>
                <a:lnTo>
                  <a:pt x="101262" y="86843"/>
                </a:lnTo>
                <a:lnTo>
                  <a:pt x="144194" y="59728"/>
                </a:lnTo>
                <a:lnTo>
                  <a:pt x="192178" y="43092"/>
                </a:lnTo>
                <a:lnTo>
                  <a:pt x="242698" y="38009"/>
                </a:lnTo>
                <a:lnTo>
                  <a:pt x="375467" y="38009"/>
                </a:lnTo>
                <a:lnTo>
                  <a:pt x="368835" y="33598"/>
                </a:lnTo>
                <a:lnTo>
                  <a:pt x="324566" y="14107"/>
                </a:lnTo>
                <a:lnTo>
                  <a:pt x="278321" y="2824"/>
                </a:lnTo>
                <a:lnTo>
                  <a:pt x="231114" y="0"/>
                </a:lnTo>
                <a:close/>
              </a:path>
              <a:path w="417195" h="179069" extrusionOk="0">
                <a:moveTo>
                  <a:pt x="375467" y="38009"/>
                </a:moveTo>
                <a:lnTo>
                  <a:pt x="242698" y="38009"/>
                </a:lnTo>
                <a:lnTo>
                  <a:pt x="293047" y="44560"/>
                </a:lnTo>
                <a:lnTo>
                  <a:pt x="341517" y="62325"/>
                </a:lnTo>
                <a:lnTo>
                  <a:pt x="386400" y="90882"/>
                </a:lnTo>
                <a:lnTo>
                  <a:pt x="393143" y="94322"/>
                </a:lnTo>
                <a:lnTo>
                  <a:pt x="400422" y="94895"/>
                </a:lnTo>
                <a:lnTo>
                  <a:pt x="407379" y="92697"/>
                </a:lnTo>
                <a:lnTo>
                  <a:pt x="413158" y="87821"/>
                </a:lnTo>
                <a:lnTo>
                  <a:pt x="416604" y="81088"/>
                </a:lnTo>
                <a:lnTo>
                  <a:pt x="417178" y="73807"/>
                </a:lnTo>
                <a:lnTo>
                  <a:pt x="414980" y="66840"/>
                </a:lnTo>
                <a:lnTo>
                  <a:pt x="410110" y="61050"/>
                </a:lnTo>
                <a:lnTo>
                  <a:pt x="375467" y="38009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3878760" y="3015250"/>
            <a:ext cx="693420" cy="1343025"/>
          </a:xfrm>
          <a:custGeom>
            <a:avLst/>
            <a:gdLst/>
            <a:ahLst/>
            <a:cxnLst/>
            <a:rect l="l" t="t" r="r" b="b"/>
            <a:pathLst>
              <a:path w="693420" h="1343025" extrusionOk="0">
                <a:moveTo>
                  <a:pt x="579297" y="1289461"/>
                </a:moveTo>
                <a:lnTo>
                  <a:pt x="538181" y="1305421"/>
                </a:lnTo>
                <a:lnTo>
                  <a:pt x="495401" y="1320284"/>
                </a:lnTo>
                <a:lnTo>
                  <a:pt x="491807" y="1327472"/>
                </a:lnTo>
                <a:lnTo>
                  <a:pt x="495795" y="1339448"/>
                </a:lnTo>
                <a:lnTo>
                  <a:pt x="500748" y="1342813"/>
                </a:lnTo>
                <a:lnTo>
                  <a:pt x="507403" y="1342813"/>
                </a:lnTo>
                <a:lnTo>
                  <a:pt x="546957" y="1329256"/>
                </a:lnTo>
                <a:lnTo>
                  <a:pt x="588810" y="1313019"/>
                </a:lnTo>
                <a:lnTo>
                  <a:pt x="591947" y="1305615"/>
                </a:lnTo>
                <a:lnTo>
                  <a:pt x="586689" y="1292610"/>
                </a:lnTo>
                <a:lnTo>
                  <a:pt x="579297" y="1289461"/>
                </a:lnTo>
                <a:close/>
              </a:path>
              <a:path w="693420" h="1343025" extrusionOk="0">
                <a:moveTo>
                  <a:pt x="693239" y="1233628"/>
                </a:moveTo>
                <a:lnTo>
                  <a:pt x="658480" y="1252776"/>
                </a:lnTo>
                <a:lnTo>
                  <a:pt x="635139" y="1264518"/>
                </a:lnTo>
                <a:lnTo>
                  <a:pt x="632548" y="1272138"/>
                </a:lnTo>
                <a:lnTo>
                  <a:pt x="637870" y="1282907"/>
                </a:lnTo>
                <a:lnTo>
                  <a:pt x="642366" y="1285498"/>
                </a:lnTo>
                <a:lnTo>
                  <a:pt x="648944" y="1285498"/>
                </a:lnTo>
                <a:lnTo>
                  <a:pt x="687403" y="1266110"/>
                </a:lnTo>
                <a:lnTo>
                  <a:pt x="693239" y="1262823"/>
                </a:lnTo>
                <a:lnTo>
                  <a:pt x="693239" y="1233628"/>
                </a:lnTo>
                <a:close/>
              </a:path>
              <a:path w="693420" h="1343025" extrusionOk="0">
                <a:moveTo>
                  <a:pt x="417893" y="741799"/>
                </a:moveTo>
                <a:lnTo>
                  <a:pt x="411365" y="746434"/>
                </a:lnTo>
                <a:lnTo>
                  <a:pt x="408813" y="760214"/>
                </a:lnTo>
                <a:lnTo>
                  <a:pt x="413372" y="766830"/>
                </a:lnTo>
                <a:lnTo>
                  <a:pt x="459905" y="771771"/>
                </a:lnTo>
                <a:lnTo>
                  <a:pt x="470147" y="771523"/>
                </a:lnTo>
                <a:lnTo>
                  <a:pt x="512102" y="759833"/>
                </a:lnTo>
                <a:lnTo>
                  <a:pt x="509483" y="746366"/>
                </a:lnTo>
                <a:lnTo>
                  <a:pt x="460544" y="746366"/>
                </a:lnTo>
                <a:lnTo>
                  <a:pt x="442711" y="745584"/>
                </a:lnTo>
                <a:lnTo>
                  <a:pt x="424878" y="743132"/>
                </a:lnTo>
                <a:lnTo>
                  <a:pt x="417893" y="741799"/>
                </a:lnTo>
                <a:close/>
              </a:path>
              <a:path w="693420" h="1343025" extrusionOk="0">
                <a:moveTo>
                  <a:pt x="502704" y="741545"/>
                </a:moveTo>
                <a:lnTo>
                  <a:pt x="495858" y="742903"/>
                </a:lnTo>
                <a:lnTo>
                  <a:pt x="478290" y="745473"/>
                </a:lnTo>
                <a:lnTo>
                  <a:pt x="460544" y="746366"/>
                </a:lnTo>
                <a:lnTo>
                  <a:pt x="509483" y="746366"/>
                </a:lnTo>
                <a:lnTo>
                  <a:pt x="509422" y="746053"/>
                </a:lnTo>
                <a:lnTo>
                  <a:pt x="502704" y="741545"/>
                </a:lnTo>
                <a:close/>
              </a:path>
              <a:path w="693420" h="1343025" extrusionOk="0">
                <a:moveTo>
                  <a:pt x="291261" y="667021"/>
                </a:moveTo>
                <a:lnTo>
                  <a:pt x="280073" y="675492"/>
                </a:lnTo>
                <a:lnTo>
                  <a:pt x="278968" y="683455"/>
                </a:lnTo>
                <a:lnTo>
                  <a:pt x="283210" y="689043"/>
                </a:lnTo>
                <a:lnTo>
                  <a:pt x="310965" y="718316"/>
                </a:lnTo>
                <a:lnTo>
                  <a:pt x="345122" y="741341"/>
                </a:lnTo>
                <a:lnTo>
                  <a:pt x="349072" y="742827"/>
                </a:lnTo>
                <a:lnTo>
                  <a:pt x="355625" y="742827"/>
                </a:lnTo>
                <a:lnTo>
                  <a:pt x="360019" y="740376"/>
                </a:lnTo>
                <a:lnTo>
                  <a:pt x="365594" y="729886"/>
                </a:lnTo>
                <a:lnTo>
                  <a:pt x="363245" y="722202"/>
                </a:lnTo>
                <a:lnTo>
                  <a:pt x="357060" y="718913"/>
                </a:lnTo>
                <a:lnTo>
                  <a:pt x="341571" y="709631"/>
                </a:lnTo>
                <a:lnTo>
                  <a:pt x="327444" y="698976"/>
                </a:lnTo>
                <a:lnTo>
                  <a:pt x="314726" y="686990"/>
                </a:lnTo>
                <a:lnTo>
                  <a:pt x="303466" y="673714"/>
                </a:lnTo>
                <a:lnTo>
                  <a:pt x="299212" y="668126"/>
                </a:lnTo>
                <a:lnTo>
                  <a:pt x="291261" y="667021"/>
                </a:lnTo>
                <a:close/>
              </a:path>
              <a:path w="693420" h="1343025" extrusionOk="0">
                <a:moveTo>
                  <a:pt x="626287" y="668558"/>
                </a:moveTo>
                <a:lnTo>
                  <a:pt x="592313" y="697776"/>
                </a:lnTo>
                <a:lnTo>
                  <a:pt x="556717" y="720856"/>
                </a:lnTo>
                <a:lnTo>
                  <a:pt x="554609" y="728629"/>
                </a:lnTo>
                <a:lnTo>
                  <a:pt x="560451" y="738789"/>
                </a:lnTo>
                <a:lnTo>
                  <a:pt x="564730" y="741075"/>
                </a:lnTo>
                <a:lnTo>
                  <a:pt x="571284" y="741075"/>
                </a:lnTo>
                <a:lnTo>
                  <a:pt x="607445" y="718181"/>
                </a:lnTo>
                <a:lnTo>
                  <a:pt x="638594" y="691862"/>
                </a:lnTo>
                <a:lnTo>
                  <a:pt x="643928" y="679010"/>
                </a:lnTo>
                <a:lnTo>
                  <a:pt x="634314" y="668799"/>
                </a:lnTo>
                <a:lnTo>
                  <a:pt x="626287" y="668558"/>
                </a:lnTo>
                <a:close/>
              </a:path>
              <a:path w="693420" h="1343025" extrusionOk="0">
                <a:moveTo>
                  <a:pt x="693239" y="585414"/>
                </a:moveTo>
                <a:lnTo>
                  <a:pt x="685176" y="597721"/>
                </a:lnTo>
                <a:lnTo>
                  <a:pt x="670509" y="618075"/>
                </a:lnTo>
                <a:lnTo>
                  <a:pt x="666267" y="623663"/>
                </a:lnTo>
                <a:lnTo>
                  <a:pt x="667372" y="631626"/>
                </a:lnTo>
                <a:lnTo>
                  <a:pt x="675246" y="637608"/>
                </a:lnTo>
                <a:lnTo>
                  <a:pt x="677951" y="638446"/>
                </a:lnTo>
                <a:lnTo>
                  <a:pt x="684466" y="638446"/>
                </a:lnTo>
                <a:lnTo>
                  <a:pt x="688251" y="636706"/>
                </a:lnTo>
                <a:lnTo>
                  <a:pt x="690753" y="633429"/>
                </a:lnTo>
                <a:lnTo>
                  <a:pt x="693239" y="629988"/>
                </a:lnTo>
                <a:lnTo>
                  <a:pt x="693239" y="585414"/>
                </a:lnTo>
                <a:close/>
              </a:path>
              <a:path w="693420" h="1343025" extrusionOk="0">
                <a:moveTo>
                  <a:pt x="249910" y="523892"/>
                </a:moveTo>
                <a:lnTo>
                  <a:pt x="243827" y="529150"/>
                </a:lnTo>
                <a:lnTo>
                  <a:pt x="242760" y="543374"/>
                </a:lnTo>
                <a:lnTo>
                  <a:pt x="242468" y="550575"/>
                </a:lnTo>
                <a:lnTo>
                  <a:pt x="242468" y="557725"/>
                </a:lnTo>
                <a:lnTo>
                  <a:pt x="246242" y="601821"/>
                </a:lnTo>
                <a:lnTo>
                  <a:pt x="255739" y="625492"/>
                </a:lnTo>
                <a:lnTo>
                  <a:pt x="262458" y="625492"/>
                </a:lnTo>
                <a:lnTo>
                  <a:pt x="263448" y="625378"/>
                </a:lnTo>
                <a:lnTo>
                  <a:pt x="271284" y="623485"/>
                </a:lnTo>
                <a:lnTo>
                  <a:pt x="275475" y="616627"/>
                </a:lnTo>
                <a:lnTo>
                  <a:pt x="273824" y="609807"/>
                </a:lnTo>
                <a:lnTo>
                  <a:pt x="271234" y="597328"/>
                </a:lnTo>
                <a:lnTo>
                  <a:pt x="269374" y="584455"/>
                </a:lnTo>
                <a:lnTo>
                  <a:pt x="268250" y="571235"/>
                </a:lnTo>
                <a:lnTo>
                  <a:pt x="267868" y="557725"/>
                </a:lnTo>
                <a:lnTo>
                  <a:pt x="267893" y="550575"/>
                </a:lnTo>
                <a:lnTo>
                  <a:pt x="268135" y="544631"/>
                </a:lnTo>
                <a:lnTo>
                  <a:pt x="269163" y="531055"/>
                </a:lnTo>
                <a:lnTo>
                  <a:pt x="263918" y="524959"/>
                </a:lnTo>
                <a:lnTo>
                  <a:pt x="249910" y="523892"/>
                </a:lnTo>
                <a:close/>
              </a:path>
              <a:path w="693420" h="1343025" extrusionOk="0">
                <a:moveTo>
                  <a:pt x="303771" y="379175"/>
                </a:moveTo>
                <a:lnTo>
                  <a:pt x="273746" y="422019"/>
                </a:lnTo>
                <a:lnTo>
                  <a:pt x="259219" y="458639"/>
                </a:lnTo>
                <a:lnTo>
                  <a:pt x="256997" y="465294"/>
                </a:lnTo>
                <a:lnTo>
                  <a:pt x="260591" y="472495"/>
                </a:lnTo>
                <a:lnTo>
                  <a:pt x="268579" y="475149"/>
                </a:lnTo>
                <a:lnTo>
                  <a:pt x="269925" y="475353"/>
                </a:lnTo>
                <a:lnTo>
                  <a:pt x="276580" y="475353"/>
                </a:lnTo>
                <a:lnTo>
                  <a:pt x="281520" y="472000"/>
                </a:lnTo>
                <a:lnTo>
                  <a:pt x="283298" y="466678"/>
                </a:lnTo>
                <a:lnTo>
                  <a:pt x="289564" y="449517"/>
                </a:lnTo>
                <a:lnTo>
                  <a:pt x="296799" y="432682"/>
                </a:lnTo>
                <a:lnTo>
                  <a:pt x="304976" y="416231"/>
                </a:lnTo>
                <a:lnTo>
                  <a:pt x="314071" y="400219"/>
                </a:lnTo>
                <a:lnTo>
                  <a:pt x="317703" y="394225"/>
                </a:lnTo>
                <a:lnTo>
                  <a:pt x="315785" y="386414"/>
                </a:lnTo>
                <a:lnTo>
                  <a:pt x="303771" y="379175"/>
                </a:lnTo>
                <a:close/>
              </a:path>
              <a:path w="693420" h="1343025" extrusionOk="0">
                <a:moveTo>
                  <a:pt x="631901" y="252379"/>
                </a:moveTo>
                <a:lnTo>
                  <a:pt x="624979" y="256532"/>
                </a:lnTo>
                <a:lnTo>
                  <a:pt x="621652" y="270146"/>
                </a:lnTo>
                <a:lnTo>
                  <a:pt x="625805" y="277029"/>
                </a:lnTo>
                <a:lnTo>
                  <a:pt x="632625" y="278706"/>
                </a:lnTo>
                <a:lnTo>
                  <a:pt x="649964" y="283512"/>
                </a:lnTo>
                <a:lnTo>
                  <a:pt x="667213" y="289382"/>
                </a:lnTo>
                <a:lnTo>
                  <a:pt x="684310" y="296292"/>
                </a:lnTo>
                <a:lnTo>
                  <a:pt x="693239" y="300485"/>
                </a:lnTo>
                <a:lnTo>
                  <a:pt x="693239" y="269295"/>
                </a:lnTo>
                <a:lnTo>
                  <a:pt x="685660" y="269295"/>
                </a:lnTo>
                <a:lnTo>
                  <a:pt x="674001" y="264810"/>
                </a:lnTo>
                <a:lnTo>
                  <a:pt x="662274" y="260769"/>
                </a:lnTo>
                <a:lnTo>
                  <a:pt x="650493" y="257177"/>
                </a:lnTo>
                <a:lnTo>
                  <a:pt x="638670" y="254042"/>
                </a:lnTo>
                <a:lnTo>
                  <a:pt x="631901" y="252379"/>
                </a:lnTo>
                <a:close/>
              </a:path>
              <a:path w="693420" h="1343025" extrusionOk="0">
                <a:moveTo>
                  <a:pt x="693239" y="254460"/>
                </a:moveTo>
                <a:lnTo>
                  <a:pt x="686739" y="258119"/>
                </a:lnTo>
                <a:lnTo>
                  <a:pt x="684364" y="263910"/>
                </a:lnTo>
                <a:lnTo>
                  <a:pt x="685660" y="269295"/>
                </a:lnTo>
                <a:lnTo>
                  <a:pt x="693239" y="269295"/>
                </a:lnTo>
                <a:lnTo>
                  <a:pt x="693239" y="254460"/>
                </a:lnTo>
                <a:close/>
              </a:path>
              <a:path w="693420" h="1343025" extrusionOk="0">
                <a:moveTo>
                  <a:pt x="413842" y="277156"/>
                </a:moveTo>
                <a:lnTo>
                  <a:pt x="368446" y="301769"/>
                </a:lnTo>
                <a:lnTo>
                  <a:pt x="335711" y="329569"/>
                </a:lnTo>
                <a:lnTo>
                  <a:pt x="335788" y="337621"/>
                </a:lnTo>
                <a:lnTo>
                  <a:pt x="343268" y="344949"/>
                </a:lnTo>
                <a:lnTo>
                  <a:pt x="346481" y="346155"/>
                </a:lnTo>
                <a:lnTo>
                  <a:pt x="352971" y="346155"/>
                </a:lnTo>
                <a:lnTo>
                  <a:pt x="356260" y="344898"/>
                </a:lnTo>
                <a:lnTo>
                  <a:pt x="362508" y="338535"/>
                </a:lnTo>
                <a:lnTo>
                  <a:pt x="366356" y="334802"/>
                </a:lnTo>
                <a:lnTo>
                  <a:pt x="418426" y="303115"/>
                </a:lnTo>
                <a:lnTo>
                  <a:pt x="424751" y="300105"/>
                </a:lnTo>
                <a:lnTo>
                  <a:pt x="427456" y="292523"/>
                </a:lnTo>
                <a:lnTo>
                  <a:pt x="421424" y="279861"/>
                </a:lnTo>
                <a:lnTo>
                  <a:pt x="413842" y="277156"/>
                </a:lnTo>
                <a:close/>
              </a:path>
              <a:path w="693420" h="1343025" extrusionOk="0">
                <a:moveTo>
                  <a:pt x="567207" y="244568"/>
                </a:moveTo>
                <a:lnTo>
                  <a:pt x="560197" y="244568"/>
                </a:lnTo>
                <a:lnTo>
                  <a:pt x="540646" y="245179"/>
                </a:lnTo>
                <a:lnTo>
                  <a:pt x="501368" y="249872"/>
                </a:lnTo>
                <a:lnTo>
                  <a:pt x="470738" y="262412"/>
                </a:lnTo>
                <a:lnTo>
                  <a:pt x="473735" y="275074"/>
                </a:lnTo>
                <a:lnTo>
                  <a:pt x="478955" y="278998"/>
                </a:lnTo>
                <a:lnTo>
                  <a:pt x="485673" y="278998"/>
                </a:lnTo>
                <a:lnTo>
                  <a:pt x="486664" y="278884"/>
                </a:lnTo>
                <a:lnTo>
                  <a:pt x="487654" y="278655"/>
                </a:lnTo>
                <a:lnTo>
                  <a:pt x="505795" y="274885"/>
                </a:lnTo>
                <a:lnTo>
                  <a:pt x="523981" y="272173"/>
                </a:lnTo>
                <a:lnTo>
                  <a:pt x="542145" y="270531"/>
                </a:lnTo>
                <a:lnTo>
                  <a:pt x="560222" y="269968"/>
                </a:lnTo>
                <a:lnTo>
                  <a:pt x="567232" y="269955"/>
                </a:lnTo>
                <a:lnTo>
                  <a:pt x="572922" y="264266"/>
                </a:lnTo>
                <a:lnTo>
                  <a:pt x="572897" y="250245"/>
                </a:lnTo>
                <a:lnTo>
                  <a:pt x="567207" y="244568"/>
                </a:lnTo>
                <a:close/>
              </a:path>
              <a:path w="693420" h="1343025" extrusionOk="0">
                <a:moveTo>
                  <a:pt x="598855" y="139768"/>
                </a:moveTo>
                <a:lnTo>
                  <a:pt x="590918" y="140962"/>
                </a:lnTo>
                <a:lnTo>
                  <a:pt x="582536" y="152201"/>
                </a:lnTo>
                <a:lnTo>
                  <a:pt x="583704" y="160164"/>
                </a:lnTo>
                <a:lnTo>
                  <a:pt x="589343" y="164342"/>
                </a:lnTo>
                <a:lnTo>
                  <a:pt x="604280" y="175972"/>
                </a:lnTo>
                <a:lnTo>
                  <a:pt x="618410" y="188067"/>
                </a:lnTo>
                <a:lnTo>
                  <a:pt x="631688" y="200584"/>
                </a:lnTo>
                <a:lnTo>
                  <a:pt x="644067" y="213479"/>
                </a:lnTo>
                <a:lnTo>
                  <a:pt x="646569" y="216222"/>
                </a:lnTo>
                <a:lnTo>
                  <a:pt x="650011" y="217619"/>
                </a:lnTo>
                <a:lnTo>
                  <a:pt x="656526" y="217619"/>
                </a:lnTo>
                <a:lnTo>
                  <a:pt x="659587" y="216514"/>
                </a:lnTo>
                <a:lnTo>
                  <a:pt x="667207" y="209580"/>
                </a:lnTo>
                <a:lnTo>
                  <a:pt x="667575" y="201541"/>
                </a:lnTo>
                <a:lnTo>
                  <a:pt x="662851" y="196359"/>
                </a:lnTo>
                <a:lnTo>
                  <a:pt x="649619" y="182581"/>
                </a:lnTo>
                <a:lnTo>
                  <a:pt x="635449" y="169225"/>
                </a:lnTo>
                <a:lnTo>
                  <a:pt x="620390" y="156336"/>
                </a:lnTo>
                <a:lnTo>
                  <a:pt x="604494" y="143959"/>
                </a:lnTo>
                <a:lnTo>
                  <a:pt x="598855" y="139768"/>
                </a:lnTo>
                <a:close/>
              </a:path>
              <a:path w="693420" h="1343025" extrusionOk="0">
                <a:moveTo>
                  <a:pt x="461073" y="67784"/>
                </a:moveTo>
                <a:lnTo>
                  <a:pt x="453720" y="71048"/>
                </a:lnTo>
                <a:lnTo>
                  <a:pt x="448652" y="84129"/>
                </a:lnTo>
                <a:lnTo>
                  <a:pt x="451878" y="91482"/>
                </a:lnTo>
                <a:lnTo>
                  <a:pt x="458419" y="94022"/>
                </a:lnTo>
                <a:lnTo>
                  <a:pt x="476296" y="101247"/>
                </a:lnTo>
                <a:lnTo>
                  <a:pt x="493636" y="108826"/>
                </a:lnTo>
                <a:lnTo>
                  <a:pt x="510375" y="116731"/>
                </a:lnTo>
                <a:lnTo>
                  <a:pt x="526453" y="124934"/>
                </a:lnTo>
                <a:lnTo>
                  <a:pt x="528345" y="125937"/>
                </a:lnTo>
                <a:lnTo>
                  <a:pt x="530377" y="126407"/>
                </a:lnTo>
                <a:lnTo>
                  <a:pt x="536943" y="126407"/>
                </a:lnTo>
                <a:lnTo>
                  <a:pt x="541337" y="123956"/>
                </a:lnTo>
                <a:lnTo>
                  <a:pt x="546912" y="113466"/>
                </a:lnTo>
                <a:lnTo>
                  <a:pt x="544550" y="105783"/>
                </a:lnTo>
                <a:lnTo>
                  <a:pt x="504204" y="85726"/>
                </a:lnTo>
                <a:lnTo>
                  <a:pt x="467626" y="70350"/>
                </a:lnTo>
                <a:lnTo>
                  <a:pt x="461073" y="67784"/>
                </a:lnTo>
                <a:close/>
              </a:path>
              <a:path w="693420" h="1343025" extrusionOk="0">
                <a:moveTo>
                  <a:pt x="312356" y="26065"/>
                </a:moveTo>
                <a:lnTo>
                  <a:pt x="305612" y="30433"/>
                </a:lnTo>
                <a:lnTo>
                  <a:pt x="302780" y="44175"/>
                </a:lnTo>
                <a:lnTo>
                  <a:pt x="307200" y="50893"/>
                </a:lnTo>
                <a:lnTo>
                  <a:pt x="332889" y="56385"/>
                </a:lnTo>
                <a:lnTo>
                  <a:pt x="351391" y="60734"/>
                </a:lnTo>
                <a:lnTo>
                  <a:pt x="369515" y="65348"/>
                </a:lnTo>
                <a:lnTo>
                  <a:pt x="388353" y="70540"/>
                </a:lnTo>
                <a:lnTo>
                  <a:pt x="389521" y="70705"/>
                </a:lnTo>
                <a:lnTo>
                  <a:pt x="396214" y="70705"/>
                </a:lnTo>
                <a:lnTo>
                  <a:pt x="401294" y="67060"/>
                </a:lnTo>
                <a:lnTo>
                  <a:pt x="404812" y="54741"/>
                </a:lnTo>
                <a:lnTo>
                  <a:pt x="400913" y="47718"/>
                </a:lnTo>
                <a:lnTo>
                  <a:pt x="357451" y="36064"/>
                </a:lnTo>
                <a:lnTo>
                  <a:pt x="319201" y="27436"/>
                </a:lnTo>
                <a:lnTo>
                  <a:pt x="312356" y="26065"/>
                </a:lnTo>
                <a:close/>
              </a:path>
              <a:path w="693420" h="1343025" extrusionOk="0">
                <a:moveTo>
                  <a:pt x="159880" y="4805"/>
                </a:moveTo>
                <a:lnTo>
                  <a:pt x="153568" y="10050"/>
                </a:lnTo>
                <a:lnTo>
                  <a:pt x="152349" y="24020"/>
                </a:lnTo>
                <a:lnTo>
                  <a:pt x="157530" y="30179"/>
                </a:lnTo>
                <a:lnTo>
                  <a:pt x="183529" y="32579"/>
                </a:lnTo>
                <a:lnTo>
                  <a:pt x="202444" y="34612"/>
                </a:lnTo>
                <a:lnTo>
                  <a:pt x="221178" y="36883"/>
                </a:lnTo>
                <a:lnTo>
                  <a:pt x="240271" y="39476"/>
                </a:lnTo>
                <a:lnTo>
                  <a:pt x="240880" y="39514"/>
                </a:lnTo>
                <a:lnTo>
                  <a:pt x="247700" y="39514"/>
                </a:lnTo>
                <a:lnTo>
                  <a:pt x="253136" y="34942"/>
                </a:lnTo>
                <a:lnTo>
                  <a:pt x="255028" y="21658"/>
                </a:lnTo>
                <a:lnTo>
                  <a:pt x="250202" y="15232"/>
                </a:lnTo>
                <a:lnTo>
                  <a:pt x="224432" y="11690"/>
                </a:lnTo>
                <a:lnTo>
                  <a:pt x="205347" y="9375"/>
                </a:lnTo>
                <a:lnTo>
                  <a:pt x="186084" y="7306"/>
                </a:lnTo>
                <a:lnTo>
                  <a:pt x="159880" y="4805"/>
                </a:lnTo>
                <a:close/>
              </a:path>
              <a:path w="693420" h="1343025" extrusionOk="0">
                <a:moveTo>
                  <a:pt x="96980" y="25409"/>
                </a:moveTo>
                <a:lnTo>
                  <a:pt x="34075" y="25409"/>
                </a:lnTo>
                <a:lnTo>
                  <a:pt x="57749" y="25459"/>
                </a:lnTo>
                <a:lnTo>
                  <a:pt x="89344" y="26192"/>
                </a:lnTo>
                <a:lnTo>
                  <a:pt x="96164" y="26192"/>
                </a:lnTo>
                <a:lnTo>
                  <a:pt x="96980" y="25409"/>
                </a:lnTo>
                <a:close/>
              </a:path>
              <a:path w="693420" h="1343025" extrusionOk="0">
                <a:moveTo>
                  <a:pt x="33262" y="0"/>
                </a:moveTo>
                <a:lnTo>
                  <a:pt x="17831" y="278"/>
                </a:lnTo>
                <a:lnTo>
                  <a:pt x="5435" y="766"/>
                </a:lnTo>
                <a:lnTo>
                  <a:pt x="0" y="6697"/>
                </a:lnTo>
                <a:lnTo>
                  <a:pt x="622" y="20705"/>
                </a:lnTo>
                <a:lnTo>
                  <a:pt x="6578" y="26014"/>
                </a:lnTo>
                <a:lnTo>
                  <a:pt x="18976" y="25661"/>
                </a:lnTo>
                <a:lnTo>
                  <a:pt x="34075" y="25409"/>
                </a:lnTo>
                <a:lnTo>
                  <a:pt x="96980" y="25409"/>
                </a:lnTo>
                <a:lnTo>
                  <a:pt x="101790" y="20794"/>
                </a:lnTo>
                <a:lnTo>
                  <a:pt x="102273" y="6926"/>
                </a:lnTo>
                <a:lnTo>
                  <a:pt x="96786" y="1046"/>
                </a:lnTo>
                <a:lnTo>
                  <a:pt x="89789" y="804"/>
                </a:lnTo>
                <a:lnTo>
                  <a:pt x="57621" y="38"/>
                </a:lnTo>
                <a:lnTo>
                  <a:pt x="3326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897678" y="636202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40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40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84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8"/>
                </a:lnTo>
                <a:lnTo>
                  <a:pt x="191985" y="99987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60"/>
                </a:lnTo>
                <a:lnTo>
                  <a:pt x="181490" y="65012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40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8"/>
          <p:cNvSpPr/>
          <p:nvPr/>
        </p:nvSpPr>
        <p:spPr>
          <a:xfrm>
            <a:off x="3908869" y="4100946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1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7" y="81608"/>
                </a:lnTo>
                <a:lnTo>
                  <a:pt x="40398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6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82" y="54444"/>
                </a:lnTo>
                <a:lnTo>
                  <a:pt x="77304" y="53467"/>
                </a:lnTo>
                <a:lnTo>
                  <a:pt x="15570" y="37211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739531" y="2264347"/>
            <a:ext cx="262890" cy="269240"/>
          </a:xfrm>
          <a:custGeom>
            <a:avLst/>
            <a:gdLst/>
            <a:ahLst/>
            <a:cxnLst/>
            <a:rect l="l" t="t" r="r" b="b"/>
            <a:pathLst>
              <a:path w="262889" h="269239" extrusionOk="0">
                <a:moveTo>
                  <a:pt x="170554" y="195719"/>
                </a:moveTo>
                <a:lnTo>
                  <a:pt x="91732" y="195719"/>
                </a:lnTo>
                <a:lnTo>
                  <a:pt x="95427" y="197573"/>
                </a:lnTo>
                <a:lnTo>
                  <a:pt x="99548" y="202742"/>
                </a:lnTo>
                <a:lnTo>
                  <a:pt x="112435" y="218778"/>
                </a:lnTo>
                <a:lnTo>
                  <a:pt x="153403" y="268693"/>
                </a:lnTo>
                <a:lnTo>
                  <a:pt x="157577" y="252169"/>
                </a:lnTo>
                <a:lnTo>
                  <a:pt x="161710" y="236253"/>
                </a:lnTo>
                <a:lnTo>
                  <a:pt x="165388" y="220682"/>
                </a:lnTo>
                <a:lnTo>
                  <a:pt x="168198" y="205193"/>
                </a:lnTo>
                <a:lnTo>
                  <a:pt x="170554" y="195719"/>
                </a:lnTo>
                <a:close/>
              </a:path>
              <a:path w="262889" h="269239" extrusionOk="0">
                <a:moveTo>
                  <a:pt x="15570" y="37210"/>
                </a:moveTo>
                <a:lnTo>
                  <a:pt x="17119" y="41630"/>
                </a:lnTo>
                <a:lnTo>
                  <a:pt x="17983" y="44513"/>
                </a:lnTo>
                <a:lnTo>
                  <a:pt x="33232" y="81608"/>
                </a:lnTo>
                <a:lnTo>
                  <a:pt x="40396" y="98727"/>
                </a:lnTo>
                <a:lnTo>
                  <a:pt x="47777" y="115747"/>
                </a:lnTo>
                <a:lnTo>
                  <a:pt x="50596" y="122097"/>
                </a:lnTo>
                <a:lnTo>
                  <a:pt x="49796" y="126428"/>
                </a:lnTo>
                <a:lnTo>
                  <a:pt x="46228" y="131825"/>
                </a:lnTo>
                <a:lnTo>
                  <a:pt x="34795" y="149240"/>
                </a:lnTo>
                <a:lnTo>
                  <a:pt x="0" y="202996"/>
                </a:lnTo>
                <a:lnTo>
                  <a:pt x="4749" y="202742"/>
                </a:lnTo>
                <a:lnTo>
                  <a:pt x="8051" y="202628"/>
                </a:lnTo>
                <a:lnTo>
                  <a:pt x="66896" y="197979"/>
                </a:lnTo>
                <a:lnTo>
                  <a:pt x="91732" y="195719"/>
                </a:lnTo>
                <a:lnTo>
                  <a:pt x="170554" y="195719"/>
                </a:lnTo>
                <a:lnTo>
                  <a:pt x="201701" y="166611"/>
                </a:lnTo>
                <a:lnTo>
                  <a:pt x="216825" y="161932"/>
                </a:lnTo>
                <a:lnTo>
                  <a:pt x="231803" y="156175"/>
                </a:lnTo>
                <a:lnTo>
                  <a:pt x="262420" y="143548"/>
                </a:lnTo>
                <a:lnTo>
                  <a:pt x="258978" y="141084"/>
                </a:lnTo>
                <a:lnTo>
                  <a:pt x="256908" y="139382"/>
                </a:lnTo>
                <a:lnTo>
                  <a:pt x="207761" y="109291"/>
                </a:lnTo>
                <a:lnTo>
                  <a:pt x="191985" y="99974"/>
                </a:lnTo>
                <a:lnTo>
                  <a:pt x="184950" y="95910"/>
                </a:lnTo>
                <a:lnTo>
                  <a:pt x="182016" y="91211"/>
                </a:lnTo>
                <a:lnTo>
                  <a:pt x="181934" y="74054"/>
                </a:lnTo>
                <a:lnTo>
                  <a:pt x="181490" y="65011"/>
                </a:lnTo>
                <a:lnTo>
                  <a:pt x="181146" y="59603"/>
                </a:lnTo>
                <a:lnTo>
                  <a:pt x="98966" y="59603"/>
                </a:lnTo>
                <a:lnTo>
                  <a:pt x="90982" y="57353"/>
                </a:lnTo>
                <a:lnTo>
                  <a:pt x="84569" y="54444"/>
                </a:lnTo>
                <a:lnTo>
                  <a:pt x="77304" y="53466"/>
                </a:lnTo>
                <a:lnTo>
                  <a:pt x="15570" y="37210"/>
                </a:lnTo>
                <a:close/>
              </a:path>
              <a:path w="262889" h="269239" extrusionOk="0">
                <a:moveTo>
                  <a:pt x="177673" y="0"/>
                </a:moveTo>
                <a:lnTo>
                  <a:pt x="133108" y="38235"/>
                </a:lnTo>
                <a:lnTo>
                  <a:pt x="118935" y="50838"/>
                </a:lnTo>
                <a:lnTo>
                  <a:pt x="112572" y="55845"/>
                </a:lnTo>
                <a:lnTo>
                  <a:pt x="106040" y="58934"/>
                </a:lnTo>
                <a:lnTo>
                  <a:pt x="98966" y="59603"/>
                </a:lnTo>
                <a:lnTo>
                  <a:pt x="181146" y="59603"/>
                </a:lnTo>
                <a:lnTo>
                  <a:pt x="180340" y="46926"/>
                </a:lnTo>
                <a:lnTo>
                  <a:pt x="179710" y="35622"/>
                </a:lnTo>
                <a:lnTo>
                  <a:pt x="17767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0" y="639826"/>
            <a:ext cx="4572000" cy="5121275"/>
          </a:xfrm>
          <a:custGeom>
            <a:avLst/>
            <a:gdLst/>
            <a:ahLst/>
            <a:cxnLst/>
            <a:rect l="l" t="t" r="r" b="b"/>
            <a:pathLst>
              <a:path w="4572000" h="5121275" extrusionOk="0">
                <a:moveTo>
                  <a:pt x="0" y="5121148"/>
                </a:moveTo>
                <a:lnTo>
                  <a:pt x="4572000" y="5121148"/>
                </a:lnTo>
                <a:lnTo>
                  <a:pt x="4572000" y="0"/>
                </a:lnTo>
                <a:lnTo>
                  <a:pt x="0" y="0"/>
                </a:lnTo>
                <a:lnTo>
                  <a:pt x="0" y="5121148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8"/>
          <p:cNvSpPr/>
          <p:nvPr/>
        </p:nvSpPr>
        <p:spPr>
          <a:xfrm>
            <a:off x="0" y="5748273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2000" y="25399"/>
                </a:lnTo>
                <a:lnTo>
                  <a:pt x="4572000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8"/>
          <p:cNvSpPr/>
          <p:nvPr/>
        </p:nvSpPr>
        <p:spPr>
          <a:xfrm>
            <a:off x="0" y="62712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056156" y="941115"/>
            <a:ext cx="245968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algn="ctr"/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بازی‌ تعقیب و گریز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892647" y="1815954"/>
            <a:ext cx="3185608" cy="30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>
                <a:solidFill>
                  <a:srgbClr val="EDD1E4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این ترتیب از کارت‌ها استفاده کنید.</a:t>
            </a:r>
            <a:endParaRPr sz="16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650" dirty="0">
              <a:latin typeface="Vazir" panose="020B0603030804020204" pitchFamily="34" charset="-78"/>
              <a:ea typeface="Times New Roman"/>
              <a:cs typeface="Vazir" panose="020B0603030804020204" pitchFamily="34" charset="-78"/>
              <a:sym typeface="Times New Roman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حرکت به چپ و راست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حرکت به بالا و پایین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تعقیب یک ستاره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پخش صدا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امتیاز گرفتن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مرحله بعدی!</a:t>
            </a:r>
            <a:endParaRPr lang="fa-IR" sz="180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270510" marR="0" lvl="0" indent="-257809" algn="r" rtl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برنده شدی</a:t>
            </a:r>
            <a:endParaRPr lang="fa-IR" sz="180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1938495" y="5890085"/>
            <a:ext cx="694902" cy="25942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 txBox="1"/>
          <p:nvPr/>
        </p:nvSpPr>
        <p:spPr>
          <a:xfrm>
            <a:off x="457200" y="59277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0" y="976238"/>
            <a:ext cx="324485" cy="95250"/>
          </a:xfrm>
          <a:custGeom>
            <a:avLst/>
            <a:gdLst/>
            <a:ahLst/>
            <a:cxnLst/>
            <a:rect l="l" t="t" r="r" b="b"/>
            <a:pathLst>
              <a:path w="324485" h="95250" extrusionOk="0">
                <a:moveTo>
                  <a:pt x="138244" y="0"/>
                </a:moveTo>
                <a:lnTo>
                  <a:pt x="91080" y="5882"/>
                </a:lnTo>
                <a:lnTo>
                  <a:pt x="45821" y="20376"/>
                </a:lnTo>
                <a:lnTo>
                  <a:pt x="4177" y="42791"/>
                </a:lnTo>
                <a:lnTo>
                  <a:pt x="0" y="46123"/>
                </a:lnTo>
                <a:lnTo>
                  <a:pt x="0" y="95218"/>
                </a:lnTo>
                <a:lnTo>
                  <a:pt x="8375" y="86845"/>
                </a:lnTo>
                <a:lnTo>
                  <a:pt x="51302" y="59729"/>
                </a:lnTo>
                <a:lnTo>
                  <a:pt x="99284" y="43093"/>
                </a:lnTo>
                <a:lnTo>
                  <a:pt x="149829" y="38021"/>
                </a:lnTo>
                <a:lnTo>
                  <a:pt x="282602" y="38021"/>
                </a:lnTo>
                <a:lnTo>
                  <a:pt x="275960" y="33601"/>
                </a:lnTo>
                <a:lnTo>
                  <a:pt x="231697" y="14105"/>
                </a:lnTo>
                <a:lnTo>
                  <a:pt x="185454" y="2823"/>
                </a:lnTo>
                <a:lnTo>
                  <a:pt x="138244" y="0"/>
                </a:lnTo>
                <a:close/>
              </a:path>
              <a:path w="324485" h="95250" extrusionOk="0">
                <a:moveTo>
                  <a:pt x="282602" y="38021"/>
                </a:moveTo>
                <a:lnTo>
                  <a:pt x="149829" y="38021"/>
                </a:lnTo>
                <a:lnTo>
                  <a:pt x="200183" y="44569"/>
                </a:lnTo>
                <a:lnTo>
                  <a:pt x="248646" y="62324"/>
                </a:lnTo>
                <a:lnTo>
                  <a:pt x="293518" y="90870"/>
                </a:lnTo>
                <a:lnTo>
                  <a:pt x="300257" y="94325"/>
                </a:lnTo>
                <a:lnTo>
                  <a:pt x="307537" y="94904"/>
                </a:lnTo>
                <a:lnTo>
                  <a:pt x="314501" y="92705"/>
                </a:lnTo>
                <a:lnTo>
                  <a:pt x="320290" y="87822"/>
                </a:lnTo>
                <a:lnTo>
                  <a:pt x="323730" y="81089"/>
                </a:lnTo>
                <a:lnTo>
                  <a:pt x="324303" y="73810"/>
                </a:lnTo>
                <a:lnTo>
                  <a:pt x="322104" y="66847"/>
                </a:lnTo>
                <a:lnTo>
                  <a:pt x="317229" y="61064"/>
                </a:lnTo>
                <a:lnTo>
                  <a:pt x="282602" y="38021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0" y="2778776"/>
            <a:ext cx="570865" cy="208279"/>
          </a:xfrm>
          <a:custGeom>
            <a:avLst/>
            <a:gdLst/>
            <a:ahLst/>
            <a:cxnLst/>
            <a:rect l="l" t="t" r="r" b="b"/>
            <a:pathLst>
              <a:path w="570865" h="208280" extrusionOk="0">
                <a:moveTo>
                  <a:pt x="404227" y="38182"/>
                </a:moveTo>
                <a:lnTo>
                  <a:pt x="213628" y="38182"/>
                </a:lnTo>
                <a:lnTo>
                  <a:pt x="261131" y="38651"/>
                </a:lnTo>
                <a:lnTo>
                  <a:pt x="307665" y="45212"/>
                </a:lnTo>
                <a:lnTo>
                  <a:pt x="352689" y="57637"/>
                </a:lnTo>
                <a:lnTo>
                  <a:pt x="395661" y="75699"/>
                </a:lnTo>
                <a:lnTo>
                  <a:pt x="436040" y="99173"/>
                </a:lnTo>
                <a:lnTo>
                  <a:pt x="473285" y="127829"/>
                </a:lnTo>
                <a:lnTo>
                  <a:pt x="506855" y="161442"/>
                </a:lnTo>
                <a:lnTo>
                  <a:pt x="536207" y="199785"/>
                </a:lnTo>
                <a:lnTo>
                  <a:pt x="541564" y="205127"/>
                </a:lnTo>
                <a:lnTo>
                  <a:pt x="548320" y="207900"/>
                </a:lnTo>
                <a:lnTo>
                  <a:pt x="555624" y="207939"/>
                </a:lnTo>
                <a:lnTo>
                  <a:pt x="562623" y="205081"/>
                </a:lnTo>
                <a:lnTo>
                  <a:pt x="567968" y="199726"/>
                </a:lnTo>
                <a:lnTo>
                  <a:pt x="570744" y="192973"/>
                </a:lnTo>
                <a:lnTo>
                  <a:pt x="570783" y="185669"/>
                </a:lnTo>
                <a:lnTo>
                  <a:pt x="567919" y="178665"/>
                </a:lnTo>
                <a:lnTo>
                  <a:pt x="538957" y="140311"/>
                </a:lnTo>
                <a:lnTo>
                  <a:pt x="506172" y="106169"/>
                </a:lnTo>
                <a:lnTo>
                  <a:pt x="469910" y="76361"/>
                </a:lnTo>
                <a:lnTo>
                  <a:pt x="430879" y="51248"/>
                </a:lnTo>
                <a:lnTo>
                  <a:pt x="404227" y="38182"/>
                </a:lnTo>
                <a:close/>
              </a:path>
              <a:path w="570865" h="208280" extrusionOk="0">
                <a:moveTo>
                  <a:pt x="253606" y="0"/>
                </a:moveTo>
                <a:lnTo>
                  <a:pt x="206270" y="464"/>
                </a:lnTo>
                <a:lnTo>
                  <a:pt x="158598" y="6605"/>
                </a:lnTo>
                <a:lnTo>
                  <a:pt x="109468" y="19170"/>
                </a:lnTo>
                <a:lnTo>
                  <a:pt x="63027" y="37502"/>
                </a:lnTo>
                <a:lnTo>
                  <a:pt x="19672" y="61187"/>
                </a:lnTo>
                <a:lnTo>
                  <a:pt x="0" y="75310"/>
                </a:lnTo>
                <a:lnTo>
                  <a:pt x="0" y="123428"/>
                </a:lnTo>
                <a:lnTo>
                  <a:pt x="27548" y="101600"/>
                </a:lnTo>
                <a:lnTo>
                  <a:pt x="70215" y="76361"/>
                </a:lnTo>
                <a:lnTo>
                  <a:pt x="116429" y="57001"/>
                </a:lnTo>
                <a:lnTo>
                  <a:pt x="165698" y="44032"/>
                </a:lnTo>
                <a:lnTo>
                  <a:pt x="213628" y="38182"/>
                </a:lnTo>
                <a:lnTo>
                  <a:pt x="404227" y="38182"/>
                </a:lnTo>
                <a:lnTo>
                  <a:pt x="389243" y="30837"/>
                </a:lnTo>
                <a:lnTo>
                  <a:pt x="345528" y="15369"/>
                </a:lnTo>
                <a:lnTo>
                  <a:pt x="300170" y="5029"/>
                </a:lnTo>
                <a:lnTo>
                  <a:pt x="25360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916" y="2960120"/>
            <a:ext cx="417195" cy="179070"/>
          </a:xfrm>
          <a:custGeom>
            <a:avLst/>
            <a:gdLst/>
            <a:ahLst/>
            <a:cxnLst/>
            <a:rect l="l" t="t" r="r" b="b"/>
            <a:pathLst>
              <a:path w="417195" h="179069" extrusionOk="0">
                <a:moveTo>
                  <a:pt x="231125" y="0"/>
                </a:moveTo>
                <a:lnTo>
                  <a:pt x="183974" y="5887"/>
                </a:lnTo>
                <a:lnTo>
                  <a:pt x="138709" y="20381"/>
                </a:lnTo>
                <a:lnTo>
                  <a:pt x="97061" y="42796"/>
                </a:lnTo>
                <a:lnTo>
                  <a:pt x="59846" y="72479"/>
                </a:lnTo>
                <a:lnTo>
                  <a:pt x="27882" y="108780"/>
                </a:lnTo>
                <a:lnTo>
                  <a:pt x="1983" y="151048"/>
                </a:lnTo>
                <a:lnTo>
                  <a:pt x="0" y="158345"/>
                </a:lnTo>
                <a:lnTo>
                  <a:pt x="934" y="165588"/>
                </a:lnTo>
                <a:lnTo>
                  <a:pt x="4514" y="171952"/>
                </a:lnTo>
                <a:lnTo>
                  <a:pt x="10467" y="176613"/>
                </a:lnTo>
                <a:lnTo>
                  <a:pt x="13210" y="177997"/>
                </a:lnTo>
                <a:lnTo>
                  <a:pt x="16118" y="178645"/>
                </a:lnTo>
                <a:lnTo>
                  <a:pt x="25974" y="178645"/>
                </a:lnTo>
                <a:lnTo>
                  <a:pt x="32705" y="174797"/>
                </a:lnTo>
                <a:lnTo>
                  <a:pt x="36045" y="168130"/>
                </a:lnTo>
                <a:lnTo>
                  <a:pt x="64761" y="123347"/>
                </a:lnTo>
                <a:lnTo>
                  <a:pt x="101267" y="86850"/>
                </a:lnTo>
                <a:lnTo>
                  <a:pt x="144196" y="59734"/>
                </a:lnTo>
                <a:lnTo>
                  <a:pt x="192178" y="43098"/>
                </a:lnTo>
                <a:lnTo>
                  <a:pt x="242708" y="38010"/>
                </a:lnTo>
                <a:lnTo>
                  <a:pt x="375468" y="38010"/>
                </a:lnTo>
                <a:lnTo>
                  <a:pt x="368836" y="33598"/>
                </a:lnTo>
                <a:lnTo>
                  <a:pt x="324571" y="14104"/>
                </a:lnTo>
                <a:lnTo>
                  <a:pt x="278329" y="2821"/>
                </a:lnTo>
                <a:lnTo>
                  <a:pt x="231125" y="0"/>
                </a:lnTo>
                <a:close/>
              </a:path>
              <a:path w="417195" h="179069" extrusionOk="0">
                <a:moveTo>
                  <a:pt x="375468" y="38010"/>
                </a:moveTo>
                <a:lnTo>
                  <a:pt x="242708" y="38010"/>
                </a:lnTo>
                <a:lnTo>
                  <a:pt x="293056" y="44562"/>
                </a:lnTo>
                <a:lnTo>
                  <a:pt x="341520" y="62329"/>
                </a:lnTo>
                <a:lnTo>
                  <a:pt x="386400" y="90888"/>
                </a:lnTo>
                <a:lnTo>
                  <a:pt x="393138" y="94328"/>
                </a:lnTo>
                <a:lnTo>
                  <a:pt x="400419" y="94901"/>
                </a:lnTo>
                <a:lnTo>
                  <a:pt x="407383" y="92703"/>
                </a:lnTo>
                <a:lnTo>
                  <a:pt x="413171" y="87827"/>
                </a:lnTo>
                <a:lnTo>
                  <a:pt x="416611" y="81094"/>
                </a:lnTo>
                <a:lnTo>
                  <a:pt x="417184" y="73813"/>
                </a:lnTo>
                <a:lnTo>
                  <a:pt x="414986" y="66846"/>
                </a:lnTo>
                <a:lnTo>
                  <a:pt x="410110" y="61056"/>
                </a:lnTo>
                <a:lnTo>
                  <a:pt x="375468" y="3801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0" y="3448286"/>
            <a:ext cx="127635" cy="271145"/>
          </a:xfrm>
          <a:custGeom>
            <a:avLst/>
            <a:gdLst/>
            <a:ahLst/>
            <a:cxnLst/>
            <a:rect l="l" t="t" r="r" b="b"/>
            <a:pathLst>
              <a:path w="127635" h="271145" extrusionOk="0">
                <a:moveTo>
                  <a:pt x="71766" y="0"/>
                </a:moveTo>
                <a:lnTo>
                  <a:pt x="65137" y="2057"/>
                </a:lnTo>
                <a:lnTo>
                  <a:pt x="60882" y="3098"/>
                </a:lnTo>
                <a:lnTo>
                  <a:pt x="0" y="26868"/>
                </a:lnTo>
                <a:lnTo>
                  <a:pt x="0" y="271108"/>
                </a:lnTo>
                <a:lnTo>
                  <a:pt x="127621" y="266230"/>
                </a:lnTo>
                <a:lnTo>
                  <a:pt x="110148" y="244442"/>
                </a:lnTo>
                <a:lnTo>
                  <a:pt x="93426" y="223308"/>
                </a:lnTo>
                <a:lnTo>
                  <a:pt x="76703" y="203106"/>
                </a:lnTo>
                <a:lnTo>
                  <a:pt x="59231" y="184111"/>
                </a:lnTo>
                <a:lnTo>
                  <a:pt x="44210" y="165538"/>
                </a:lnTo>
                <a:lnTo>
                  <a:pt x="36152" y="146367"/>
                </a:lnTo>
                <a:lnTo>
                  <a:pt x="35299" y="125586"/>
                </a:lnTo>
                <a:lnTo>
                  <a:pt x="41896" y="102184"/>
                </a:lnTo>
                <a:lnTo>
                  <a:pt x="50724" y="77790"/>
                </a:lnTo>
                <a:lnTo>
                  <a:pt x="58002" y="52516"/>
                </a:lnTo>
                <a:lnTo>
                  <a:pt x="64695" y="26530"/>
                </a:lnTo>
                <a:lnTo>
                  <a:pt x="7176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" name="Google Shape;127;p8">
            <a:extLst>
              <a:ext uri="{FF2B5EF4-FFF2-40B4-BE49-F238E27FC236}">
                <a16:creationId xmlns:a16="http://schemas.microsoft.com/office/drawing/2014/main" id="{2DED8BA6-2EF7-45D4-8991-B89218409F8F}"/>
              </a:ext>
            </a:extLst>
          </p:cNvPr>
          <p:cNvSpPr txBox="1"/>
          <p:nvPr/>
        </p:nvSpPr>
        <p:spPr>
          <a:xfrm>
            <a:off x="2873487" y="5847909"/>
            <a:ext cx="1495040" cy="1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</a:t>
            </a: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7</a:t>
            </a: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9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9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9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9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9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9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9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9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9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9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9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9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9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9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9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9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9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9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9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9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9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9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9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9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9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 sz="11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217744" y="392089"/>
            <a:ext cx="4199511" cy="69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چپ و راست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698501" y="1265935"/>
            <a:ext cx="3175678" cy="38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کلیدهای جهت دار </a:t>
            </a:r>
            <a:r>
              <a:rPr lang="en-US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(Arrow Key)</a:t>
            </a: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 را برای حرکت</a:t>
            </a:r>
          </a:p>
          <a:p>
            <a: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به چپ و راست بفشارید.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49350" y="1866417"/>
            <a:ext cx="2273287" cy="171449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9"/>
          <p:cNvSpPr/>
          <p:nvPr/>
        </p:nvSpPr>
        <p:spPr>
          <a:xfrm>
            <a:off x="1149350" y="1866417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9"/>
          <p:cNvSpPr/>
          <p:nvPr/>
        </p:nvSpPr>
        <p:spPr>
          <a:xfrm>
            <a:off x="838194" y="4500679"/>
            <a:ext cx="204584" cy="22191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9"/>
          <p:cNvSpPr/>
          <p:nvPr/>
        </p:nvSpPr>
        <p:spPr>
          <a:xfrm>
            <a:off x="838193" y="2631239"/>
            <a:ext cx="204584" cy="221917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9"/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9"/>
          <p:cNvSpPr/>
          <p:nvPr/>
        </p:nvSpPr>
        <p:spPr>
          <a:xfrm>
            <a:off x="1149350" y="3756943"/>
            <a:ext cx="2273287" cy="1707522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9"/>
          <p:cNvSpPr/>
          <p:nvPr/>
        </p:nvSpPr>
        <p:spPr>
          <a:xfrm>
            <a:off x="1149350" y="3756939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0"/>
          <p:cNvSpPr/>
          <p:nvPr/>
        </p:nvSpPr>
        <p:spPr>
          <a:xfrm>
            <a:off x="0" y="927100"/>
            <a:ext cx="4572000" cy="1358900"/>
          </a:xfrm>
          <a:custGeom>
            <a:avLst/>
            <a:gdLst/>
            <a:ahLst/>
            <a:cxnLst/>
            <a:rect l="l" t="t" r="r" b="b"/>
            <a:pathLst>
              <a:path w="4572000" h="1358900" extrusionOk="0">
                <a:moveTo>
                  <a:pt x="0" y="1358900"/>
                </a:moveTo>
                <a:lnTo>
                  <a:pt x="4572000" y="1358900"/>
                </a:lnTo>
                <a:lnTo>
                  <a:pt x="4572000" y="0"/>
                </a:lnTo>
                <a:lnTo>
                  <a:pt x="0" y="0"/>
                </a:lnTo>
                <a:lnTo>
                  <a:pt x="0" y="1358900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0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0"/>
          <p:cNvSpPr/>
          <p:nvPr/>
        </p:nvSpPr>
        <p:spPr>
          <a:xfrm>
            <a:off x="0" y="2286000"/>
            <a:ext cx="4572000" cy="1863725"/>
          </a:xfrm>
          <a:custGeom>
            <a:avLst/>
            <a:gdLst/>
            <a:ahLst/>
            <a:cxnLst/>
            <a:rect l="l" t="t" r="r" b="b"/>
            <a:pathLst>
              <a:path w="4572000" h="1863725" extrusionOk="0">
                <a:moveTo>
                  <a:pt x="0" y="1863305"/>
                </a:moveTo>
                <a:lnTo>
                  <a:pt x="4572000" y="1863305"/>
                </a:lnTo>
                <a:lnTo>
                  <a:pt x="4572000" y="0"/>
                </a:lnTo>
                <a:lnTo>
                  <a:pt x="0" y="0"/>
                </a:lnTo>
                <a:lnTo>
                  <a:pt x="0" y="186330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0"/>
          <p:cNvSpPr/>
          <p:nvPr/>
        </p:nvSpPr>
        <p:spPr>
          <a:xfrm>
            <a:off x="0" y="22733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10"/>
          <p:cNvSpPr/>
          <p:nvPr/>
        </p:nvSpPr>
        <p:spPr>
          <a:xfrm>
            <a:off x="2304414" y="1329014"/>
            <a:ext cx="0" cy="800100"/>
          </a:xfrm>
          <a:custGeom>
            <a:avLst/>
            <a:gdLst/>
            <a:ahLst/>
            <a:cxnLst/>
            <a:rect l="l" t="t" r="r" b="b"/>
            <a:pathLst>
              <a:path w="120000" h="800100" extrusionOk="0">
                <a:moveTo>
                  <a:pt x="0" y="0"/>
                </a:moveTo>
                <a:lnTo>
                  <a:pt x="0" y="799579"/>
                </a:lnTo>
              </a:path>
            </a:pathLst>
          </a:cu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0"/>
          <p:cNvSpPr/>
          <p:nvPr/>
        </p:nvSpPr>
        <p:spPr>
          <a:xfrm>
            <a:off x="0" y="4149306"/>
            <a:ext cx="4572000" cy="717550"/>
          </a:xfrm>
          <a:custGeom>
            <a:avLst/>
            <a:gdLst/>
            <a:ahLst/>
            <a:cxnLst/>
            <a:rect l="l" t="t" r="r" b="b"/>
            <a:pathLst>
              <a:path w="4572000" h="717550" extrusionOk="0">
                <a:moveTo>
                  <a:pt x="0" y="716927"/>
                </a:moveTo>
                <a:lnTo>
                  <a:pt x="4572000" y="716927"/>
                </a:lnTo>
                <a:lnTo>
                  <a:pt x="4572000" y="0"/>
                </a:lnTo>
                <a:lnTo>
                  <a:pt x="0" y="0"/>
                </a:lnTo>
                <a:lnTo>
                  <a:pt x="0" y="716927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0"/>
          <p:cNvSpPr/>
          <p:nvPr/>
        </p:nvSpPr>
        <p:spPr>
          <a:xfrm>
            <a:off x="0" y="413660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0"/>
          <p:cNvSpPr/>
          <p:nvPr/>
        </p:nvSpPr>
        <p:spPr>
          <a:xfrm>
            <a:off x="3324209" y="4457197"/>
            <a:ext cx="204584" cy="2219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0"/>
          <p:cNvSpPr/>
          <p:nvPr/>
        </p:nvSpPr>
        <p:spPr>
          <a:xfrm>
            <a:off x="3070128" y="4457197"/>
            <a:ext cx="204584" cy="22191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0"/>
          <p:cNvSpPr/>
          <p:nvPr/>
        </p:nvSpPr>
        <p:spPr>
          <a:xfrm>
            <a:off x="0" y="4866233"/>
            <a:ext cx="4572000" cy="1534795"/>
          </a:xfrm>
          <a:custGeom>
            <a:avLst/>
            <a:gdLst/>
            <a:ahLst/>
            <a:cxnLst/>
            <a:rect l="l" t="t" r="r" b="b"/>
            <a:pathLst>
              <a:path w="4572000" h="1534795" extrusionOk="0">
                <a:moveTo>
                  <a:pt x="0" y="1534566"/>
                </a:moveTo>
                <a:lnTo>
                  <a:pt x="4572000" y="1534566"/>
                </a:lnTo>
                <a:lnTo>
                  <a:pt x="4572000" y="0"/>
                </a:lnTo>
                <a:lnTo>
                  <a:pt x="0" y="0"/>
                </a:lnTo>
                <a:lnTo>
                  <a:pt x="0" y="1534566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0"/>
          <p:cNvSpPr/>
          <p:nvPr/>
        </p:nvSpPr>
        <p:spPr>
          <a:xfrm>
            <a:off x="0" y="485352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399"/>
                </a:moveTo>
                <a:lnTo>
                  <a:pt x="4572000" y="25399"/>
                </a:lnTo>
                <a:lnTo>
                  <a:pt x="4572000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432459" y="5213917"/>
            <a:ext cx="1246461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 منفی باعث حرکت به سمت چپ می‌شود.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2833627" y="5217938"/>
            <a:ext cx="1334744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algn="r" rtl="1">
              <a:lnSpc>
                <a:spcPct val="111100"/>
              </a:lnSpc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 مثبت باعث حرکت به سمت راست می‌شود.</a:t>
            </a:r>
            <a:endParaRPr lang="fa-IR"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0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0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0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0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0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0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0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0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0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0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0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0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0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0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0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0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0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0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0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0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0"/>
          <p:cNvSpPr txBox="1"/>
          <p:nvPr/>
        </p:nvSpPr>
        <p:spPr>
          <a:xfrm>
            <a:off x="1434184" y="2394607"/>
            <a:ext cx="171640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215899" y="208603"/>
            <a:ext cx="3791197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>
              <a:lnSpc>
                <a:spcPct val="117708"/>
              </a:lnSpc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چپ و راست</a:t>
            </a:r>
            <a:b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</a:br>
            <a:r>
              <a:rPr lang="en-US" sz="1000" b="0"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scratch.mit.edu</a:t>
            </a:r>
            <a:endParaRPr sz="10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 </a:t>
            </a:r>
            <a:endParaRPr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2471451" y="1893685"/>
            <a:ext cx="104013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بازیگری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2780397" y="1406720"/>
            <a:ext cx="412394" cy="412394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10"/>
          <p:cNvSpPr/>
          <p:nvPr/>
        </p:nvSpPr>
        <p:spPr>
          <a:xfrm>
            <a:off x="2785160" y="14019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10"/>
          <p:cNvSpPr/>
          <p:nvPr/>
        </p:nvSpPr>
        <p:spPr>
          <a:xfrm>
            <a:off x="1361319" y="13557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" name="Google Shape;233;p10"/>
          <p:cNvSpPr/>
          <p:nvPr/>
        </p:nvSpPr>
        <p:spPr>
          <a:xfrm>
            <a:off x="1361325" y="1363678"/>
            <a:ext cx="712469" cy="536828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10"/>
          <p:cNvSpPr/>
          <p:nvPr/>
        </p:nvSpPr>
        <p:spPr>
          <a:xfrm>
            <a:off x="1361319" y="13557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10"/>
          <p:cNvSpPr txBox="1"/>
          <p:nvPr/>
        </p:nvSpPr>
        <p:spPr>
          <a:xfrm>
            <a:off x="1558406" y="1903879"/>
            <a:ext cx="33147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Galaxy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6" name="Google Shape;236;p10"/>
          <p:cNvSpPr txBox="1"/>
          <p:nvPr/>
        </p:nvSpPr>
        <p:spPr>
          <a:xfrm>
            <a:off x="127004" y="1882139"/>
            <a:ext cx="920204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14603" algn="ct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پس زمینه‌ای را انتخاب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569213" y="1406720"/>
            <a:ext cx="412394" cy="412394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10"/>
          <p:cNvSpPr/>
          <p:nvPr/>
        </p:nvSpPr>
        <p:spPr>
          <a:xfrm>
            <a:off x="573976" y="14019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" name="Google Shape;239;p10"/>
          <p:cNvSpPr/>
          <p:nvPr/>
        </p:nvSpPr>
        <p:spPr>
          <a:xfrm>
            <a:off x="3611879" y="1346200"/>
            <a:ext cx="731520" cy="731520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10"/>
          <p:cNvSpPr txBox="1"/>
          <p:nvPr/>
        </p:nvSpPr>
        <p:spPr>
          <a:xfrm>
            <a:off x="3829903" y="1903879"/>
            <a:ext cx="29591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1" name="Google Shape;241;p10"/>
          <p:cNvSpPr/>
          <p:nvPr/>
        </p:nvSpPr>
        <p:spPr>
          <a:xfrm>
            <a:off x="528438" y="2806700"/>
            <a:ext cx="503123" cy="514908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10"/>
          <p:cNvSpPr txBox="1"/>
          <p:nvPr/>
        </p:nvSpPr>
        <p:spPr>
          <a:xfrm>
            <a:off x="666372" y="3188108"/>
            <a:ext cx="22796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6" name="Google Shape;246;p10"/>
          <p:cNvSpPr/>
          <p:nvPr/>
        </p:nvSpPr>
        <p:spPr>
          <a:xfrm>
            <a:off x="1495013" y="5860693"/>
            <a:ext cx="299085" cy="168910"/>
          </a:xfrm>
          <a:custGeom>
            <a:avLst/>
            <a:gdLst/>
            <a:ahLst/>
            <a:cxnLst/>
            <a:rect l="l" t="t" r="r" b="b"/>
            <a:pathLst>
              <a:path w="299085" h="168910" extrusionOk="0">
                <a:moveTo>
                  <a:pt x="83668" y="0"/>
                </a:moveTo>
                <a:lnTo>
                  <a:pt x="77812" y="3096"/>
                </a:lnTo>
                <a:lnTo>
                  <a:pt x="0" y="80909"/>
                </a:lnTo>
                <a:lnTo>
                  <a:pt x="0" y="87640"/>
                </a:lnTo>
                <a:lnTo>
                  <a:pt x="77812" y="165453"/>
                </a:lnTo>
                <a:lnTo>
                  <a:pt x="83668" y="168547"/>
                </a:lnTo>
                <a:lnTo>
                  <a:pt x="89727" y="167805"/>
                </a:lnTo>
                <a:lnTo>
                  <a:pt x="94473" y="163934"/>
                </a:lnTo>
                <a:lnTo>
                  <a:pt x="96393" y="157642"/>
                </a:lnTo>
                <a:lnTo>
                  <a:pt x="96393" y="114348"/>
                </a:lnTo>
                <a:lnTo>
                  <a:pt x="283121" y="100022"/>
                </a:lnTo>
                <a:lnTo>
                  <a:pt x="291871" y="99984"/>
                </a:lnTo>
                <a:lnTo>
                  <a:pt x="298704" y="93151"/>
                </a:lnTo>
                <a:lnTo>
                  <a:pt x="298704" y="76197"/>
                </a:lnTo>
                <a:lnTo>
                  <a:pt x="291871" y="69364"/>
                </a:lnTo>
                <a:lnTo>
                  <a:pt x="283146" y="69364"/>
                </a:lnTo>
                <a:lnTo>
                  <a:pt x="96393" y="55001"/>
                </a:lnTo>
                <a:lnTo>
                  <a:pt x="96393" y="10906"/>
                </a:lnTo>
                <a:lnTo>
                  <a:pt x="94473" y="4608"/>
                </a:lnTo>
                <a:lnTo>
                  <a:pt x="89727" y="738"/>
                </a:lnTo>
                <a:lnTo>
                  <a:pt x="83668" y="0"/>
                </a:lnTo>
                <a:close/>
              </a:path>
              <a:path w="299085" h="168910" extrusionOk="0">
                <a:moveTo>
                  <a:pt x="291871" y="99984"/>
                </a:moveTo>
                <a:lnTo>
                  <a:pt x="283235" y="99984"/>
                </a:lnTo>
                <a:lnTo>
                  <a:pt x="291833" y="100022"/>
                </a:lnTo>
                <a:close/>
              </a:path>
              <a:path w="299085" h="168910" extrusionOk="0">
                <a:moveTo>
                  <a:pt x="291833" y="69326"/>
                </a:moveTo>
                <a:lnTo>
                  <a:pt x="283286" y="69326"/>
                </a:lnTo>
                <a:lnTo>
                  <a:pt x="291871" y="69364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7" name="Google Shape;247;p10"/>
          <p:cNvSpPr/>
          <p:nvPr/>
        </p:nvSpPr>
        <p:spPr>
          <a:xfrm>
            <a:off x="1987909" y="5487373"/>
            <a:ext cx="570877" cy="613526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" name="Google Shape;252;p10"/>
          <p:cNvSpPr txBox="1"/>
          <p:nvPr/>
        </p:nvSpPr>
        <p:spPr>
          <a:xfrm>
            <a:off x="980762" y="2725798"/>
            <a:ext cx="1716404" cy="12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گزینه</a:t>
            </a:r>
            <a:r>
              <a:rPr lang="fa-IR" sz="900" b="1">
                <a:solidFill>
                  <a:srgbClr val="636466"/>
                </a:solidFill>
                <a:latin typeface="Vazir Black" panose="020B0603030804020204" pitchFamily="34" charset="-78"/>
                <a:cs typeface="Vazir Black" panose="020B0603030804020204" pitchFamily="34" charset="-78"/>
              </a:rPr>
              <a:t>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cs typeface="Vazir Bold" panose="020B0603030804020204" pitchFamily="34" charset="-78"/>
              </a:rPr>
              <a:t>جهت راست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انتخاب کنید.</a:t>
            </a:r>
            <a:endParaRPr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DF268-65D7-9842-9A4D-8C59C45A7009}"/>
              </a:ext>
            </a:extLst>
          </p:cNvPr>
          <p:cNvSpPr txBox="1"/>
          <p:nvPr/>
        </p:nvSpPr>
        <p:spPr>
          <a:xfrm>
            <a:off x="-1" y="4984195"/>
            <a:ext cx="457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459FC7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نکته</a:t>
            </a:r>
            <a:endParaRPr lang="en-US" dirty="0">
              <a:solidFill>
                <a:srgbClr val="459FC7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835A58-D0DA-FF44-A0DC-81E91DD486C2}"/>
              </a:ext>
            </a:extLst>
          </p:cNvPr>
          <p:cNvSpPr txBox="1"/>
          <p:nvPr/>
        </p:nvSpPr>
        <p:spPr>
          <a:xfrm>
            <a:off x="1119872" y="3326844"/>
            <a:ext cx="1597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Black" panose="02000000000000000000" pitchFamily="2" charset="0"/>
                <a:cs typeface="Vazir" panose="020B0603030804020204" pitchFamily="34" charset="-78"/>
              </a:rPr>
              <a:t>گزینه</a:t>
            </a:r>
            <a:r>
              <a:rPr lang="fa-IR" sz="900" b="1">
                <a:solidFill>
                  <a:srgbClr val="646365"/>
                </a:solidFill>
                <a:latin typeface="Vazir" panose="020B0603030804020204" pitchFamily="34" charset="-78"/>
                <a:ea typeface="Roboto Black" panose="02000000000000000000" pitchFamily="2" charset="0"/>
                <a:cs typeface="Vazir" panose="020B0603030804020204" pitchFamily="34" charset="-78"/>
              </a:rPr>
              <a:t> 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 Black" panose="02000000000000000000" pitchFamily="2" charset="0"/>
                <a:cs typeface="Vazir Bold" panose="020B0603030804020204" pitchFamily="34" charset="-78"/>
              </a:rPr>
              <a:t>جهت چپ 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Black" panose="02000000000000000000" pitchFamily="2" charset="0"/>
                <a:cs typeface="Vazir" panose="020B0603030804020204" pitchFamily="34" charset="-78"/>
              </a:rPr>
              <a:t>را انتخاب کنید.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050F55-D6C2-8144-A75C-FA6BAA376847}"/>
              </a:ext>
            </a:extLst>
          </p:cNvPr>
          <p:cNvSpPr txBox="1"/>
          <p:nvPr/>
        </p:nvSpPr>
        <p:spPr>
          <a:xfrm>
            <a:off x="1292786" y="3751002"/>
            <a:ext cx="140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حرکت به چپ علامت منفی را تایپ کنید.</a:t>
            </a:r>
            <a:endParaRPr lang="en-US" sz="900" b="1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F706722-5EC4-2E4D-9807-44A4D785BD65}"/>
              </a:ext>
            </a:extLst>
          </p:cNvPr>
          <p:cNvSpPr txBox="1"/>
          <p:nvPr/>
        </p:nvSpPr>
        <p:spPr>
          <a:xfrm>
            <a:off x="15263" y="4202655"/>
            <a:ext cx="45783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AA687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امتحانش کن</a:t>
            </a:r>
            <a:endParaRPr lang="en-US" dirty="0">
              <a:solidFill>
                <a:srgbClr val="7AA687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  <a:p>
            <a:pPr algn="ctr"/>
            <a:endParaRPr lang="en-US" sz="900" b="1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72FB4D-25F2-8F45-B65B-1F044C8E97AF}"/>
              </a:ext>
            </a:extLst>
          </p:cNvPr>
          <p:cNvSpPr txBox="1"/>
          <p:nvPr/>
        </p:nvSpPr>
        <p:spPr>
          <a:xfrm>
            <a:off x="73528" y="4515142"/>
            <a:ext cx="4578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کلیدهای جهت دار را بزنید.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FC3230-EB5D-43E2-86A6-EC4FF53830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05196" y="3355110"/>
            <a:ext cx="1254088" cy="62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C73243-1991-468A-9AA1-1E345F6137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76403" y="2689915"/>
            <a:ext cx="1418316" cy="614973"/>
          </a:xfrm>
          <a:prstGeom prst="rect">
            <a:avLst/>
          </a:prstGeom>
        </p:spPr>
      </p:pic>
      <p:sp>
        <p:nvSpPr>
          <p:cNvPr id="227" name="Google Shape;227;p10"/>
          <p:cNvSpPr/>
          <p:nvPr/>
        </p:nvSpPr>
        <p:spPr>
          <a:xfrm flipH="1">
            <a:off x="2689072" y="2753661"/>
            <a:ext cx="538703" cy="128681"/>
          </a:xfrm>
          <a:custGeom>
            <a:avLst/>
            <a:gdLst/>
            <a:ahLst/>
            <a:cxnLst/>
            <a:rect l="l" t="t" r="r" b="b"/>
            <a:pathLst>
              <a:path w="577214" h="160655" extrusionOk="0">
                <a:moveTo>
                  <a:pt x="0" y="160413"/>
                </a:moveTo>
                <a:lnTo>
                  <a:pt x="116763" y="0"/>
                </a:lnTo>
                <a:lnTo>
                  <a:pt x="577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28" name="Google Shape;228;p10"/>
          <p:cNvSpPr/>
          <p:nvPr/>
        </p:nvSpPr>
        <p:spPr>
          <a:xfrm flipH="1">
            <a:off x="2697164" y="3409950"/>
            <a:ext cx="573377" cy="145357"/>
          </a:xfrm>
          <a:custGeom>
            <a:avLst/>
            <a:gdLst/>
            <a:ahLst/>
            <a:cxnLst/>
            <a:rect l="l" t="t" r="r" b="b"/>
            <a:pathLst>
              <a:path w="577214" h="160654" extrusionOk="0">
                <a:moveTo>
                  <a:pt x="0" y="160413"/>
                </a:moveTo>
                <a:lnTo>
                  <a:pt x="116763" y="0"/>
                </a:lnTo>
                <a:lnTo>
                  <a:pt x="577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" name="Google Shape;228;p10">
            <a:extLst>
              <a:ext uri="{FF2B5EF4-FFF2-40B4-BE49-F238E27FC236}">
                <a16:creationId xmlns:a16="http://schemas.microsoft.com/office/drawing/2014/main" id="{A083C0CE-466D-4F67-BEAE-A6969A5B14BA}"/>
              </a:ext>
            </a:extLst>
          </p:cNvPr>
          <p:cNvSpPr/>
          <p:nvPr/>
        </p:nvSpPr>
        <p:spPr>
          <a:xfrm flipH="1" flipV="1">
            <a:off x="2652523" y="3858908"/>
            <a:ext cx="714563" cy="153153"/>
          </a:xfrm>
          <a:custGeom>
            <a:avLst/>
            <a:gdLst/>
            <a:ahLst/>
            <a:cxnLst/>
            <a:rect l="l" t="t" r="r" b="b"/>
            <a:pathLst>
              <a:path w="577214" h="160654" extrusionOk="0">
                <a:moveTo>
                  <a:pt x="0" y="160413"/>
                </a:moveTo>
                <a:lnTo>
                  <a:pt x="116763" y="0"/>
                </a:lnTo>
                <a:lnTo>
                  <a:pt x="577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" name="Google Shape;246;p10">
            <a:extLst>
              <a:ext uri="{FF2B5EF4-FFF2-40B4-BE49-F238E27FC236}">
                <a16:creationId xmlns:a16="http://schemas.microsoft.com/office/drawing/2014/main" id="{70570DBF-8AC3-4C97-80A7-5A926FBAAF36}"/>
              </a:ext>
            </a:extLst>
          </p:cNvPr>
          <p:cNvSpPr/>
          <p:nvPr/>
        </p:nvSpPr>
        <p:spPr>
          <a:xfrm flipH="1">
            <a:off x="2774164" y="5858080"/>
            <a:ext cx="299085" cy="168910"/>
          </a:xfrm>
          <a:custGeom>
            <a:avLst/>
            <a:gdLst/>
            <a:ahLst/>
            <a:cxnLst/>
            <a:rect l="l" t="t" r="r" b="b"/>
            <a:pathLst>
              <a:path w="299085" h="168910" extrusionOk="0">
                <a:moveTo>
                  <a:pt x="83668" y="0"/>
                </a:moveTo>
                <a:lnTo>
                  <a:pt x="77812" y="3096"/>
                </a:lnTo>
                <a:lnTo>
                  <a:pt x="0" y="80909"/>
                </a:lnTo>
                <a:lnTo>
                  <a:pt x="0" y="87640"/>
                </a:lnTo>
                <a:lnTo>
                  <a:pt x="77812" y="165453"/>
                </a:lnTo>
                <a:lnTo>
                  <a:pt x="83668" y="168547"/>
                </a:lnTo>
                <a:lnTo>
                  <a:pt x="89727" y="167805"/>
                </a:lnTo>
                <a:lnTo>
                  <a:pt x="94473" y="163934"/>
                </a:lnTo>
                <a:lnTo>
                  <a:pt x="96393" y="157642"/>
                </a:lnTo>
                <a:lnTo>
                  <a:pt x="96393" y="114348"/>
                </a:lnTo>
                <a:lnTo>
                  <a:pt x="283121" y="100022"/>
                </a:lnTo>
                <a:lnTo>
                  <a:pt x="291871" y="99984"/>
                </a:lnTo>
                <a:lnTo>
                  <a:pt x="298704" y="93151"/>
                </a:lnTo>
                <a:lnTo>
                  <a:pt x="298704" y="76197"/>
                </a:lnTo>
                <a:lnTo>
                  <a:pt x="291871" y="69364"/>
                </a:lnTo>
                <a:lnTo>
                  <a:pt x="283146" y="69364"/>
                </a:lnTo>
                <a:lnTo>
                  <a:pt x="96393" y="55001"/>
                </a:lnTo>
                <a:lnTo>
                  <a:pt x="96393" y="10906"/>
                </a:lnTo>
                <a:lnTo>
                  <a:pt x="94473" y="4608"/>
                </a:lnTo>
                <a:lnTo>
                  <a:pt x="89727" y="738"/>
                </a:lnTo>
                <a:lnTo>
                  <a:pt x="83668" y="0"/>
                </a:lnTo>
                <a:close/>
              </a:path>
              <a:path w="299085" h="168910" extrusionOk="0">
                <a:moveTo>
                  <a:pt x="291871" y="99984"/>
                </a:moveTo>
                <a:lnTo>
                  <a:pt x="283235" y="99984"/>
                </a:lnTo>
                <a:lnTo>
                  <a:pt x="291833" y="100022"/>
                </a:lnTo>
                <a:close/>
              </a:path>
              <a:path w="299085" h="168910" extrusionOk="0">
                <a:moveTo>
                  <a:pt x="291833" y="69326"/>
                </a:moveTo>
                <a:lnTo>
                  <a:pt x="283286" y="69326"/>
                </a:lnTo>
                <a:lnTo>
                  <a:pt x="291871" y="69364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22E8E6-909A-4318-A576-D0F2B500E8B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00379" y="5771374"/>
            <a:ext cx="932462" cy="356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250F81-1189-4748-8D0F-F3CA3C5FAC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6294" y="5771374"/>
            <a:ext cx="976085" cy="354128"/>
          </a:xfrm>
          <a:prstGeom prst="rect">
            <a:avLst/>
          </a:prstGeom>
        </p:spPr>
      </p:pic>
      <p:sp>
        <p:nvSpPr>
          <p:cNvPr id="251" name="Google Shape;251;p10"/>
          <p:cNvSpPr/>
          <p:nvPr/>
        </p:nvSpPr>
        <p:spPr>
          <a:xfrm flipH="1">
            <a:off x="662495" y="5568163"/>
            <a:ext cx="45719" cy="292528"/>
          </a:xfrm>
          <a:custGeom>
            <a:avLst/>
            <a:gdLst/>
            <a:ahLst/>
            <a:cxnLst/>
            <a:rect l="l" t="t" r="r" b="b"/>
            <a:pathLst>
              <a:path w="120000" h="139700" extrusionOk="0">
                <a:moveTo>
                  <a:pt x="0" y="139699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" name="Google Shape;251;p10">
            <a:extLst>
              <a:ext uri="{FF2B5EF4-FFF2-40B4-BE49-F238E27FC236}">
                <a16:creationId xmlns:a16="http://schemas.microsoft.com/office/drawing/2014/main" id="{8FF991F6-94D5-4D5C-8FEE-B223A73EAF04}"/>
              </a:ext>
            </a:extLst>
          </p:cNvPr>
          <p:cNvSpPr/>
          <p:nvPr/>
        </p:nvSpPr>
        <p:spPr>
          <a:xfrm flipH="1">
            <a:off x="3424464" y="5568163"/>
            <a:ext cx="45719" cy="292528"/>
          </a:xfrm>
          <a:custGeom>
            <a:avLst/>
            <a:gdLst/>
            <a:ahLst/>
            <a:cxnLst/>
            <a:rect l="l" t="t" r="r" b="b"/>
            <a:pathLst>
              <a:path w="120000" h="139700" extrusionOk="0">
                <a:moveTo>
                  <a:pt x="0" y="139699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1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3304141" y="5927159"/>
            <a:ext cx="621156" cy="18528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1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1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6" name="Google Shape;266;p11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" name="Google Shape;285;p11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 sz="11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11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222390" y="320592"/>
            <a:ext cx="4109589" cy="71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بالا و پایین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291" name="Google Shape;291;p11"/>
          <p:cNvSpPr txBox="1"/>
          <p:nvPr/>
        </p:nvSpPr>
        <p:spPr>
          <a:xfrm>
            <a:off x="698500" y="1263649"/>
            <a:ext cx="3175678" cy="48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algn="ctr" rtl="1"/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کلیدهای جهت دار </a:t>
            </a:r>
            <a:r>
              <a:rPr lang="en-US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(Arrow Key)</a:t>
            </a: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 را برای </a:t>
            </a:r>
          </a:p>
          <a:p>
            <a:pPr lvl="0" algn="ctr" rtl="1"/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حرکت به بالا و پایین بفشارید.</a:t>
            </a:r>
            <a:endParaRPr lang="fa-IR"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1149350" y="1864614"/>
            <a:ext cx="2273287" cy="17144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11"/>
          <p:cNvSpPr/>
          <p:nvPr/>
        </p:nvSpPr>
        <p:spPr>
          <a:xfrm>
            <a:off x="1149350" y="1864614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11"/>
          <p:cNvSpPr/>
          <p:nvPr/>
        </p:nvSpPr>
        <p:spPr>
          <a:xfrm>
            <a:off x="838193" y="2629171"/>
            <a:ext cx="204584" cy="221915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5" name="Google Shape;295;p11"/>
          <p:cNvSpPr/>
          <p:nvPr/>
        </p:nvSpPr>
        <p:spPr>
          <a:xfrm>
            <a:off x="838193" y="4500679"/>
            <a:ext cx="204584" cy="221917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11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8" name="Google Shape;298;p11"/>
          <p:cNvSpPr/>
          <p:nvPr/>
        </p:nvSpPr>
        <p:spPr>
          <a:xfrm>
            <a:off x="1149350" y="3747532"/>
            <a:ext cx="2273287" cy="1714496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11"/>
          <p:cNvSpPr/>
          <p:nvPr/>
        </p:nvSpPr>
        <p:spPr>
          <a:xfrm>
            <a:off x="1149350" y="3747528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179;p9">
            <a:extLst>
              <a:ext uri="{FF2B5EF4-FFF2-40B4-BE49-F238E27FC236}">
                <a16:creationId xmlns:a16="http://schemas.microsoft.com/office/drawing/2014/main" id="{69BCB3FC-F4EC-4D35-9822-47B8AD5167C1}"/>
              </a:ext>
            </a:extLst>
          </p:cNvPr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/>
          <p:nvPr/>
        </p:nvSpPr>
        <p:spPr>
          <a:xfrm>
            <a:off x="0" y="0"/>
            <a:ext cx="4572000" cy="927100"/>
          </a:xfrm>
          <a:custGeom>
            <a:avLst/>
            <a:gdLst/>
            <a:ahLst/>
            <a:cxnLst/>
            <a:rect l="l" t="t" r="r" b="b"/>
            <a:pathLst>
              <a:path w="4572000" h="927100" extrusionOk="0">
                <a:moveTo>
                  <a:pt x="0" y="927100"/>
                </a:moveTo>
                <a:lnTo>
                  <a:pt x="4572000" y="927100"/>
                </a:lnTo>
                <a:lnTo>
                  <a:pt x="4572000" y="0"/>
                </a:lnTo>
                <a:lnTo>
                  <a:pt x="0" y="0"/>
                </a:lnTo>
                <a:lnTo>
                  <a:pt x="0" y="9271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12"/>
          <p:cNvSpPr/>
          <p:nvPr/>
        </p:nvSpPr>
        <p:spPr>
          <a:xfrm>
            <a:off x="0" y="927100"/>
            <a:ext cx="4572000" cy="1335405"/>
          </a:xfrm>
          <a:custGeom>
            <a:avLst/>
            <a:gdLst/>
            <a:ahLst/>
            <a:cxnLst/>
            <a:rect l="l" t="t" r="r" b="b"/>
            <a:pathLst>
              <a:path w="4572000" h="1335405" extrusionOk="0">
                <a:moveTo>
                  <a:pt x="0" y="1335036"/>
                </a:moveTo>
                <a:lnTo>
                  <a:pt x="4572000" y="1335036"/>
                </a:lnTo>
                <a:lnTo>
                  <a:pt x="4572000" y="0"/>
                </a:lnTo>
                <a:lnTo>
                  <a:pt x="0" y="0"/>
                </a:lnTo>
                <a:lnTo>
                  <a:pt x="0" y="1335036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6" name="Google Shape;306;p12"/>
          <p:cNvSpPr/>
          <p:nvPr/>
        </p:nvSpPr>
        <p:spPr>
          <a:xfrm>
            <a:off x="0" y="914400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7" name="Google Shape;307;p12"/>
          <p:cNvSpPr/>
          <p:nvPr/>
        </p:nvSpPr>
        <p:spPr>
          <a:xfrm>
            <a:off x="0" y="2262136"/>
            <a:ext cx="4572000" cy="1988820"/>
          </a:xfrm>
          <a:custGeom>
            <a:avLst/>
            <a:gdLst/>
            <a:ahLst/>
            <a:cxnLst/>
            <a:rect l="l" t="t" r="r" b="b"/>
            <a:pathLst>
              <a:path w="4572000" h="1988820" extrusionOk="0">
                <a:moveTo>
                  <a:pt x="0" y="1988769"/>
                </a:moveTo>
                <a:lnTo>
                  <a:pt x="4572000" y="1988769"/>
                </a:lnTo>
                <a:lnTo>
                  <a:pt x="4572000" y="0"/>
                </a:lnTo>
                <a:lnTo>
                  <a:pt x="0" y="0"/>
                </a:lnTo>
                <a:lnTo>
                  <a:pt x="0" y="198876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8" name="Google Shape;308;p12"/>
          <p:cNvSpPr/>
          <p:nvPr/>
        </p:nvSpPr>
        <p:spPr>
          <a:xfrm>
            <a:off x="0" y="224943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1" name="Google Shape;311;p12"/>
          <p:cNvSpPr/>
          <p:nvPr/>
        </p:nvSpPr>
        <p:spPr>
          <a:xfrm>
            <a:off x="0" y="4905768"/>
            <a:ext cx="4572000" cy="1495425"/>
          </a:xfrm>
          <a:custGeom>
            <a:avLst/>
            <a:gdLst/>
            <a:ahLst/>
            <a:cxnLst/>
            <a:rect l="l" t="t" r="r" b="b"/>
            <a:pathLst>
              <a:path w="4572000" h="1495425" extrusionOk="0">
                <a:moveTo>
                  <a:pt x="0" y="1495031"/>
                </a:moveTo>
                <a:lnTo>
                  <a:pt x="4572000" y="1495031"/>
                </a:lnTo>
                <a:lnTo>
                  <a:pt x="4572000" y="0"/>
                </a:lnTo>
                <a:lnTo>
                  <a:pt x="0" y="0"/>
                </a:lnTo>
                <a:lnTo>
                  <a:pt x="0" y="1495031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2" name="Google Shape;312;p12"/>
          <p:cNvSpPr/>
          <p:nvPr/>
        </p:nvSpPr>
        <p:spPr>
          <a:xfrm>
            <a:off x="879527" y="5520426"/>
            <a:ext cx="168547" cy="1958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879530" y="5908748"/>
            <a:ext cx="168547" cy="1958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252785" y="5510524"/>
            <a:ext cx="542112" cy="58212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2"/>
          <p:cNvSpPr/>
          <p:nvPr/>
        </p:nvSpPr>
        <p:spPr>
          <a:xfrm>
            <a:off x="0" y="4250906"/>
            <a:ext cx="4572000" cy="655320"/>
          </a:xfrm>
          <a:custGeom>
            <a:avLst/>
            <a:gdLst/>
            <a:ahLst/>
            <a:cxnLst/>
            <a:rect l="l" t="t" r="r" b="b"/>
            <a:pathLst>
              <a:path w="4572000" h="655320" extrusionOk="0">
                <a:moveTo>
                  <a:pt x="0" y="654862"/>
                </a:moveTo>
                <a:lnTo>
                  <a:pt x="4572000" y="654862"/>
                </a:lnTo>
                <a:lnTo>
                  <a:pt x="4572000" y="0"/>
                </a:lnTo>
                <a:lnTo>
                  <a:pt x="0" y="0"/>
                </a:lnTo>
                <a:lnTo>
                  <a:pt x="0" y="654862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2"/>
          <p:cNvSpPr/>
          <p:nvPr/>
        </p:nvSpPr>
        <p:spPr>
          <a:xfrm>
            <a:off x="0" y="4893068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2"/>
          <p:cNvSpPr/>
          <p:nvPr/>
        </p:nvSpPr>
        <p:spPr>
          <a:xfrm>
            <a:off x="0" y="4238206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2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2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2" name="Google Shape;322;p12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12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12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5" name="Google Shape;325;p12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" name="Google Shape;326;p12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2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2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2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2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2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2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2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2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2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2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2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2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2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2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2"/>
          <p:cNvSpPr txBox="1"/>
          <p:nvPr/>
        </p:nvSpPr>
        <p:spPr>
          <a:xfrm>
            <a:off x="215900" y="6318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2" name="Google Shape;342;p12"/>
          <p:cNvSpPr txBox="1">
            <a:spLocks noGrp="1"/>
          </p:cNvSpPr>
          <p:nvPr>
            <p:ph type="title"/>
          </p:nvPr>
        </p:nvSpPr>
        <p:spPr>
          <a:xfrm>
            <a:off x="215900" y="277517"/>
            <a:ext cx="4218292" cy="45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/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بالا و پایین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343" name="Google Shape;343;p12"/>
          <p:cNvSpPr txBox="1"/>
          <p:nvPr/>
        </p:nvSpPr>
        <p:spPr>
          <a:xfrm>
            <a:off x="1678920" y="1035707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344" name="Google Shape;344;p12"/>
          <p:cNvSpPr/>
          <p:nvPr/>
        </p:nvSpPr>
        <p:spPr>
          <a:xfrm>
            <a:off x="1880932" y="1359480"/>
            <a:ext cx="799694" cy="752491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5" name="Google Shape;345;p12"/>
          <p:cNvSpPr/>
          <p:nvPr/>
        </p:nvSpPr>
        <p:spPr>
          <a:xfrm>
            <a:off x="1880932" y="1359480"/>
            <a:ext cx="800100" cy="753110"/>
          </a:xfrm>
          <a:custGeom>
            <a:avLst/>
            <a:gdLst/>
            <a:ahLst/>
            <a:cxnLst/>
            <a:rect l="l" t="t" r="r" b="b"/>
            <a:pathLst>
              <a:path w="800100" h="753110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76287"/>
                </a:lnTo>
                <a:lnTo>
                  <a:pt x="1190" y="720340"/>
                </a:lnTo>
                <a:lnTo>
                  <a:pt x="9525" y="742962"/>
                </a:lnTo>
                <a:lnTo>
                  <a:pt x="32146" y="751297"/>
                </a:lnTo>
                <a:lnTo>
                  <a:pt x="76200" y="752487"/>
                </a:lnTo>
                <a:lnTo>
                  <a:pt x="723493" y="752487"/>
                </a:lnTo>
                <a:lnTo>
                  <a:pt x="767546" y="751297"/>
                </a:lnTo>
                <a:lnTo>
                  <a:pt x="790168" y="742962"/>
                </a:lnTo>
                <a:lnTo>
                  <a:pt x="798502" y="720340"/>
                </a:lnTo>
                <a:lnTo>
                  <a:pt x="799693" y="676287"/>
                </a:lnTo>
                <a:lnTo>
                  <a:pt x="799693" y="76200"/>
                </a:lnTo>
                <a:lnTo>
                  <a:pt x="798502" y="32146"/>
                </a:lnTo>
                <a:lnTo>
                  <a:pt x="790168" y="9525"/>
                </a:lnTo>
                <a:lnTo>
                  <a:pt x="767546" y="1190"/>
                </a:lnTo>
                <a:lnTo>
                  <a:pt x="723493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8" name="Google Shape;348;p12"/>
          <p:cNvSpPr/>
          <p:nvPr/>
        </p:nvSpPr>
        <p:spPr>
          <a:xfrm>
            <a:off x="528438" y="2797515"/>
            <a:ext cx="503123" cy="514908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2"/>
          <p:cNvSpPr txBox="1"/>
          <p:nvPr/>
        </p:nvSpPr>
        <p:spPr>
          <a:xfrm>
            <a:off x="666372" y="3178925"/>
            <a:ext cx="227965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Robot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5" name="Google Shape;355;p12"/>
          <p:cNvSpPr/>
          <p:nvPr/>
        </p:nvSpPr>
        <p:spPr>
          <a:xfrm>
            <a:off x="2614319" y="4562080"/>
            <a:ext cx="204584" cy="221917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6" name="Google Shape;356;p12"/>
          <p:cNvSpPr/>
          <p:nvPr/>
        </p:nvSpPr>
        <p:spPr>
          <a:xfrm>
            <a:off x="2893719" y="4562078"/>
            <a:ext cx="204584" cy="221917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57" name="Google Shape;357;p12"/>
          <p:cNvSpPr/>
          <p:nvPr/>
        </p:nvSpPr>
        <p:spPr>
          <a:xfrm>
            <a:off x="2329433" y="1836154"/>
            <a:ext cx="396240" cy="0"/>
          </a:xfrm>
          <a:custGeom>
            <a:avLst/>
            <a:gdLst/>
            <a:ahLst/>
            <a:cxnLst/>
            <a:rect l="l" t="t" r="r" b="b"/>
            <a:pathLst>
              <a:path w="396239" h="120000" extrusionOk="0">
                <a:moveTo>
                  <a:pt x="0" y="0"/>
                </a:moveTo>
                <a:lnTo>
                  <a:pt x="39624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3E80F-39CC-1D43-B53B-F97B51E8C66A}"/>
              </a:ext>
            </a:extLst>
          </p:cNvPr>
          <p:cNvSpPr txBox="1"/>
          <p:nvPr/>
        </p:nvSpPr>
        <p:spPr>
          <a:xfrm>
            <a:off x="174559" y="5201940"/>
            <a:ext cx="4194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y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 مختصاتی بر روی صحنه از بالا به پایین است.</a:t>
            </a:r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EE7743-B012-2945-AFF5-4B3AE4E874D1}"/>
              </a:ext>
            </a:extLst>
          </p:cNvPr>
          <p:cNvSpPr txBox="1"/>
          <p:nvPr/>
        </p:nvSpPr>
        <p:spPr>
          <a:xfrm>
            <a:off x="1886016" y="5495268"/>
            <a:ext cx="2121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chemeClr val="tx1">
                    <a:lumMod val="65000"/>
                    <a:lumOff val="35000"/>
                  </a:schemeClr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بالا رفتن عددی مثبت را تایپ کنید.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887AE-136A-9A49-90C5-C326833D29F6}"/>
              </a:ext>
            </a:extLst>
          </p:cNvPr>
          <p:cNvSpPr txBox="1"/>
          <p:nvPr/>
        </p:nvSpPr>
        <p:spPr>
          <a:xfrm>
            <a:off x="126918" y="4277296"/>
            <a:ext cx="4307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AA687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امتحانش کن</a:t>
            </a:r>
            <a:endParaRPr lang="en-US">
              <a:solidFill>
                <a:srgbClr val="7AA687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DFC0C8-7744-4640-BEB8-B9F051A57254}"/>
              </a:ext>
            </a:extLst>
          </p:cNvPr>
          <p:cNvSpPr txBox="1"/>
          <p:nvPr/>
        </p:nvSpPr>
        <p:spPr>
          <a:xfrm>
            <a:off x="68359" y="4948416"/>
            <a:ext cx="442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459FC7"/>
                </a:solidFill>
                <a:latin typeface="Vazir" panose="020B0603030804020204" pitchFamily="34" charset="-78"/>
                <a:cs typeface="Vazir" panose="020B0603030804020204" pitchFamily="34" charset="-78"/>
                <a:sym typeface="Montserrat Black"/>
              </a:rPr>
              <a:t>نکته</a:t>
            </a:r>
            <a:endParaRPr lang="en-US" dirty="0">
              <a:solidFill>
                <a:srgbClr val="459FC7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2BF121-45EF-1647-BDF9-D98A9200318C}"/>
              </a:ext>
            </a:extLst>
          </p:cNvPr>
          <p:cNvSpPr txBox="1"/>
          <p:nvPr/>
        </p:nvSpPr>
        <p:spPr>
          <a:xfrm>
            <a:off x="109355" y="4545795"/>
            <a:ext cx="2504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کلیدهای جهت دار را بزنید.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510C0E-DF17-EA41-84B9-34F6730A24F5}"/>
              </a:ext>
            </a:extLst>
          </p:cNvPr>
          <p:cNvSpPr txBox="1"/>
          <p:nvPr/>
        </p:nvSpPr>
        <p:spPr>
          <a:xfrm>
            <a:off x="2779806" y="1736414"/>
            <a:ext cx="178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 روی بازیگرتان کلیک کنید</a:t>
            </a:r>
          </a:p>
          <a:p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 تا انتخاب شود.</a:t>
            </a:r>
            <a:endParaRPr lang="en-US" sz="900" dirty="0">
              <a:solidFill>
                <a:srgbClr val="6463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6A3892-84D0-014E-B0BF-344DDB98E9A9}"/>
              </a:ext>
            </a:extLst>
          </p:cNvPr>
          <p:cNvSpPr txBox="1"/>
          <p:nvPr/>
        </p:nvSpPr>
        <p:spPr>
          <a:xfrm>
            <a:off x="0" y="2319442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939598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این کد را اضافه کن</a:t>
            </a:r>
            <a:endParaRPr lang="en-US" dirty="0">
              <a:solidFill>
                <a:srgbClr val="939598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20A57D-835B-6445-B5F2-7FDF3179AF59}"/>
              </a:ext>
            </a:extLst>
          </p:cNvPr>
          <p:cNvSpPr txBox="1"/>
          <p:nvPr/>
        </p:nvSpPr>
        <p:spPr>
          <a:xfrm>
            <a:off x="1886016" y="5927057"/>
            <a:ext cx="3238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chemeClr val="tx1">
                    <a:lumMod val="65000"/>
                    <a:lumOff val="35000"/>
                  </a:schemeClr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پایین آمدن عددی منفی را تایپ کنید.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7BE8A4-ED16-41BE-AB94-8A52A56AE5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3086" y="5450128"/>
            <a:ext cx="856832" cy="359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13EADE-63E4-4B8F-86D7-8A7DE40F7F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7065" y="5896917"/>
            <a:ext cx="856833" cy="359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AB2E6-5E7C-4D4D-BF95-8ED3A6B453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2884" y="2641756"/>
            <a:ext cx="1346391" cy="714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720B1B-2A68-446B-8DE9-4BD5E6BD6B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2883" y="3400795"/>
            <a:ext cx="1346391" cy="693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C992CD-F40F-584D-92B8-69E43741E2FD}"/>
              </a:ext>
            </a:extLst>
          </p:cNvPr>
          <p:cNvSpPr txBox="1"/>
          <p:nvPr/>
        </p:nvSpPr>
        <p:spPr>
          <a:xfrm>
            <a:off x="2779363" y="338144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گزینه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Black"/>
                <a:cs typeface="Vazir Bold" panose="020B0603030804020204" pitchFamily="34" charset="-78"/>
                <a:sym typeface="Roboto Black"/>
              </a:rPr>
              <a:t>جهت پایین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انتخاب کنید.</a:t>
            </a:r>
            <a:endParaRPr lang="en-US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793E9-4C5F-5B46-9631-DC9FC2C1FD9A}"/>
              </a:ext>
            </a:extLst>
          </p:cNvPr>
          <p:cNvSpPr txBox="1"/>
          <p:nvPr/>
        </p:nvSpPr>
        <p:spPr>
          <a:xfrm>
            <a:off x="2833313" y="3841885"/>
            <a:ext cx="157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حرکت روبه پایین عددی </a:t>
            </a:r>
            <a:endParaRPr lang="en-US" sz="90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منفی را وارد کنید.</a:t>
            </a:r>
            <a:endParaRPr lang="en-US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C58405-D664-5E49-A295-4EE26ECEC3C9}"/>
              </a:ext>
            </a:extLst>
          </p:cNvPr>
          <p:cNvSpPr txBox="1"/>
          <p:nvPr/>
        </p:nvSpPr>
        <p:spPr>
          <a:xfrm>
            <a:off x="2779363" y="2604062"/>
            <a:ext cx="16981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گزینه </a:t>
            </a:r>
            <a:r>
              <a:rPr lang="en-US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 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جهت بالا 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Black" panose="02000000000000000000" pitchFamily="2" charset="0"/>
                <a:cs typeface="Vazir" panose="020B0603030804020204" pitchFamily="34" charset="-78"/>
              </a:rPr>
              <a:t>را انتخاب کنید.</a:t>
            </a:r>
            <a:endParaRPr lang="en-US" sz="900" b="1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55C490-4786-5345-937B-C2B38133BE02}"/>
              </a:ext>
            </a:extLst>
          </p:cNvPr>
          <p:cNvSpPr txBox="1"/>
          <p:nvPr/>
        </p:nvSpPr>
        <p:spPr>
          <a:xfrm>
            <a:off x="2536298" y="2896471"/>
            <a:ext cx="195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از دستور 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تغییر </a:t>
            </a:r>
            <a:r>
              <a:rPr lang="en-US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y</a:t>
            </a:r>
            <a:r>
              <a:rPr lang="fa-IR" sz="900" b="1">
                <a:solidFill>
                  <a:srgbClr val="646365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 به اندازه ... تا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،</a:t>
            </a:r>
            <a:r>
              <a:rPr lang="fa-IR" sz="900" b="1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 </a:t>
            </a:r>
            <a:r>
              <a:rPr lang="fa-IR" sz="900">
                <a:solidFill>
                  <a:srgbClr val="6463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حرکت رو به بالا استفاده کنید.</a:t>
            </a:r>
            <a:endParaRPr lang="en-US" sz="900" b="1" dirty="0">
              <a:solidFill>
                <a:srgbClr val="646365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47" name="Google Shape;347;p12"/>
          <p:cNvSpPr/>
          <p:nvPr/>
        </p:nvSpPr>
        <p:spPr>
          <a:xfrm>
            <a:off x="1941946" y="3422226"/>
            <a:ext cx="891367" cy="137470"/>
          </a:xfrm>
          <a:custGeom>
            <a:avLst/>
            <a:gdLst/>
            <a:ahLst/>
            <a:cxnLst/>
            <a:rect l="l" t="t" r="r" b="b"/>
            <a:pathLst>
              <a:path w="831214" h="147954" extrusionOk="0">
                <a:moveTo>
                  <a:pt x="0" y="147713"/>
                </a:moveTo>
                <a:lnTo>
                  <a:pt x="116763" y="0"/>
                </a:lnTo>
                <a:lnTo>
                  <a:pt x="831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1941946" y="2688140"/>
            <a:ext cx="1021715" cy="160655"/>
          </a:xfrm>
          <a:custGeom>
            <a:avLst/>
            <a:gdLst/>
            <a:ahLst/>
            <a:cxnLst/>
            <a:rect l="l" t="t" r="r" b="b"/>
            <a:pathLst>
              <a:path w="1021714" h="160655" extrusionOk="0">
                <a:moveTo>
                  <a:pt x="0" y="160413"/>
                </a:moveTo>
                <a:lnTo>
                  <a:pt x="116763" y="0"/>
                </a:lnTo>
                <a:lnTo>
                  <a:pt x="1021638" y="0"/>
                </a:lnTo>
              </a:path>
            </a:pathLst>
          </a:custGeom>
          <a:noFill/>
          <a:ln w="12675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8" name="Google Shape;228;p10">
            <a:extLst>
              <a:ext uri="{FF2B5EF4-FFF2-40B4-BE49-F238E27FC236}">
                <a16:creationId xmlns:a16="http://schemas.microsoft.com/office/drawing/2014/main" id="{0E5FE4CF-4C5A-4380-9326-F4C03F9F0C7C}"/>
              </a:ext>
            </a:extLst>
          </p:cNvPr>
          <p:cNvSpPr/>
          <p:nvPr/>
        </p:nvSpPr>
        <p:spPr>
          <a:xfrm flipV="1">
            <a:off x="1835149" y="3898440"/>
            <a:ext cx="801313" cy="171152"/>
          </a:xfrm>
          <a:custGeom>
            <a:avLst/>
            <a:gdLst/>
            <a:ahLst/>
            <a:cxnLst/>
            <a:rect l="l" t="t" r="r" b="b"/>
            <a:pathLst>
              <a:path w="577214" h="160654" extrusionOk="0">
                <a:moveTo>
                  <a:pt x="0" y="160413"/>
                </a:moveTo>
                <a:lnTo>
                  <a:pt x="116763" y="0"/>
                </a:lnTo>
                <a:lnTo>
                  <a:pt x="577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BC9F67-F85F-4597-A230-81EA44DF15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86000" y="1941182"/>
            <a:ext cx="110220" cy="140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3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304141" y="5927159"/>
            <a:ext cx="621156" cy="18528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3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3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3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3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2" name="Google Shape;382;p13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3" name="Google Shape;383;p13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13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5" name="Google Shape;385;p13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13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7" name="Google Shape;387;p13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8" name="Google Shape;388;p13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9" name="Google Shape;389;p13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1" name="Google Shape;391;p13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2" name="Google Shape;392;p13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 sz="11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 txBox="1">
            <a:spLocks noGrp="1"/>
          </p:cNvSpPr>
          <p:nvPr>
            <p:ph type="title"/>
          </p:nvPr>
        </p:nvSpPr>
        <p:spPr>
          <a:xfrm>
            <a:off x="299039" y="433115"/>
            <a:ext cx="4038281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تعقیب یک ستاره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398" name="Google Shape;398;p13"/>
          <p:cNvSpPr txBox="1"/>
          <p:nvPr/>
        </p:nvSpPr>
        <p:spPr>
          <a:xfrm>
            <a:off x="698500" y="1263650"/>
            <a:ext cx="3175678" cy="23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شکلکی را برای تعقیب کردن اضافه کنید.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399" name="Google Shape;399;p13"/>
          <p:cNvSpPr/>
          <p:nvPr/>
        </p:nvSpPr>
        <p:spPr>
          <a:xfrm>
            <a:off x="1149350" y="1851914"/>
            <a:ext cx="2273287" cy="17144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>
            <a:off x="1149350" y="1851914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>
            <a:off x="1149350" y="3744353"/>
            <a:ext cx="2273287" cy="17145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>
            <a:off x="1149350" y="3744353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179;p9">
            <a:extLst>
              <a:ext uri="{FF2B5EF4-FFF2-40B4-BE49-F238E27FC236}">
                <a16:creationId xmlns:a16="http://schemas.microsoft.com/office/drawing/2014/main" id="{84CFAB66-24AD-4E10-86A7-47B2429B390F}"/>
              </a:ext>
            </a:extLst>
          </p:cNvPr>
          <p:cNvSpPr txBox="1"/>
          <p:nvPr/>
        </p:nvSpPr>
        <p:spPr>
          <a:xfrm>
            <a:off x="698500" y="5927725"/>
            <a:ext cx="998495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/>
          <p:nvPr/>
        </p:nvSpPr>
        <p:spPr>
          <a:xfrm>
            <a:off x="0" y="0"/>
            <a:ext cx="4572000" cy="929640"/>
          </a:xfrm>
          <a:custGeom>
            <a:avLst/>
            <a:gdLst/>
            <a:ahLst/>
            <a:cxnLst/>
            <a:rect l="l" t="t" r="r" b="b"/>
            <a:pathLst>
              <a:path w="4572000" h="929640" extrusionOk="0">
                <a:moveTo>
                  <a:pt x="0" y="929131"/>
                </a:moveTo>
                <a:lnTo>
                  <a:pt x="4572000" y="929131"/>
                </a:lnTo>
                <a:lnTo>
                  <a:pt x="4572000" y="0"/>
                </a:lnTo>
                <a:lnTo>
                  <a:pt x="0" y="0"/>
                </a:lnTo>
                <a:lnTo>
                  <a:pt x="0" y="929131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8" name="Google Shape;408;p14"/>
          <p:cNvSpPr/>
          <p:nvPr/>
        </p:nvSpPr>
        <p:spPr>
          <a:xfrm>
            <a:off x="0" y="929132"/>
            <a:ext cx="4572000" cy="1817370"/>
          </a:xfrm>
          <a:custGeom>
            <a:avLst/>
            <a:gdLst/>
            <a:ahLst/>
            <a:cxnLst/>
            <a:rect l="l" t="t" r="r" b="b"/>
            <a:pathLst>
              <a:path w="4572000" h="1817370" extrusionOk="0">
                <a:moveTo>
                  <a:pt x="0" y="1817243"/>
                </a:moveTo>
                <a:lnTo>
                  <a:pt x="4572000" y="1817243"/>
                </a:lnTo>
                <a:lnTo>
                  <a:pt x="4572000" y="0"/>
                </a:lnTo>
                <a:lnTo>
                  <a:pt x="0" y="0"/>
                </a:lnTo>
                <a:lnTo>
                  <a:pt x="0" y="1817243"/>
                </a:lnTo>
                <a:close/>
              </a:path>
            </a:pathLst>
          </a:custGeom>
          <a:solidFill>
            <a:srgbClr val="C7EAF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09" name="Google Shape;409;p14"/>
          <p:cNvSpPr/>
          <p:nvPr/>
        </p:nvSpPr>
        <p:spPr>
          <a:xfrm>
            <a:off x="0" y="916432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0" name="Google Shape;410;p14"/>
          <p:cNvSpPr/>
          <p:nvPr/>
        </p:nvSpPr>
        <p:spPr>
          <a:xfrm>
            <a:off x="0" y="2746375"/>
            <a:ext cx="4572000" cy="2181225"/>
          </a:xfrm>
          <a:custGeom>
            <a:avLst/>
            <a:gdLst/>
            <a:ahLst/>
            <a:cxnLst/>
            <a:rect l="l" t="t" r="r" b="b"/>
            <a:pathLst>
              <a:path w="4572000" h="2181225" extrusionOk="0">
                <a:moveTo>
                  <a:pt x="0" y="2180653"/>
                </a:moveTo>
                <a:lnTo>
                  <a:pt x="4572000" y="2180653"/>
                </a:lnTo>
                <a:lnTo>
                  <a:pt x="4572000" y="0"/>
                </a:lnTo>
                <a:lnTo>
                  <a:pt x="0" y="0"/>
                </a:lnTo>
                <a:lnTo>
                  <a:pt x="0" y="218065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1" name="Google Shape;411;p14"/>
          <p:cNvSpPr/>
          <p:nvPr/>
        </p:nvSpPr>
        <p:spPr>
          <a:xfrm>
            <a:off x="0" y="2733675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0" y="4927028"/>
            <a:ext cx="4572000" cy="1473835"/>
          </a:xfrm>
          <a:custGeom>
            <a:avLst/>
            <a:gdLst/>
            <a:ahLst/>
            <a:cxnLst/>
            <a:rect l="l" t="t" r="r" b="b"/>
            <a:pathLst>
              <a:path w="4572000" h="1473835" extrusionOk="0">
                <a:moveTo>
                  <a:pt x="0" y="1473771"/>
                </a:moveTo>
                <a:lnTo>
                  <a:pt x="4572000" y="1473771"/>
                </a:lnTo>
                <a:lnTo>
                  <a:pt x="4572000" y="0"/>
                </a:lnTo>
                <a:lnTo>
                  <a:pt x="0" y="0"/>
                </a:lnTo>
                <a:lnTo>
                  <a:pt x="0" y="1473771"/>
                </a:lnTo>
                <a:close/>
              </a:path>
            </a:pathLst>
          </a:custGeom>
          <a:solidFill>
            <a:srgbClr val="CCE7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4"/>
          <p:cNvSpPr/>
          <p:nvPr/>
        </p:nvSpPr>
        <p:spPr>
          <a:xfrm>
            <a:off x="0" y="4914328"/>
            <a:ext cx="4572000" cy="25400"/>
          </a:xfrm>
          <a:custGeom>
            <a:avLst/>
            <a:gdLst/>
            <a:ahLst/>
            <a:cxnLst/>
            <a:rect l="l" t="t" r="r" b="b"/>
            <a:pathLst>
              <a:path w="4572000" h="25400" extrusionOk="0">
                <a:moveTo>
                  <a:pt x="0" y="25400"/>
                </a:moveTo>
                <a:lnTo>
                  <a:pt x="4572000" y="25400"/>
                </a:lnTo>
                <a:lnTo>
                  <a:pt x="45720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4" name="Google Shape;414;p14"/>
          <p:cNvSpPr txBox="1"/>
          <p:nvPr/>
        </p:nvSpPr>
        <p:spPr>
          <a:xfrm>
            <a:off x="1785721" y="5048339"/>
            <a:ext cx="1013368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15" name="Google Shape;415;p14"/>
          <p:cNvSpPr txBox="1"/>
          <p:nvPr/>
        </p:nvSpPr>
        <p:spPr>
          <a:xfrm>
            <a:off x="2799087" y="5528693"/>
            <a:ext cx="1698103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علامت ایست را برای متوقف کردن برنامه بزنید.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16" name="Google Shape;416;p14"/>
          <p:cNvSpPr txBox="1"/>
          <p:nvPr/>
        </p:nvSpPr>
        <p:spPr>
          <a:xfrm>
            <a:off x="375920" y="5528691"/>
            <a:ext cx="144145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بزنید.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062165" y="5482653"/>
            <a:ext cx="488442" cy="2603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8" name="Google Shape;418;p14"/>
          <p:cNvSpPr/>
          <p:nvPr/>
        </p:nvSpPr>
        <p:spPr>
          <a:xfrm>
            <a:off x="2062165" y="5482653"/>
            <a:ext cx="488950" cy="260350"/>
          </a:xfrm>
          <a:custGeom>
            <a:avLst/>
            <a:gdLst/>
            <a:ahLst/>
            <a:cxnLst/>
            <a:rect l="l" t="t" r="r" b="b"/>
            <a:pathLst>
              <a:path w="488950" h="260350" extrusionOk="0">
                <a:moveTo>
                  <a:pt x="85725" y="0"/>
                </a:moveTo>
                <a:lnTo>
                  <a:pt x="59819" y="3859"/>
                </a:lnTo>
                <a:lnTo>
                  <a:pt x="31742" y="17435"/>
                </a:lnTo>
                <a:lnTo>
                  <a:pt x="9224" y="43725"/>
                </a:lnTo>
                <a:lnTo>
                  <a:pt x="0" y="85725"/>
                </a:lnTo>
                <a:lnTo>
                  <a:pt x="0" y="174625"/>
                </a:lnTo>
                <a:lnTo>
                  <a:pt x="3859" y="200530"/>
                </a:lnTo>
                <a:lnTo>
                  <a:pt x="17435" y="228607"/>
                </a:lnTo>
                <a:lnTo>
                  <a:pt x="43725" y="251125"/>
                </a:lnTo>
                <a:lnTo>
                  <a:pt x="85725" y="260350"/>
                </a:lnTo>
                <a:lnTo>
                  <a:pt x="402717" y="260350"/>
                </a:lnTo>
                <a:lnTo>
                  <a:pt x="428622" y="256490"/>
                </a:lnTo>
                <a:lnTo>
                  <a:pt x="456699" y="242914"/>
                </a:lnTo>
                <a:lnTo>
                  <a:pt x="479217" y="216624"/>
                </a:lnTo>
                <a:lnTo>
                  <a:pt x="488442" y="174625"/>
                </a:lnTo>
                <a:lnTo>
                  <a:pt x="488442" y="85725"/>
                </a:lnTo>
                <a:lnTo>
                  <a:pt x="484582" y="59819"/>
                </a:lnTo>
                <a:lnTo>
                  <a:pt x="471006" y="31742"/>
                </a:lnTo>
                <a:lnTo>
                  <a:pt x="444716" y="9224"/>
                </a:lnTo>
                <a:lnTo>
                  <a:pt x="402717" y="0"/>
                </a:lnTo>
                <a:lnTo>
                  <a:pt x="8572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19" name="Google Shape;419;p14"/>
          <p:cNvSpPr/>
          <p:nvPr/>
        </p:nvSpPr>
        <p:spPr>
          <a:xfrm>
            <a:off x="1864034" y="5612828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2499034" y="5612828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 h="120000" extrusionOk="0">
                <a:moveTo>
                  <a:pt x="0" y="0"/>
                </a:moveTo>
                <a:lnTo>
                  <a:pt x="25146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1" name="Google Shape;421;p14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2" name="Google Shape;422;p14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4" name="Google Shape;424;p14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5" name="Google Shape;425;p14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6" name="Google Shape;426;p14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7" name="Google Shape;427;p14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0" name="Google Shape;430;p14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1" name="Google Shape;431;p14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8" name="Google Shape;438;p14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1" name="Google Shape;441;p14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2" name="Google Shape;442;p14"/>
          <p:cNvSpPr txBox="1"/>
          <p:nvPr/>
        </p:nvSpPr>
        <p:spPr>
          <a:xfrm>
            <a:off x="215900" y="631825"/>
            <a:ext cx="91503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43" name="Google Shape;443;p14"/>
          <p:cNvSpPr txBox="1"/>
          <p:nvPr/>
        </p:nvSpPr>
        <p:spPr>
          <a:xfrm>
            <a:off x="0" y="2864507"/>
            <a:ext cx="4571999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44" name="Google Shape;444;p14"/>
          <p:cNvSpPr txBox="1">
            <a:spLocks noGrp="1"/>
          </p:cNvSpPr>
          <p:nvPr>
            <p:ph type="title"/>
          </p:nvPr>
        </p:nvSpPr>
        <p:spPr>
          <a:xfrm>
            <a:off x="215900" y="233995"/>
            <a:ext cx="20840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تعقیب یک ستاره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445" name="Google Shape;445;p14"/>
          <p:cNvSpPr txBox="1"/>
          <p:nvPr/>
        </p:nvSpPr>
        <p:spPr>
          <a:xfrm>
            <a:off x="1678920" y="1037739"/>
            <a:ext cx="1214755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4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46" name="Google Shape;446;p14"/>
          <p:cNvSpPr/>
          <p:nvPr/>
        </p:nvSpPr>
        <p:spPr>
          <a:xfrm>
            <a:off x="537963" y="3441324"/>
            <a:ext cx="484505" cy="495934"/>
          </a:xfrm>
          <a:custGeom>
            <a:avLst/>
            <a:gdLst/>
            <a:ahLst/>
            <a:cxnLst/>
            <a:rect l="l" t="t" r="r" b="b"/>
            <a:pathLst>
              <a:path w="484505" h="495935" extrusionOk="0">
                <a:moveTo>
                  <a:pt x="407873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419658"/>
                </a:lnTo>
                <a:lnTo>
                  <a:pt x="1190" y="463711"/>
                </a:lnTo>
                <a:lnTo>
                  <a:pt x="9525" y="486333"/>
                </a:lnTo>
                <a:lnTo>
                  <a:pt x="32146" y="494668"/>
                </a:lnTo>
                <a:lnTo>
                  <a:pt x="76200" y="495858"/>
                </a:lnTo>
                <a:lnTo>
                  <a:pt x="407873" y="495858"/>
                </a:lnTo>
                <a:lnTo>
                  <a:pt x="451926" y="494668"/>
                </a:lnTo>
                <a:lnTo>
                  <a:pt x="474548" y="486333"/>
                </a:lnTo>
                <a:lnTo>
                  <a:pt x="482882" y="463711"/>
                </a:lnTo>
                <a:lnTo>
                  <a:pt x="484073" y="419658"/>
                </a:lnTo>
                <a:lnTo>
                  <a:pt x="484073" y="76199"/>
                </a:lnTo>
                <a:lnTo>
                  <a:pt x="482882" y="32146"/>
                </a:lnTo>
                <a:lnTo>
                  <a:pt x="474548" y="9524"/>
                </a:lnTo>
                <a:lnTo>
                  <a:pt x="451926" y="1190"/>
                </a:lnTo>
                <a:lnTo>
                  <a:pt x="4078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7" name="Google Shape;447;p14"/>
          <p:cNvSpPr/>
          <p:nvPr/>
        </p:nvSpPr>
        <p:spPr>
          <a:xfrm>
            <a:off x="537963" y="3441324"/>
            <a:ext cx="484505" cy="495934"/>
          </a:xfrm>
          <a:custGeom>
            <a:avLst/>
            <a:gdLst/>
            <a:ahLst/>
            <a:cxnLst/>
            <a:rect l="l" t="t" r="r" b="b"/>
            <a:pathLst>
              <a:path w="484505" h="495935" extrusionOk="0">
                <a:moveTo>
                  <a:pt x="76200" y="0"/>
                </a:moveTo>
                <a:lnTo>
                  <a:pt x="32146" y="1190"/>
                </a:lnTo>
                <a:lnTo>
                  <a:pt x="9525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419658"/>
                </a:lnTo>
                <a:lnTo>
                  <a:pt x="1190" y="463711"/>
                </a:lnTo>
                <a:lnTo>
                  <a:pt x="9525" y="486333"/>
                </a:lnTo>
                <a:lnTo>
                  <a:pt x="32146" y="494668"/>
                </a:lnTo>
                <a:lnTo>
                  <a:pt x="76200" y="495858"/>
                </a:lnTo>
                <a:lnTo>
                  <a:pt x="407873" y="495858"/>
                </a:lnTo>
                <a:lnTo>
                  <a:pt x="451926" y="494668"/>
                </a:lnTo>
                <a:lnTo>
                  <a:pt x="474548" y="486333"/>
                </a:lnTo>
                <a:lnTo>
                  <a:pt x="482882" y="463711"/>
                </a:lnTo>
                <a:lnTo>
                  <a:pt x="484073" y="419658"/>
                </a:lnTo>
                <a:lnTo>
                  <a:pt x="484073" y="76199"/>
                </a:lnTo>
                <a:lnTo>
                  <a:pt x="482882" y="32146"/>
                </a:lnTo>
                <a:lnTo>
                  <a:pt x="474548" y="9524"/>
                </a:lnTo>
                <a:lnTo>
                  <a:pt x="451926" y="1190"/>
                </a:lnTo>
                <a:lnTo>
                  <a:pt x="407873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48" name="Google Shape;448;p14"/>
          <p:cNvSpPr txBox="1"/>
          <p:nvPr/>
        </p:nvSpPr>
        <p:spPr>
          <a:xfrm>
            <a:off x="697980" y="3808444"/>
            <a:ext cx="16510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Star</a:t>
            </a:r>
            <a:endParaRPr sz="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9" name="Google Shape;449;p14"/>
          <p:cNvSpPr/>
          <p:nvPr/>
        </p:nvSpPr>
        <p:spPr>
          <a:xfrm>
            <a:off x="624916" y="3513645"/>
            <a:ext cx="302729" cy="284238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0" name="Google Shape;450;p14"/>
          <p:cNvSpPr txBox="1"/>
          <p:nvPr/>
        </p:nvSpPr>
        <p:spPr>
          <a:xfrm>
            <a:off x="1022468" y="2085339"/>
            <a:ext cx="1305449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78740" marR="5080" lvl="0" indent="-66675" algn="ctr" rtl="0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شکلی را برای تعقیب کردن اضافه کنید مثلا یک ستاره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1644002" y="1605165"/>
            <a:ext cx="412393" cy="412386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1644002" y="1605158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 extrusionOk="0">
                <a:moveTo>
                  <a:pt x="206197" y="412394"/>
                </a:moveTo>
                <a:lnTo>
                  <a:pt x="253476" y="406948"/>
                </a:lnTo>
                <a:lnTo>
                  <a:pt x="296878" y="391436"/>
                </a:lnTo>
                <a:lnTo>
                  <a:pt x="335163" y="367095"/>
                </a:lnTo>
                <a:lnTo>
                  <a:pt x="367095" y="335163"/>
                </a:lnTo>
                <a:lnTo>
                  <a:pt x="391436" y="296878"/>
                </a:lnTo>
                <a:lnTo>
                  <a:pt x="406948" y="253476"/>
                </a:lnTo>
                <a:lnTo>
                  <a:pt x="412394" y="206197"/>
                </a:lnTo>
                <a:lnTo>
                  <a:pt x="406948" y="158917"/>
                </a:lnTo>
                <a:lnTo>
                  <a:pt x="391436" y="115516"/>
                </a:lnTo>
                <a:lnTo>
                  <a:pt x="367095" y="77230"/>
                </a:lnTo>
                <a:lnTo>
                  <a:pt x="335163" y="45298"/>
                </a:lnTo>
                <a:lnTo>
                  <a:pt x="296878" y="20957"/>
                </a:lnTo>
                <a:lnTo>
                  <a:pt x="253476" y="5445"/>
                </a:lnTo>
                <a:lnTo>
                  <a:pt x="206197" y="0"/>
                </a:lnTo>
                <a:lnTo>
                  <a:pt x="158917" y="5445"/>
                </a:lnTo>
                <a:lnTo>
                  <a:pt x="115516" y="20957"/>
                </a:lnTo>
                <a:lnTo>
                  <a:pt x="77230" y="45298"/>
                </a:lnTo>
                <a:lnTo>
                  <a:pt x="45298" y="77230"/>
                </a:lnTo>
                <a:lnTo>
                  <a:pt x="20957" y="115516"/>
                </a:lnTo>
                <a:lnTo>
                  <a:pt x="5445" y="158917"/>
                </a:lnTo>
                <a:lnTo>
                  <a:pt x="0" y="206197"/>
                </a:lnTo>
                <a:lnTo>
                  <a:pt x="5445" y="253476"/>
                </a:lnTo>
                <a:lnTo>
                  <a:pt x="20957" y="296878"/>
                </a:lnTo>
                <a:lnTo>
                  <a:pt x="45298" y="335163"/>
                </a:lnTo>
                <a:lnTo>
                  <a:pt x="77230" y="367095"/>
                </a:lnTo>
                <a:lnTo>
                  <a:pt x="115516" y="391436"/>
                </a:lnTo>
                <a:lnTo>
                  <a:pt x="158917" y="406948"/>
                </a:lnTo>
                <a:lnTo>
                  <a:pt x="206197" y="412394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2482145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6362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2482145" y="1558923"/>
            <a:ext cx="712470" cy="712470"/>
          </a:xfrm>
          <a:custGeom>
            <a:avLst/>
            <a:gdLst/>
            <a:ahLst/>
            <a:cxnLst/>
            <a:rect l="l" t="t" r="r" b="b"/>
            <a:pathLst>
              <a:path w="712469" h="712469" extrusionOk="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36270"/>
                </a:lnTo>
                <a:lnTo>
                  <a:pt x="1190" y="680323"/>
                </a:lnTo>
                <a:lnTo>
                  <a:pt x="9525" y="702945"/>
                </a:lnTo>
                <a:lnTo>
                  <a:pt x="32146" y="711279"/>
                </a:lnTo>
                <a:lnTo>
                  <a:pt x="76200" y="712470"/>
                </a:lnTo>
                <a:lnTo>
                  <a:pt x="636270" y="712470"/>
                </a:lnTo>
                <a:lnTo>
                  <a:pt x="680323" y="711279"/>
                </a:lnTo>
                <a:lnTo>
                  <a:pt x="702945" y="702945"/>
                </a:lnTo>
                <a:lnTo>
                  <a:pt x="711279" y="680323"/>
                </a:lnTo>
                <a:lnTo>
                  <a:pt x="712470" y="636270"/>
                </a:lnTo>
                <a:lnTo>
                  <a:pt x="712470" y="76200"/>
                </a:lnTo>
                <a:lnTo>
                  <a:pt x="711279" y="32146"/>
                </a:lnTo>
                <a:lnTo>
                  <a:pt x="702945" y="9525"/>
                </a:lnTo>
                <a:lnTo>
                  <a:pt x="680323" y="1190"/>
                </a:lnTo>
                <a:lnTo>
                  <a:pt x="636270" y="0"/>
                </a:lnTo>
                <a:lnTo>
                  <a:pt x="762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5" name="Google Shape;455;p14"/>
          <p:cNvSpPr txBox="1"/>
          <p:nvPr/>
        </p:nvSpPr>
        <p:spPr>
          <a:xfrm>
            <a:off x="2727817" y="2107079"/>
            <a:ext cx="211454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Star</a:t>
            </a:r>
            <a:endParaRPr sz="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6" name="Google Shape;456;p14"/>
          <p:cNvSpPr/>
          <p:nvPr/>
        </p:nvSpPr>
        <p:spPr>
          <a:xfrm>
            <a:off x="2571165" y="1667103"/>
            <a:ext cx="535939" cy="420789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8" name="Google Shape;458;p14"/>
          <p:cNvSpPr txBox="1"/>
          <p:nvPr/>
        </p:nvSpPr>
        <p:spPr>
          <a:xfrm>
            <a:off x="375921" y="4278760"/>
            <a:ext cx="1488114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r" rtl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عددی کوچک (مثلا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0.5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) را برای حرکت سریعتر وارد کنید.</a:t>
            </a:r>
            <a:endParaRPr sz="900" dirty="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6F336-9A34-4E41-BAE4-3BC956207E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29041" y="3144433"/>
            <a:ext cx="2220460" cy="1329922"/>
          </a:xfrm>
          <a:prstGeom prst="rect">
            <a:avLst/>
          </a:prstGeom>
        </p:spPr>
      </p:pic>
      <p:sp>
        <p:nvSpPr>
          <p:cNvPr id="459" name="Google Shape;459;p14"/>
          <p:cNvSpPr/>
          <p:nvPr/>
        </p:nvSpPr>
        <p:spPr>
          <a:xfrm flipH="1" flipV="1">
            <a:off x="1968497" y="4138994"/>
            <a:ext cx="1156248" cy="287652"/>
          </a:xfrm>
          <a:custGeom>
            <a:avLst/>
            <a:gdLst/>
            <a:ahLst/>
            <a:cxnLst/>
            <a:rect l="l" t="t" r="r" b="b"/>
            <a:pathLst>
              <a:path w="577214" h="332739" extrusionOk="0">
                <a:moveTo>
                  <a:pt x="0" y="332727"/>
                </a:moveTo>
                <a:lnTo>
                  <a:pt x="116763" y="0"/>
                </a:lnTo>
                <a:lnTo>
                  <a:pt x="577138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"/>
          <p:cNvSpPr/>
          <p:nvPr/>
        </p:nvSpPr>
        <p:spPr>
          <a:xfrm>
            <a:off x="0" y="0"/>
            <a:ext cx="4572000" cy="6400800"/>
          </a:xfrm>
          <a:custGeom>
            <a:avLst/>
            <a:gdLst/>
            <a:ahLst/>
            <a:cxnLst/>
            <a:rect l="l" t="t" r="r" b="b"/>
            <a:pathLst>
              <a:path w="4572000" h="6400800" extrusionOk="0">
                <a:moveTo>
                  <a:pt x="0" y="6400800"/>
                </a:moveTo>
                <a:lnTo>
                  <a:pt x="4572000" y="6400800"/>
                </a:lnTo>
                <a:lnTo>
                  <a:pt x="457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D373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5" name="Google Shape;465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6" name="Google Shape;466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7" name="Google Shape;467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8" name="Google Shape;468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9" name="Google Shape;469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0" name="Google Shape;470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1" name="Google Shape;471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F97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2" name="Google Shape;472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F97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3" name="Google Shape;473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4" name="Google Shape;474;p15"/>
          <p:cNvSpPr/>
          <p:nvPr/>
        </p:nvSpPr>
        <p:spPr>
          <a:xfrm>
            <a:off x="641343" y="1104900"/>
            <a:ext cx="3289300" cy="4572000"/>
          </a:xfrm>
          <a:custGeom>
            <a:avLst/>
            <a:gdLst/>
            <a:ahLst/>
            <a:cxnLst/>
            <a:rect l="l" t="t" r="r" b="b"/>
            <a:pathLst>
              <a:path w="3289300" h="45720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419600"/>
                </a:lnTo>
                <a:lnTo>
                  <a:pt x="2381" y="4507706"/>
                </a:lnTo>
                <a:lnTo>
                  <a:pt x="19050" y="4552950"/>
                </a:lnTo>
                <a:lnTo>
                  <a:pt x="64293" y="4569618"/>
                </a:lnTo>
                <a:lnTo>
                  <a:pt x="152400" y="4572000"/>
                </a:lnTo>
                <a:lnTo>
                  <a:pt x="3136912" y="4572000"/>
                </a:lnTo>
                <a:lnTo>
                  <a:pt x="3225011" y="4569618"/>
                </a:lnTo>
                <a:lnTo>
                  <a:pt x="3270251" y="4552950"/>
                </a:lnTo>
                <a:lnTo>
                  <a:pt x="3286918" y="4507706"/>
                </a:lnTo>
                <a:lnTo>
                  <a:pt x="3289300" y="44196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5" name="Google Shape;475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3136912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6" name="Google Shape;476;p15"/>
          <p:cNvSpPr/>
          <p:nvPr/>
        </p:nvSpPr>
        <p:spPr>
          <a:xfrm>
            <a:off x="641343" y="1104900"/>
            <a:ext cx="3289300" cy="533400"/>
          </a:xfrm>
          <a:custGeom>
            <a:avLst/>
            <a:gdLst/>
            <a:ahLst/>
            <a:cxnLst/>
            <a:rect l="l" t="t" r="r" b="b"/>
            <a:pathLst>
              <a:path w="3289300" h="533400" extrusionOk="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533400"/>
                </a:lnTo>
                <a:lnTo>
                  <a:pt x="3289300" y="533400"/>
                </a:lnTo>
                <a:lnTo>
                  <a:pt x="3289300" y="152400"/>
                </a:lnTo>
                <a:lnTo>
                  <a:pt x="3286918" y="64293"/>
                </a:lnTo>
                <a:lnTo>
                  <a:pt x="3270251" y="19050"/>
                </a:lnTo>
                <a:lnTo>
                  <a:pt x="3225011" y="2381"/>
                </a:lnTo>
                <a:lnTo>
                  <a:pt x="3136912" y="0"/>
                </a:lnTo>
                <a:lnTo>
                  <a:pt x="152400" y="0"/>
                </a:lnTo>
                <a:close/>
              </a:path>
            </a:pathLst>
          </a:custGeom>
          <a:noFill/>
          <a:ln w="762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7" name="Google Shape;477;p15"/>
          <p:cNvSpPr/>
          <p:nvPr/>
        </p:nvSpPr>
        <p:spPr>
          <a:xfrm>
            <a:off x="3844561" y="170532"/>
            <a:ext cx="492759" cy="699135"/>
          </a:xfrm>
          <a:custGeom>
            <a:avLst/>
            <a:gdLst/>
            <a:ahLst/>
            <a:cxnLst/>
            <a:rect l="l" t="t" r="r" b="b"/>
            <a:pathLst>
              <a:path w="492760" h="699135" extrusionOk="0">
                <a:moveTo>
                  <a:pt x="286517" y="0"/>
                </a:moveTo>
                <a:lnTo>
                  <a:pt x="240506" y="3230"/>
                </a:lnTo>
                <a:lnTo>
                  <a:pt x="197676" y="17010"/>
                </a:lnTo>
                <a:lnTo>
                  <a:pt x="158431" y="41281"/>
                </a:lnTo>
                <a:lnTo>
                  <a:pt x="123177" y="75983"/>
                </a:lnTo>
                <a:lnTo>
                  <a:pt x="95535" y="117148"/>
                </a:lnTo>
                <a:lnTo>
                  <a:pt x="79062" y="160239"/>
                </a:lnTo>
                <a:lnTo>
                  <a:pt x="73497" y="205010"/>
                </a:lnTo>
                <a:lnTo>
                  <a:pt x="78574" y="251213"/>
                </a:lnTo>
                <a:lnTo>
                  <a:pt x="94030" y="298602"/>
                </a:lnTo>
                <a:lnTo>
                  <a:pt x="120646" y="341731"/>
                </a:lnTo>
                <a:lnTo>
                  <a:pt x="156806" y="377354"/>
                </a:lnTo>
                <a:lnTo>
                  <a:pt x="0" y="660272"/>
                </a:lnTo>
                <a:lnTo>
                  <a:pt x="69024" y="698702"/>
                </a:lnTo>
                <a:lnTo>
                  <a:pt x="77165" y="684161"/>
                </a:lnTo>
                <a:lnTo>
                  <a:pt x="225539" y="416216"/>
                </a:lnTo>
                <a:lnTo>
                  <a:pt x="229616" y="412254"/>
                </a:lnTo>
                <a:lnTo>
                  <a:pt x="337358" y="412254"/>
                </a:lnTo>
                <a:lnTo>
                  <a:pt x="376333" y="398160"/>
                </a:lnTo>
                <a:lnTo>
                  <a:pt x="413633" y="374708"/>
                </a:lnTo>
                <a:lnTo>
                  <a:pt x="429604" y="359155"/>
                </a:lnTo>
                <a:lnTo>
                  <a:pt x="284010" y="359155"/>
                </a:lnTo>
                <a:lnTo>
                  <a:pt x="236398" y="351610"/>
                </a:lnTo>
                <a:lnTo>
                  <a:pt x="195246" y="330471"/>
                </a:lnTo>
                <a:lnTo>
                  <a:pt x="162929" y="298116"/>
                </a:lnTo>
                <a:lnTo>
                  <a:pt x="141826" y="256927"/>
                </a:lnTo>
                <a:lnTo>
                  <a:pt x="134315" y="209282"/>
                </a:lnTo>
                <a:lnTo>
                  <a:pt x="141988" y="162202"/>
                </a:lnTo>
                <a:lnTo>
                  <a:pt x="163223" y="121257"/>
                </a:lnTo>
                <a:lnTo>
                  <a:pt x="195551" y="88920"/>
                </a:lnTo>
                <a:lnTo>
                  <a:pt x="236501" y="67662"/>
                </a:lnTo>
                <a:lnTo>
                  <a:pt x="283603" y="59956"/>
                </a:lnTo>
                <a:lnTo>
                  <a:pt x="431112" y="59956"/>
                </a:lnTo>
                <a:lnTo>
                  <a:pt x="421558" y="49746"/>
                </a:lnTo>
                <a:lnTo>
                  <a:pt x="382364" y="24469"/>
                </a:lnTo>
                <a:lnTo>
                  <a:pt x="335305" y="7378"/>
                </a:lnTo>
                <a:lnTo>
                  <a:pt x="286517" y="0"/>
                </a:lnTo>
                <a:close/>
              </a:path>
              <a:path w="492760" h="699135" extrusionOk="0">
                <a:moveTo>
                  <a:pt x="337358" y="412254"/>
                </a:moveTo>
                <a:lnTo>
                  <a:pt x="229616" y="412254"/>
                </a:lnTo>
                <a:lnTo>
                  <a:pt x="240715" y="414578"/>
                </a:lnTo>
                <a:lnTo>
                  <a:pt x="288729" y="419192"/>
                </a:lnTo>
                <a:lnTo>
                  <a:pt x="334317" y="413354"/>
                </a:lnTo>
                <a:lnTo>
                  <a:pt x="337358" y="412254"/>
                </a:lnTo>
                <a:close/>
              </a:path>
              <a:path w="492760" h="699135" extrusionOk="0">
                <a:moveTo>
                  <a:pt x="431112" y="59956"/>
                </a:moveTo>
                <a:lnTo>
                  <a:pt x="283603" y="59956"/>
                </a:lnTo>
                <a:lnTo>
                  <a:pt x="330850" y="67662"/>
                </a:lnTo>
                <a:lnTo>
                  <a:pt x="372139" y="89194"/>
                </a:lnTo>
                <a:lnTo>
                  <a:pt x="404869" y="121926"/>
                </a:lnTo>
                <a:lnTo>
                  <a:pt x="426372" y="163199"/>
                </a:lnTo>
                <a:lnTo>
                  <a:pt x="433997" y="210362"/>
                </a:lnTo>
                <a:lnTo>
                  <a:pt x="426178" y="257325"/>
                </a:lnTo>
                <a:lnTo>
                  <a:pt x="404787" y="298150"/>
                </a:lnTo>
                <a:lnTo>
                  <a:pt x="372308" y="330373"/>
                </a:lnTo>
                <a:lnTo>
                  <a:pt x="331221" y="351530"/>
                </a:lnTo>
                <a:lnTo>
                  <a:pt x="284010" y="359155"/>
                </a:lnTo>
                <a:lnTo>
                  <a:pt x="429604" y="359155"/>
                </a:lnTo>
                <a:lnTo>
                  <a:pt x="445068" y="344096"/>
                </a:lnTo>
                <a:lnTo>
                  <a:pt x="469494" y="307421"/>
                </a:lnTo>
                <a:lnTo>
                  <a:pt x="485764" y="265781"/>
                </a:lnTo>
                <a:lnTo>
                  <a:pt x="492733" y="220273"/>
                </a:lnTo>
                <a:lnTo>
                  <a:pt x="489254" y="171995"/>
                </a:lnTo>
                <a:lnTo>
                  <a:pt x="475272" y="123778"/>
                </a:lnTo>
                <a:lnTo>
                  <a:pt x="452617" y="82938"/>
                </a:lnTo>
                <a:lnTo>
                  <a:pt x="431112" y="59956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8" name="Google Shape;478;p15"/>
          <p:cNvSpPr/>
          <p:nvPr/>
        </p:nvSpPr>
        <p:spPr>
          <a:xfrm>
            <a:off x="2973489" y="354132"/>
            <a:ext cx="112775" cy="1146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2652526" y="25538"/>
            <a:ext cx="64358" cy="1141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0" name="Google Shape;480;p15"/>
          <p:cNvSpPr/>
          <p:nvPr/>
        </p:nvSpPr>
        <p:spPr>
          <a:xfrm>
            <a:off x="2986633" y="508034"/>
            <a:ext cx="62230" cy="110489"/>
          </a:xfrm>
          <a:custGeom>
            <a:avLst/>
            <a:gdLst/>
            <a:ahLst/>
            <a:cxnLst/>
            <a:rect l="l" t="t" r="r" b="b"/>
            <a:pathLst>
              <a:path w="62230" h="110490" extrusionOk="0">
                <a:moveTo>
                  <a:pt x="18368" y="0"/>
                </a:moveTo>
                <a:lnTo>
                  <a:pt x="8702" y="1673"/>
                </a:lnTo>
                <a:lnTo>
                  <a:pt x="2466" y="6650"/>
                </a:lnTo>
                <a:lnTo>
                  <a:pt x="0" y="14124"/>
                </a:lnTo>
                <a:lnTo>
                  <a:pt x="1642" y="23291"/>
                </a:lnTo>
                <a:lnTo>
                  <a:pt x="17580" y="61883"/>
                </a:lnTo>
                <a:lnTo>
                  <a:pt x="34319" y="100152"/>
                </a:lnTo>
                <a:lnTo>
                  <a:pt x="47410" y="110030"/>
                </a:lnTo>
                <a:lnTo>
                  <a:pt x="53826" y="107721"/>
                </a:lnTo>
                <a:lnTo>
                  <a:pt x="59092" y="103399"/>
                </a:lnTo>
                <a:lnTo>
                  <a:pt x="61797" y="98232"/>
                </a:lnTo>
                <a:lnTo>
                  <a:pt x="62076" y="92264"/>
                </a:lnTo>
                <a:lnTo>
                  <a:pt x="60062" y="85534"/>
                </a:lnTo>
                <a:lnTo>
                  <a:pt x="52095" y="67105"/>
                </a:lnTo>
                <a:lnTo>
                  <a:pt x="44230" y="48629"/>
                </a:lnTo>
                <a:lnTo>
                  <a:pt x="36314" y="30175"/>
                </a:lnTo>
                <a:lnTo>
                  <a:pt x="28198" y="11811"/>
                </a:lnTo>
                <a:lnTo>
                  <a:pt x="25810" y="6553"/>
                </a:lnTo>
                <a:lnTo>
                  <a:pt x="20578" y="2578"/>
                </a:lnTo>
                <a:lnTo>
                  <a:pt x="18368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1" name="Google Shape;481;p15"/>
          <p:cNvSpPr/>
          <p:nvPr/>
        </p:nvSpPr>
        <p:spPr>
          <a:xfrm>
            <a:off x="4344270" y="481928"/>
            <a:ext cx="89922" cy="925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2" name="Google Shape;482;p15"/>
          <p:cNvSpPr/>
          <p:nvPr/>
        </p:nvSpPr>
        <p:spPr>
          <a:xfrm>
            <a:off x="3124746" y="350109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 extrusionOk="0">
                <a:moveTo>
                  <a:pt x="91033" y="0"/>
                </a:moveTo>
                <a:lnTo>
                  <a:pt x="52611" y="20547"/>
                </a:lnTo>
                <a:lnTo>
                  <a:pt x="6807" y="30378"/>
                </a:lnTo>
                <a:lnTo>
                  <a:pt x="0" y="32423"/>
                </a:lnTo>
                <a:lnTo>
                  <a:pt x="3174" y="54648"/>
                </a:lnTo>
                <a:lnTo>
                  <a:pt x="9563" y="58293"/>
                </a:lnTo>
                <a:lnTo>
                  <a:pt x="19773" y="57086"/>
                </a:lnTo>
                <a:lnTo>
                  <a:pt x="63290" y="47391"/>
                </a:lnTo>
                <a:lnTo>
                  <a:pt x="102768" y="26581"/>
                </a:lnTo>
                <a:lnTo>
                  <a:pt x="110615" y="15790"/>
                </a:lnTo>
                <a:lnTo>
                  <a:pt x="110474" y="9980"/>
                </a:lnTo>
                <a:lnTo>
                  <a:pt x="107099" y="4572"/>
                </a:lnTo>
                <a:lnTo>
                  <a:pt x="103225" y="762"/>
                </a:lnTo>
                <a:lnTo>
                  <a:pt x="91033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3" name="Google Shape;483;p15"/>
          <p:cNvSpPr/>
          <p:nvPr/>
        </p:nvSpPr>
        <p:spPr>
          <a:xfrm>
            <a:off x="2838262" y="277501"/>
            <a:ext cx="101289" cy="76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4" name="Google Shape;484;p15"/>
          <p:cNvSpPr/>
          <p:nvPr/>
        </p:nvSpPr>
        <p:spPr>
          <a:xfrm>
            <a:off x="4438928" y="603664"/>
            <a:ext cx="59055" cy="112395"/>
          </a:xfrm>
          <a:custGeom>
            <a:avLst/>
            <a:gdLst/>
            <a:ahLst/>
            <a:cxnLst/>
            <a:rect l="l" t="t" r="r" b="b"/>
            <a:pathLst>
              <a:path w="59054" h="112395" extrusionOk="0">
                <a:moveTo>
                  <a:pt x="12560" y="0"/>
                </a:moveTo>
                <a:lnTo>
                  <a:pt x="4737" y="4533"/>
                </a:lnTo>
                <a:lnTo>
                  <a:pt x="0" y="13131"/>
                </a:lnTo>
                <a:lnTo>
                  <a:pt x="1244" y="17399"/>
                </a:lnTo>
                <a:lnTo>
                  <a:pt x="14539" y="59999"/>
                </a:lnTo>
                <a:lnTo>
                  <a:pt x="29492" y="102133"/>
                </a:lnTo>
                <a:lnTo>
                  <a:pt x="40792" y="111785"/>
                </a:lnTo>
                <a:lnTo>
                  <a:pt x="50749" y="110261"/>
                </a:lnTo>
                <a:lnTo>
                  <a:pt x="54482" y="102133"/>
                </a:lnTo>
                <a:lnTo>
                  <a:pt x="58902" y="97040"/>
                </a:lnTo>
                <a:lnTo>
                  <a:pt x="41767" y="50426"/>
                </a:lnTo>
                <a:lnTo>
                  <a:pt x="33281" y="27923"/>
                </a:lnTo>
                <a:lnTo>
                  <a:pt x="24536" y="5765"/>
                </a:lnTo>
                <a:lnTo>
                  <a:pt x="23266" y="2654"/>
                </a:lnTo>
                <a:lnTo>
                  <a:pt x="1256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5" name="Google Shape;485;p15"/>
          <p:cNvSpPr/>
          <p:nvPr/>
        </p:nvSpPr>
        <p:spPr>
          <a:xfrm>
            <a:off x="3087164" y="153769"/>
            <a:ext cx="114300" cy="45085"/>
          </a:xfrm>
          <a:custGeom>
            <a:avLst/>
            <a:gdLst/>
            <a:ahLst/>
            <a:cxnLst/>
            <a:rect l="l" t="t" r="r" b="b"/>
            <a:pathLst>
              <a:path w="114300" h="45085" extrusionOk="0">
                <a:moveTo>
                  <a:pt x="63715" y="0"/>
                </a:moveTo>
                <a:lnTo>
                  <a:pt x="21232" y="13510"/>
                </a:lnTo>
                <a:lnTo>
                  <a:pt x="0" y="30670"/>
                </a:lnTo>
                <a:lnTo>
                  <a:pt x="4483" y="38671"/>
                </a:lnTo>
                <a:lnTo>
                  <a:pt x="14160" y="44602"/>
                </a:lnTo>
                <a:lnTo>
                  <a:pt x="17360" y="43014"/>
                </a:lnTo>
                <a:lnTo>
                  <a:pt x="37235" y="35315"/>
                </a:lnTo>
                <a:lnTo>
                  <a:pt x="57227" y="31875"/>
                </a:lnTo>
                <a:lnTo>
                  <a:pt x="111729" y="31875"/>
                </a:lnTo>
                <a:lnTo>
                  <a:pt x="114045" y="24828"/>
                </a:lnTo>
                <a:lnTo>
                  <a:pt x="109778" y="15468"/>
                </a:lnTo>
                <a:lnTo>
                  <a:pt x="105651" y="13627"/>
                </a:lnTo>
                <a:lnTo>
                  <a:pt x="95978" y="9794"/>
                </a:lnTo>
                <a:lnTo>
                  <a:pt x="85812" y="6508"/>
                </a:lnTo>
                <a:lnTo>
                  <a:pt x="63715" y="0"/>
                </a:lnTo>
                <a:close/>
              </a:path>
              <a:path w="114300" h="45085" extrusionOk="0">
                <a:moveTo>
                  <a:pt x="111729" y="31875"/>
                </a:moveTo>
                <a:lnTo>
                  <a:pt x="57227" y="31875"/>
                </a:lnTo>
                <a:lnTo>
                  <a:pt x="77498" y="32661"/>
                </a:lnTo>
                <a:lnTo>
                  <a:pt x="98209" y="37642"/>
                </a:lnTo>
                <a:lnTo>
                  <a:pt x="101942" y="38912"/>
                </a:lnTo>
                <a:lnTo>
                  <a:pt x="111302" y="33172"/>
                </a:lnTo>
                <a:lnTo>
                  <a:pt x="111729" y="31875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6" name="Google Shape;486;p15"/>
          <p:cNvSpPr/>
          <p:nvPr/>
        </p:nvSpPr>
        <p:spPr>
          <a:xfrm>
            <a:off x="3329849" y="764350"/>
            <a:ext cx="117475" cy="41910"/>
          </a:xfrm>
          <a:custGeom>
            <a:avLst/>
            <a:gdLst/>
            <a:ahLst/>
            <a:cxnLst/>
            <a:rect l="l" t="t" r="r" b="b"/>
            <a:pathLst>
              <a:path w="117475" h="41909" extrusionOk="0">
                <a:moveTo>
                  <a:pt x="48007" y="39039"/>
                </a:moveTo>
                <a:lnTo>
                  <a:pt x="21717" y="39039"/>
                </a:lnTo>
                <a:lnTo>
                  <a:pt x="27279" y="39154"/>
                </a:lnTo>
                <a:lnTo>
                  <a:pt x="32842" y="39154"/>
                </a:lnTo>
                <a:lnTo>
                  <a:pt x="33299" y="41719"/>
                </a:lnTo>
                <a:lnTo>
                  <a:pt x="48007" y="39039"/>
                </a:lnTo>
                <a:close/>
              </a:path>
              <a:path w="117475" h="41909" extrusionOk="0">
                <a:moveTo>
                  <a:pt x="112344" y="0"/>
                </a:moveTo>
                <a:lnTo>
                  <a:pt x="105448" y="698"/>
                </a:lnTo>
                <a:lnTo>
                  <a:pt x="92633" y="3454"/>
                </a:lnTo>
                <a:lnTo>
                  <a:pt x="87261" y="5130"/>
                </a:lnTo>
                <a:lnTo>
                  <a:pt x="81788" y="5689"/>
                </a:lnTo>
                <a:lnTo>
                  <a:pt x="32065" y="10191"/>
                </a:lnTo>
                <a:lnTo>
                  <a:pt x="0" y="35102"/>
                </a:lnTo>
                <a:lnTo>
                  <a:pt x="7099" y="39420"/>
                </a:lnTo>
                <a:lnTo>
                  <a:pt x="21717" y="39039"/>
                </a:lnTo>
                <a:lnTo>
                  <a:pt x="48007" y="39039"/>
                </a:lnTo>
                <a:lnTo>
                  <a:pt x="86695" y="31912"/>
                </a:lnTo>
                <a:lnTo>
                  <a:pt x="114211" y="26416"/>
                </a:lnTo>
                <a:lnTo>
                  <a:pt x="116865" y="19215"/>
                </a:lnTo>
                <a:lnTo>
                  <a:pt x="112344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7" name="Google Shape;487;p15"/>
          <p:cNvSpPr/>
          <p:nvPr/>
        </p:nvSpPr>
        <p:spPr>
          <a:xfrm>
            <a:off x="3222283" y="207456"/>
            <a:ext cx="48260" cy="112395"/>
          </a:xfrm>
          <a:custGeom>
            <a:avLst/>
            <a:gdLst/>
            <a:ahLst/>
            <a:cxnLst/>
            <a:rect l="l" t="t" r="r" b="b"/>
            <a:pathLst>
              <a:path w="48260" h="112395" extrusionOk="0">
                <a:moveTo>
                  <a:pt x="12341" y="0"/>
                </a:moveTo>
                <a:lnTo>
                  <a:pt x="5438" y="2269"/>
                </a:lnTo>
                <a:lnTo>
                  <a:pt x="950" y="6671"/>
                </a:lnTo>
                <a:lnTo>
                  <a:pt x="0" y="11887"/>
                </a:lnTo>
                <a:lnTo>
                  <a:pt x="1302" y="17650"/>
                </a:lnTo>
                <a:lnTo>
                  <a:pt x="3571" y="23694"/>
                </a:lnTo>
                <a:lnTo>
                  <a:pt x="9095" y="38776"/>
                </a:lnTo>
                <a:lnTo>
                  <a:pt x="14311" y="53976"/>
                </a:lnTo>
                <a:lnTo>
                  <a:pt x="19386" y="69230"/>
                </a:lnTo>
                <a:lnTo>
                  <a:pt x="24488" y="84477"/>
                </a:lnTo>
                <a:lnTo>
                  <a:pt x="20462" y="85848"/>
                </a:lnTo>
                <a:lnTo>
                  <a:pt x="20450" y="90420"/>
                </a:lnTo>
                <a:lnTo>
                  <a:pt x="19990" y="97685"/>
                </a:lnTo>
                <a:lnTo>
                  <a:pt x="20545" y="104431"/>
                </a:lnTo>
                <a:lnTo>
                  <a:pt x="23957" y="109544"/>
                </a:lnTo>
                <a:lnTo>
                  <a:pt x="32070" y="111909"/>
                </a:lnTo>
                <a:lnTo>
                  <a:pt x="40281" y="110402"/>
                </a:lnTo>
                <a:lnTo>
                  <a:pt x="44721" y="105636"/>
                </a:lnTo>
                <a:lnTo>
                  <a:pt x="46706" y="99016"/>
                </a:lnTo>
                <a:lnTo>
                  <a:pt x="47551" y="91944"/>
                </a:lnTo>
                <a:lnTo>
                  <a:pt x="47890" y="70440"/>
                </a:lnTo>
                <a:lnTo>
                  <a:pt x="44575" y="49712"/>
                </a:lnTo>
                <a:lnTo>
                  <a:pt x="37995" y="29738"/>
                </a:lnTo>
                <a:lnTo>
                  <a:pt x="28540" y="10499"/>
                </a:lnTo>
                <a:lnTo>
                  <a:pt x="24166" y="4761"/>
                </a:lnTo>
                <a:lnTo>
                  <a:pt x="18675" y="1045"/>
                </a:lnTo>
                <a:lnTo>
                  <a:pt x="12341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8" name="Google Shape;488;p15"/>
          <p:cNvSpPr/>
          <p:nvPr/>
        </p:nvSpPr>
        <p:spPr>
          <a:xfrm>
            <a:off x="3059446" y="647644"/>
            <a:ext cx="91211" cy="857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9" name="Google Shape;489;p15"/>
          <p:cNvSpPr/>
          <p:nvPr/>
        </p:nvSpPr>
        <p:spPr>
          <a:xfrm>
            <a:off x="4497191" y="747394"/>
            <a:ext cx="74808" cy="8736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0" name="Google Shape;490;p15"/>
          <p:cNvSpPr/>
          <p:nvPr/>
        </p:nvSpPr>
        <p:spPr>
          <a:xfrm>
            <a:off x="3578718" y="542350"/>
            <a:ext cx="75124" cy="10199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1" name="Google Shape;491;p15"/>
          <p:cNvSpPr/>
          <p:nvPr/>
        </p:nvSpPr>
        <p:spPr>
          <a:xfrm>
            <a:off x="2727728" y="170635"/>
            <a:ext cx="86639" cy="909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2" name="Google Shape;492;p15"/>
          <p:cNvSpPr/>
          <p:nvPr/>
        </p:nvSpPr>
        <p:spPr>
          <a:xfrm>
            <a:off x="3477495" y="671653"/>
            <a:ext cx="90728" cy="9034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3" name="Google Shape;493;p15"/>
          <p:cNvSpPr/>
          <p:nvPr/>
        </p:nvSpPr>
        <p:spPr>
          <a:xfrm>
            <a:off x="2992010" y="212793"/>
            <a:ext cx="72529" cy="10363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4" name="Google Shape;494;p15"/>
          <p:cNvSpPr/>
          <p:nvPr/>
        </p:nvSpPr>
        <p:spPr>
          <a:xfrm>
            <a:off x="3772578" y="352101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09" extrusionOk="0">
                <a:moveTo>
                  <a:pt x="91376" y="0"/>
                </a:moveTo>
                <a:lnTo>
                  <a:pt x="46716" y="13977"/>
                </a:lnTo>
                <a:lnTo>
                  <a:pt x="5664" y="28613"/>
                </a:lnTo>
                <a:lnTo>
                  <a:pt x="0" y="40043"/>
                </a:lnTo>
                <a:lnTo>
                  <a:pt x="1460" y="49225"/>
                </a:lnTo>
                <a:lnTo>
                  <a:pt x="8394" y="51942"/>
                </a:lnTo>
                <a:lnTo>
                  <a:pt x="11061" y="54013"/>
                </a:lnTo>
                <a:lnTo>
                  <a:pt x="54249" y="39812"/>
                </a:lnTo>
                <a:lnTo>
                  <a:pt x="95199" y="25526"/>
                </a:lnTo>
                <a:lnTo>
                  <a:pt x="101561" y="14922"/>
                </a:lnTo>
                <a:lnTo>
                  <a:pt x="99326" y="6286"/>
                </a:lnTo>
                <a:lnTo>
                  <a:pt x="91376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5" name="Google Shape;495;p15"/>
          <p:cNvSpPr/>
          <p:nvPr/>
        </p:nvSpPr>
        <p:spPr>
          <a:xfrm>
            <a:off x="3181445" y="740397"/>
            <a:ext cx="111125" cy="59055"/>
          </a:xfrm>
          <a:custGeom>
            <a:avLst/>
            <a:gdLst/>
            <a:ahLst/>
            <a:cxnLst/>
            <a:rect l="l" t="t" r="r" b="b"/>
            <a:pathLst>
              <a:path w="111125" h="59054" extrusionOk="0">
                <a:moveTo>
                  <a:pt x="11887" y="0"/>
                </a:moveTo>
                <a:lnTo>
                  <a:pt x="2425" y="3479"/>
                </a:lnTo>
                <a:lnTo>
                  <a:pt x="0" y="11379"/>
                </a:lnTo>
                <a:lnTo>
                  <a:pt x="2336" y="21437"/>
                </a:lnTo>
                <a:lnTo>
                  <a:pt x="5765" y="22898"/>
                </a:lnTo>
                <a:lnTo>
                  <a:pt x="27756" y="32031"/>
                </a:lnTo>
                <a:lnTo>
                  <a:pt x="50061" y="40862"/>
                </a:lnTo>
                <a:lnTo>
                  <a:pt x="95948" y="58559"/>
                </a:lnTo>
                <a:lnTo>
                  <a:pt x="102006" y="52450"/>
                </a:lnTo>
                <a:lnTo>
                  <a:pt x="108419" y="48806"/>
                </a:lnTo>
                <a:lnTo>
                  <a:pt x="59497" y="15095"/>
                </a:lnTo>
                <a:lnTo>
                  <a:pt x="37874" y="8036"/>
                </a:lnTo>
                <a:lnTo>
                  <a:pt x="11887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6" name="Google Shape;496;p15"/>
          <p:cNvSpPr/>
          <p:nvPr/>
        </p:nvSpPr>
        <p:spPr>
          <a:xfrm>
            <a:off x="3657433" y="415413"/>
            <a:ext cx="86423" cy="9777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7" name="Google Shape;497;p15"/>
          <p:cNvSpPr/>
          <p:nvPr/>
        </p:nvSpPr>
        <p:spPr>
          <a:xfrm>
            <a:off x="4007097" y="267534"/>
            <a:ext cx="167284" cy="8707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8" name="Google Shape;498;p15"/>
          <p:cNvSpPr/>
          <p:nvPr/>
        </p:nvSpPr>
        <p:spPr>
          <a:xfrm>
            <a:off x="2133600" y="586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7769" y="200568"/>
                </a:lnTo>
                <a:lnTo>
                  <a:pt x="29405" y="242403"/>
                </a:lnTo>
                <a:lnTo>
                  <a:pt x="62396" y="275394"/>
                </a:lnTo>
                <a:lnTo>
                  <a:pt x="104231" y="297030"/>
                </a:lnTo>
                <a:lnTo>
                  <a:pt x="152400" y="304800"/>
                </a:lnTo>
                <a:lnTo>
                  <a:pt x="200568" y="297030"/>
                </a:lnTo>
                <a:lnTo>
                  <a:pt x="242403" y="275394"/>
                </a:lnTo>
                <a:lnTo>
                  <a:pt x="275394" y="242403"/>
                </a:lnTo>
                <a:lnTo>
                  <a:pt x="297030" y="200568"/>
                </a:lnTo>
                <a:lnTo>
                  <a:pt x="304800" y="152400"/>
                </a:lnTo>
                <a:lnTo>
                  <a:pt x="297030" y="104231"/>
                </a:lnTo>
                <a:lnTo>
                  <a:pt x="275394" y="62396"/>
                </a:lnTo>
                <a:lnTo>
                  <a:pt x="242403" y="29405"/>
                </a:lnTo>
                <a:lnTo>
                  <a:pt x="200568" y="7769"/>
                </a:lnTo>
                <a:lnTo>
                  <a:pt x="152400" y="0"/>
                </a:lnTo>
                <a:close/>
              </a:path>
            </a:pathLst>
          </a:custGeom>
          <a:solidFill>
            <a:srgbClr val="B651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9" name="Google Shape;499;p15"/>
          <p:cNvSpPr txBox="1"/>
          <p:nvPr/>
        </p:nvSpPr>
        <p:spPr>
          <a:xfrm>
            <a:off x="698500" y="5927725"/>
            <a:ext cx="1017874" cy="20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 تعقیب و گریز</a:t>
            </a:r>
            <a:endParaRPr sz="1000"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500" name="Google Shape;500;p15"/>
          <p:cNvSpPr/>
          <p:nvPr/>
        </p:nvSpPr>
        <p:spPr>
          <a:xfrm>
            <a:off x="3165764" y="5890085"/>
            <a:ext cx="694902" cy="259422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1" name="Google Shape;501;p15"/>
          <p:cNvSpPr txBox="1"/>
          <p:nvPr/>
        </p:nvSpPr>
        <p:spPr>
          <a:xfrm>
            <a:off x="2232850" y="5935423"/>
            <a:ext cx="1066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 sz="11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02" name="Google Shape;502;p15"/>
          <p:cNvSpPr txBox="1">
            <a:spLocks noGrp="1"/>
          </p:cNvSpPr>
          <p:nvPr>
            <p:ph type="title"/>
          </p:nvPr>
        </p:nvSpPr>
        <p:spPr>
          <a:xfrm>
            <a:off x="1022978" y="439382"/>
            <a:ext cx="252603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پخش یک صدا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03" name="Google Shape;503;p15"/>
          <p:cNvSpPr txBox="1"/>
          <p:nvPr/>
        </p:nvSpPr>
        <p:spPr>
          <a:xfrm>
            <a:off x="739003" y="1167745"/>
            <a:ext cx="311465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R="508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وقتی که بازیگر شما به یک ستاره برخورد کرد</a:t>
            </a:r>
          </a:p>
          <a:p>
            <a:pPr marR="508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صدایی را پخش کنید.</a:t>
            </a:r>
            <a:endParaRPr sz="1200" dirty="0"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</p:txBody>
      </p:sp>
      <p:sp>
        <p:nvSpPr>
          <p:cNvPr id="504" name="Google Shape;504;p15"/>
          <p:cNvSpPr/>
          <p:nvPr/>
        </p:nvSpPr>
        <p:spPr>
          <a:xfrm>
            <a:off x="1149350" y="1847316"/>
            <a:ext cx="2273287" cy="1714495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5" name="Google Shape;505;p15"/>
          <p:cNvSpPr/>
          <p:nvPr/>
        </p:nvSpPr>
        <p:spPr>
          <a:xfrm>
            <a:off x="1149350" y="1847316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6" name="Google Shape;506;p15"/>
          <p:cNvSpPr/>
          <p:nvPr/>
        </p:nvSpPr>
        <p:spPr>
          <a:xfrm>
            <a:off x="815988" y="4500615"/>
            <a:ext cx="88392" cy="140957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7" name="Google Shape;507;p15"/>
          <p:cNvSpPr/>
          <p:nvPr/>
        </p:nvSpPr>
        <p:spPr>
          <a:xfrm>
            <a:off x="924426" y="4500615"/>
            <a:ext cx="65129" cy="141198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8" name="Google Shape;508;p15"/>
          <p:cNvSpPr/>
          <p:nvPr/>
        </p:nvSpPr>
        <p:spPr>
          <a:xfrm>
            <a:off x="1149350" y="3735293"/>
            <a:ext cx="2273287" cy="1714492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15"/>
          <p:cNvSpPr/>
          <p:nvPr/>
        </p:nvSpPr>
        <p:spPr>
          <a:xfrm>
            <a:off x="1149350" y="3735298"/>
            <a:ext cx="2273300" cy="1714500"/>
          </a:xfrm>
          <a:custGeom>
            <a:avLst/>
            <a:gdLst/>
            <a:ahLst/>
            <a:cxnLst/>
            <a:rect l="l" t="t" r="r" b="b"/>
            <a:pathLst>
              <a:path w="2273300" h="1714500" extrusionOk="0">
                <a:moveTo>
                  <a:pt x="0" y="1714500"/>
                </a:moveTo>
                <a:lnTo>
                  <a:pt x="2273300" y="1714500"/>
                </a:lnTo>
                <a:lnTo>
                  <a:pt x="22733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noFill/>
          <a:ln w="12700" cap="flat" cmpd="sng">
            <a:solidFill>
              <a:srgbClr val="B65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831</Words>
  <Application>Microsoft Office PowerPoint</Application>
  <PresentationFormat>Custom</PresentationFormat>
  <Paragraphs>164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Roboto Medium</vt:lpstr>
      <vt:lpstr>Vazir Bold</vt:lpstr>
      <vt:lpstr>Vazir Black</vt:lpstr>
      <vt:lpstr>Montserrat Black</vt:lpstr>
      <vt:lpstr>Arial</vt:lpstr>
      <vt:lpstr>Roboto Black</vt:lpstr>
      <vt:lpstr>Vazir</vt:lpstr>
      <vt:lpstr>Calibri</vt:lpstr>
      <vt:lpstr>Office Theme</vt:lpstr>
      <vt:lpstr>بازی‌ تعقیب و گریز</vt:lpstr>
      <vt:lpstr>بازی‌ تعقیب و گریز</vt:lpstr>
      <vt:lpstr>حرکت به چپ و راست</vt:lpstr>
      <vt:lpstr>حرکت به چپ و راست scratch.mit.edu</vt:lpstr>
      <vt:lpstr>حرکت به بالا و پایین</vt:lpstr>
      <vt:lpstr>حرکت به بالا و پایین</vt:lpstr>
      <vt:lpstr>تعقیب یک ستاره</vt:lpstr>
      <vt:lpstr>تعقیب یک ستاره</vt:lpstr>
      <vt:lpstr>پخش یک صدا</vt:lpstr>
      <vt:lpstr>پخش یک صدا scratch.mit.edu</vt:lpstr>
      <vt:lpstr>امتیاز گرفتن</vt:lpstr>
      <vt:lpstr>امتیاز گرفتن scratch.mit.edu</vt:lpstr>
      <vt:lpstr>مرحله بعدی!</vt:lpstr>
      <vt:lpstr>مرحله بعدی! scratch.mit.edu</vt:lpstr>
      <vt:lpstr>برنده شدی</vt:lpstr>
      <vt:lpstr>برنده شدی scratch.mit.edu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Chase Game Cards</dc:title>
  <dc:creator>Farshid</dc:creator>
  <cp:lastModifiedBy>Farshid Meidani</cp:lastModifiedBy>
  <cp:revision>273</cp:revision>
  <dcterms:modified xsi:type="dcterms:W3CDTF">2021-01-31T18:34:16Z</dcterms:modified>
</cp:coreProperties>
</file>