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4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4572000" cy="6400800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Helvetica Neue" panose="020B0604020202020204" charset="0"/>
      <p:regular r:id="rId27"/>
      <p:bold r:id="rId28"/>
      <p:italic r:id="rId29"/>
      <p:boldItalic r:id="rId30"/>
    </p:embeddedFont>
    <p:embeddedFont>
      <p:font typeface="Montserrat Black" panose="020B0604020202020204" charset="0"/>
      <p:bold r:id="rId31"/>
      <p:italic r:id="rId32"/>
      <p:boldItalic r:id="rId33"/>
    </p:embeddedFont>
    <p:embeddedFont>
      <p:font typeface="Roboto Black" panose="020B0604020202020204" charset="0"/>
      <p:bold r:id="rId34"/>
      <p:italic r:id="rId35"/>
      <p:boldItalic r:id="rId36"/>
    </p:embeddedFont>
    <p:embeddedFont>
      <p:font typeface="Roboto Medium" panose="020B0604020202020204" charset="0"/>
      <p:regular r:id="rId37"/>
      <p:bold r:id="rId38"/>
      <p:italic r:id="rId39"/>
      <p:boldItalic r:id="rId40"/>
    </p:embeddedFont>
    <p:embeddedFont>
      <p:font typeface="Vazir" panose="020B0603030804020204" pitchFamily="34" charset="-78"/>
      <p:regular r:id="rId41"/>
    </p:embeddedFont>
    <p:embeddedFont>
      <p:font typeface="Vazir Black" panose="020B0603030804020204" pitchFamily="34" charset="-78"/>
      <p:bold r:id="rId42"/>
    </p:embeddedFont>
    <p:embeddedFont>
      <p:font typeface="Vazir Bold" panose="020B0603030804020204" pitchFamily="34" charset="-78"/>
      <p:bold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016" userDrawn="1">
          <p15:clr>
            <a:srgbClr val="A4A3A4"/>
          </p15:clr>
        </p15:guide>
        <p15:guide id="2" pos="14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88E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92" autoAdjust="0"/>
    <p:restoredTop sz="95137" autoAdjust="0"/>
  </p:normalViewPr>
  <p:slideViewPr>
    <p:cSldViewPr snapToGrid="0" snapToObjects="1" showGuides="1">
      <p:cViewPr varScale="1">
        <p:scale>
          <a:sx n="131" d="100"/>
          <a:sy n="131" d="100"/>
        </p:scale>
        <p:origin x="3060" y="120"/>
      </p:cViewPr>
      <p:guideLst>
        <p:guide orient="horz" pos="2016"/>
        <p:guide pos="14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font" Target="fonts/font17.fntdata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42" Type="http://schemas.openxmlformats.org/officeDocument/2006/relationships/font" Target="fonts/font20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font" Target="fonts/font18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43" Type="http://schemas.openxmlformats.org/officeDocument/2006/relationships/font" Target="fonts/font21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font" Target="fonts/font16.fntdata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font" Target="fonts/font1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05038" y="685800"/>
            <a:ext cx="24479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1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" name="Google Shape;55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05038" y="685800"/>
            <a:ext cx="24479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" name="Google Shape;60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05038" y="685800"/>
            <a:ext cx="24479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p1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7" name="Google Shape;63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05038" y="685800"/>
            <a:ext cx="24479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p1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6" name="Google Shape;70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05038" y="685800"/>
            <a:ext cx="24479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p1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6" name="Google Shape;73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05038" y="685800"/>
            <a:ext cx="24479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Google Shape;787;p1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8" name="Google Shape;78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05038" y="685800"/>
            <a:ext cx="24479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Google Shape;831;p1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2" name="Google Shape;83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05038" y="685800"/>
            <a:ext cx="24479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Google Shape;882;p1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3" name="Google Shape;88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05038" y="685800"/>
            <a:ext cx="24479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1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7" name="Google Shape;91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05038" y="685800"/>
            <a:ext cx="24479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" name="Google Shape;960;p1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1" name="Google Shape;961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05038" y="685800"/>
            <a:ext cx="24479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05038" y="685800"/>
            <a:ext cx="24479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2" name="Google Shape;992;p2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3" name="Google Shape;993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05038" y="685800"/>
            <a:ext cx="24479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05038" y="685800"/>
            <a:ext cx="24479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05038" y="685800"/>
            <a:ext cx="24479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05038" y="685800"/>
            <a:ext cx="24479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05038" y="685800"/>
            <a:ext cx="24479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05038" y="685800"/>
            <a:ext cx="24479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" name="Google Shape;46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05038" y="685800"/>
            <a:ext cx="24479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" name="Google Shape;52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05038" y="685800"/>
            <a:ext cx="24479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0" type="tx">
  <p:cSld name="TITLE_AND_BODY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1065820" y="433114"/>
            <a:ext cx="2440359" cy="452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body" idx="1"/>
          </p:nvPr>
        </p:nvSpPr>
        <p:spPr>
          <a:xfrm>
            <a:off x="1030047" y="1587500"/>
            <a:ext cx="2511906" cy="3849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4076427" y="5952744"/>
            <a:ext cx="26697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42900" y="1984248"/>
            <a:ext cx="3886200" cy="1344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body" idx="1"/>
          </p:nvPr>
        </p:nvSpPr>
        <p:spPr>
          <a:xfrm>
            <a:off x="685800" y="3584447"/>
            <a:ext cx="3200400" cy="1600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4076427" y="5952744"/>
            <a:ext cx="26697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1065820" y="433114"/>
            <a:ext cx="2440359" cy="452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1030047" y="1587500"/>
            <a:ext cx="2511906" cy="3849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4076427" y="5952744"/>
            <a:ext cx="26697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1065820" y="433114"/>
            <a:ext cx="2440359" cy="452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228600" y="1472183"/>
            <a:ext cx="1988821" cy="4224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4076427" y="5952744"/>
            <a:ext cx="26697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1065820" y="433114"/>
            <a:ext cx="2440359" cy="452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4076427" y="5952744"/>
            <a:ext cx="26697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sldNum" idx="12"/>
          </p:nvPr>
        </p:nvSpPr>
        <p:spPr>
          <a:xfrm>
            <a:off x="4076427" y="5952744"/>
            <a:ext cx="26697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28600" y="256328"/>
            <a:ext cx="4114800" cy="1237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Montserrat Black"/>
              <a:buNone/>
              <a:defRPr sz="2800" b="1" i="0" u="none" strike="noStrike" cap="none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Montserrat Black"/>
              <a:buNone/>
              <a:defRPr sz="2800" b="1" i="0" u="none" strike="noStrike" cap="none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Montserrat Black"/>
              <a:buNone/>
              <a:defRPr sz="2800" b="1" i="0" u="none" strike="noStrike" cap="none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Montserrat Black"/>
              <a:buNone/>
              <a:defRPr sz="2800" b="1" i="0" u="none" strike="noStrike" cap="none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Montserrat Black"/>
              <a:buNone/>
              <a:defRPr sz="2800" b="1" i="0" u="none" strike="noStrike" cap="none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Montserrat Black"/>
              <a:buNone/>
              <a:defRPr sz="2800" b="1" i="0" u="none" strike="noStrike" cap="none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Montserrat Black"/>
              <a:buNone/>
              <a:defRPr sz="2800" b="1" i="0" u="none" strike="noStrike" cap="none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Montserrat Black"/>
              <a:buNone/>
              <a:defRPr sz="2800" b="1" i="0" u="none" strike="noStrike" cap="none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Montserrat Black"/>
              <a:buNone/>
              <a:defRPr sz="2800" b="1" i="0" u="none" strike="noStrike" cap="none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28600" y="1493520"/>
            <a:ext cx="4114800" cy="490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4076427" y="5952744"/>
            <a:ext cx="26697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56.png"/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12" Type="http://schemas.openxmlformats.org/officeDocument/2006/relationships/image" Target="../media/image5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54.png"/><Relationship Id="rId5" Type="http://schemas.openxmlformats.org/officeDocument/2006/relationships/image" Target="../media/image10.png"/><Relationship Id="rId15" Type="http://schemas.openxmlformats.org/officeDocument/2006/relationships/image" Target="../media/image58.png"/><Relationship Id="rId10" Type="http://schemas.openxmlformats.org/officeDocument/2006/relationships/image" Target="../media/image53.png"/><Relationship Id="rId4" Type="http://schemas.openxmlformats.org/officeDocument/2006/relationships/image" Target="../media/image9.png"/><Relationship Id="rId9" Type="http://schemas.openxmlformats.org/officeDocument/2006/relationships/image" Target="../media/image52.png"/><Relationship Id="rId14" Type="http://schemas.openxmlformats.org/officeDocument/2006/relationships/image" Target="../media/image5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8.png"/><Relationship Id="rId4" Type="http://schemas.openxmlformats.org/officeDocument/2006/relationships/image" Target="../media/image9.png"/><Relationship Id="rId9" Type="http://schemas.openxmlformats.org/officeDocument/2006/relationships/image" Target="../media/image59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5.png"/><Relationship Id="rId18" Type="http://schemas.openxmlformats.org/officeDocument/2006/relationships/image" Target="../media/image67.png"/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12" Type="http://schemas.openxmlformats.org/officeDocument/2006/relationships/image" Target="../media/image64.png"/><Relationship Id="rId17" Type="http://schemas.openxmlformats.org/officeDocument/2006/relationships/image" Target="../media/image66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63.png"/><Relationship Id="rId5" Type="http://schemas.openxmlformats.org/officeDocument/2006/relationships/image" Target="../media/image10.png"/><Relationship Id="rId15" Type="http://schemas.openxmlformats.org/officeDocument/2006/relationships/image" Target="../media/image37.png"/><Relationship Id="rId10" Type="http://schemas.openxmlformats.org/officeDocument/2006/relationships/image" Target="../media/image62.png"/><Relationship Id="rId4" Type="http://schemas.openxmlformats.org/officeDocument/2006/relationships/image" Target="../media/image9.png"/><Relationship Id="rId9" Type="http://schemas.openxmlformats.org/officeDocument/2006/relationships/image" Target="../media/image61.png"/><Relationship Id="rId1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8.png"/><Relationship Id="rId4" Type="http://schemas.openxmlformats.org/officeDocument/2006/relationships/image" Target="../media/image9.png"/><Relationship Id="rId9" Type="http://schemas.openxmlformats.org/officeDocument/2006/relationships/image" Target="../media/image68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71.png"/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37.png"/><Relationship Id="rId5" Type="http://schemas.openxmlformats.org/officeDocument/2006/relationships/image" Target="../media/image10.png"/><Relationship Id="rId15" Type="http://schemas.openxmlformats.org/officeDocument/2006/relationships/image" Target="../media/image73.png"/><Relationship Id="rId10" Type="http://schemas.openxmlformats.org/officeDocument/2006/relationships/image" Target="../media/image70.png"/><Relationship Id="rId4" Type="http://schemas.openxmlformats.org/officeDocument/2006/relationships/image" Target="../media/image9.png"/><Relationship Id="rId9" Type="http://schemas.openxmlformats.org/officeDocument/2006/relationships/image" Target="../media/image19.png"/><Relationship Id="rId14" Type="http://schemas.openxmlformats.org/officeDocument/2006/relationships/image" Target="../media/image7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7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77.pn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8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76.png"/><Relationship Id="rId5" Type="http://schemas.openxmlformats.org/officeDocument/2006/relationships/image" Target="../media/image10.png"/><Relationship Id="rId15" Type="http://schemas.openxmlformats.org/officeDocument/2006/relationships/image" Target="../media/image80.png"/><Relationship Id="rId10" Type="http://schemas.openxmlformats.org/officeDocument/2006/relationships/image" Target="../media/image75.png"/><Relationship Id="rId4" Type="http://schemas.openxmlformats.org/officeDocument/2006/relationships/image" Target="../media/image9.png"/><Relationship Id="rId9" Type="http://schemas.openxmlformats.org/officeDocument/2006/relationships/image" Target="../media/image74.png"/><Relationship Id="rId14" Type="http://schemas.openxmlformats.org/officeDocument/2006/relationships/image" Target="../media/image7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13" Type="http://schemas.openxmlformats.org/officeDocument/2006/relationships/image" Target="../media/image86.png"/><Relationship Id="rId18" Type="http://schemas.openxmlformats.org/officeDocument/2006/relationships/image" Target="../media/image89.png"/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12" Type="http://schemas.openxmlformats.org/officeDocument/2006/relationships/image" Target="../media/image69.png"/><Relationship Id="rId17" Type="http://schemas.openxmlformats.org/officeDocument/2006/relationships/image" Target="../media/image88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8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85.png"/><Relationship Id="rId5" Type="http://schemas.openxmlformats.org/officeDocument/2006/relationships/image" Target="../media/image10.png"/><Relationship Id="rId15" Type="http://schemas.openxmlformats.org/officeDocument/2006/relationships/image" Target="../media/image27.png"/><Relationship Id="rId10" Type="http://schemas.openxmlformats.org/officeDocument/2006/relationships/image" Target="../media/image84.png"/><Relationship Id="rId19" Type="http://schemas.openxmlformats.org/officeDocument/2006/relationships/image" Target="../media/image90.png"/><Relationship Id="rId4" Type="http://schemas.openxmlformats.org/officeDocument/2006/relationships/image" Target="../media/image9.png"/><Relationship Id="rId9" Type="http://schemas.openxmlformats.org/officeDocument/2006/relationships/image" Target="../media/image83.png"/><Relationship Id="rId1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93.jpg"/><Relationship Id="rId5" Type="http://schemas.openxmlformats.org/officeDocument/2006/relationships/image" Target="../media/image10.png"/><Relationship Id="rId10" Type="http://schemas.openxmlformats.org/officeDocument/2006/relationships/image" Target="../media/image92.jpg"/><Relationship Id="rId4" Type="http://schemas.openxmlformats.org/officeDocument/2006/relationships/image" Target="../media/image9.png"/><Relationship Id="rId9" Type="http://schemas.openxmlformats.org/officeDocument/2006/relationships/image" Target="../media/image91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12" Type="http://schemas.openxmlformats.org/officeDocument/2006/relationships/image" Target="../media/image9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97.png"/><Relationship Id="rId5" Type="http://schemas.openxmlformats.org/officeDocument/2006/relationships/image" Target="../media/image10.png"/><Relationship Id="rId10" Type="http://schemas.openxmlformats.org/officeDocument/2006/relationships/image" Target="../media/image96.png"/><Relationship Id="rId4" Type="http://schemas.openxmlformats.org/officeDocument/2006/relationships/image" Target="../media/image9.png"/><Relationship Id="rId9" Type="http://schemas.openxmlformats.org/officeDocument/2006/relationships/image" Target="../media/image9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8.png"/><Relationship Id="rId4" Type="http://schemas.openxmlformats.org/officeDocument/2006/relationships/image" Target="../media/image9.png"/><Relationship Id="rId9" Type="http://schemas.openxmlformats.org/officeDocument/2006/relationships/image" Target="../media/image9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102.png"/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12" Type="http://schemas.openxmlformats.org/officeDocument/2006/relationships/image" Target="../media/image10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00.png"/><Relationship Id="rId5" Type="http://schemas.openxmlformats.org/officeDocument/2006/relationships/image" Target="../media/image10.png"/><Relationship Id="rId15" Type="http://schemas.openxmlformats.org/officeDocument/2006/relationships/image" Target="../media/image103.png"/><Relationship Id="rId10" Type="http://schemas.openxmlformats.org/officeDocument/2006/relationships/image" Target="../media/image65.png"/><Relationship Id="rId4" Type="http://schemas.openxmlformats.org/officeDocument/2006/relationships/image" Target="../media/image9.png"/><Relationship Id="rId9" Type="http://schemas.openxmlformats.org/officeDocument/2006/relationships/image" Target="../media/image64.png"/><Relationship Id="rId1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22.png"/><Relationship Id="rId5" Type="http://schemas.openxmlformats.org/officeDocument/2006/relationships/image" Target="../media/image10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image" Target="../media/image9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31.png"/><Relationship Id="rId5" Type="http://schemas.openxmlformats.org/officeDocument/2006/relationships/image" Target="../media/image10.png"/><Relationship Id="rId10" Type="http://schemas.openxmlformats.org/officeDocument/2006/relationships/image" Target="../media/image30.png"/><Relationship Id="rId4" Type="http://schemas.openxmlformats.org/officeDocument/2006/relationships/image" Target="../media/image9.png"/><Relationship Id="rId9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27.png"/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12" Type="http://schemas.openxmlformats.org/officeDocument/2006/relationships/image" Target="../media/image3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36.png"/><Relationship Id="rId5" Type="http://schemas.openxmlformats.org/officeDocument/2006/relationships/image" Target="../media/image10.png"/><Relationship Id="rId15" Type="http://schemas.openxmlformats.org/officeDocument/2006/relationships/image" Target="../media/image39.png"/><Relationship Id="rId10" Type="http://schemas.openxmlformats.org/officeDocument/2006/relationships/image" Target="../media/image35.png"/><Relationship Id="rId4" Type="http://schemas.openxmlformats.org/officeDocument/2006/relationships/image" Target="../media/image9.png"/><Relationship Id="rId9" Type="http://schemas.openxmlformats.org/officeDocument/2006/relationships/image" Target="../media/image34.png"/><Relationship Id="rId14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4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8.png"/><Relationship Id="rId5" Type="http://schemas.openxmlformats.org/officeDocument/2006/relationships/image" Target="../media/image10.png"/><Relationship Id="rId10" Type="http://schemas.openxmlformats.org/officeDocument/2006/relationships/image" Target="../media/image41.png"/><Relationship Id="rId4" Type="http://schemas.openxmlformats.org/officeDocument/2006/relationships/image" Target="../media/image9.png"/><Relationship Id="rId9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24.png"/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12" Type="http://schemas.openxmlformats.org/officeDocument/2006/relationships/image" Target="../media/image47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46.png"/><Relationship Id="rId5" Type="http://schemas.openxmlformats.org/officeDocument/2006/relationships/image" Target="../media/image10.png"/><Relationship Id="rId15" Type="http://schemas.openxmlformats.org/officeDocument/2006/relationships/image" Target="../media/image49.png"/><Relationship Id="rId10" Type="http://schemas.openxmlformats.org/officeDocument/2006/relationships/image" Target="../media/image45.png"/><Relationship Id="rId4" Type="http://schemas.openxmlformats.org/officeDocument/2006/relationships/image" Target="../media/image9.png"/><Relationship Id="rId9" Type="http://schemas.openxmlformats.org/officeDocument/2006/relationships/image" Target="../media/image44.png"/><Relationship Id="rId14" Type="http://schemas.openxmlformats.org/officeDocument/2006/relationships/image" Target="../media/image4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8.png"/><Relationship Id="rId4" Type="http://schemas.openxmlformats.org/officeDocument/2006/relationships/image" Target="../media/image9.png"/><Relationship Id="rId9" Type="http://schemas.openxmlformats.org/officeDocument/2006/relationships/image" Target="../media/image5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/>
          <p:nvPr/>
        </p:nvSpPr>
        <p:spPr>
          <a:xfrm>
            <a:off x="0" y="-1"/>
            <a:ext cx="4572000" cy="639828"/>
          </a:xfrm>
          <a:prstGeom prst="rect">
            <a:avLst/>
          </a:prstGeom>
          <a:solidFill>
            <a:srgbClr val="F2718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35" name="Google Shape;35;p8"/>
          <p:cNvSpPr/>
          <p:nvPr/>
        </p:nvSpPr>
        <p:spPr>
          <a:xfrm>
            <a:off x="0" y="5760973"/>
            <a:ext cx="4572000" cy="639828"/>
          </a:xfrm>
          <a:prstGeom prst="rect">
            <a:avLst/>
          </a:prstGeom>
          <a:solidFill>
            <a:srgbClr val="F2718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36" name="Google Shape;36;p8"/>
          <p:cNvSpPr/>
          <p:nvPr/>
        </p:nvSpPr>
        <p:spPr>
          <a:xfrm>
            <a:off x="-1" y="3828775"/>
            <a:ext cx="2526365" cy="2572025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37" name="Google Shape;37;p8"/>
          <p:cNvSpPr/>
          <p:nvPr/>
        </p:nvSpPr>
        <p:spPr>
          <a:xfrm>
            <a:off x="506925" y="748065"/>
            <a:ext cx="4065074" cy="3720897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grpSp>
        <p:nvGrpSpPr>
          <p:cNvPr id="38" name="Google Shape;38;p8"/>
          <p:cNvGrpSpPr/>
          <p:nvPr/>
        </p:nvGrpSpPr>
        <p:grpSpPr>
          <a:xfrm>
            <a:off x="2550419" y="0"/>
            <a:ext cx="359319" cy="697363"/>
            <a:chOff x="0" y="0"/>
            <a:chExt cx="359318" cy="697361"/>
          </a:xfrm>
        </p:grpSpPr>
        <p:sp>
          <p:nvSpPr>
            <p:cNvPr id="39" name="Google Shape;39;p8"/>
            <p:cNvSpPr/>
            <p:nvPr/>
          </p:nvSpPr>
          <p:spPr>
            <a:xfrm>
              <a:off x="168273" y="583518"/>
              <a:ext cx="121568" cy="11384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1603" y="0"/>
                  </a:moveTo>
                  <a:lnTo>
                    <a:pt x="4035" y="2881"/>
                  </a:lnTo>
                  <a:lnTo>
                    <a:pt x="160" y="9531"/>
                  </a:lnTo>
                  <a:lnTo>
                    <a:pt x="0" y="11758"/>
                  </a:lnTo>
                  <a:lnTo>
                    <a:pt x="271" y="13961"/>
                  </a:lnTo>
                  <a:lnTo>
                    <a:pt x="1537" y="17267"/>
                  </a:lnTo>
                  <a:lnTo>
                    <a:pt x="3935" y="19916"/>
                  </a:lnTo>
                  <a:lnTo>
                    <a:pt x="7559" y="21497"/>
                  </a:lnTo>
                  <a:lnTo>
                    <a:pt x="12504" y="21600"/>
                  </a:lnTo>
                  <a:lnTo>
                    <a:pt x="16736" y="20616"/>
                  </a:lnTo>
                  <a:lnTo>
                    <a:pt x="20480" y="18906"/>
                  </a:lnTo>
                  <a:lnTo>
                    <a:pt x="21600" y="18075"/>
                  </a:lnTo>
                  <a:lnTo>
                    <a:pt x="14004" y="18075"/>
                  </a:lnTo>
                  <a:lnTo>
                    <a:pt x="11641" y="18028"/>
                  </a:lnTo>
                  <a:lnTo>
                    <a:pt x="9723" y="17222"/>
                  </a:lnTo>
                  <a:lnTo>
                    <a:pt x="8491" y="15825"/>
                  </a:lnTo>
                  <a:lnTo>
                    <a:pt x="8187" y="14002"/>
                  </a:lnTo>
                  <a:lnTo>
                    <a:pt x="8374" y="12448"/>
                  </a:lnTo>
                  <a:lnTo>
                    <a:pt x="9178" y="11730"/>
                  </a:lnTo>
                  <a:lnTo>
                    <a:pt x="11014" y="11369"/>
                  </a:lnTo>
                  <a:lnTo>
                    <a:pt x="12772" y="10859"/>
                  </a:lnTo>
                  <a:lnTo>
                    <a:pt x="14289" y="10058"/>
                  </a:lnTo>
                  <a:lnTo>
                    <a:pt x="15538" y="8957"/>
                  </a:lnTo>
                  <a:lnTo>
                    <a:pt x="16491" y="7552"/>
                  </a:lnTo>
                  <a:lnTo>
                    <a:pt x="17016" y="4957"/>
                  </a:lnTo>
                  <a:lnTo>
                    <a:pt x="16185" y="2551"/>
                  </a:lnTo>
                  <a:lnTo>
                    <a:pt x="14285" y="756"/>
                  </a:lnTo>
                  <a:lnTo>
                    <a:pt x="11603" y="0"/>
                  </a:lnTo>
                  <a:close/>
                </a:path>
              </a:pathLst>
            </a:custGeom>
            <a:solidFill>
              <a:srgbClr val="F04E6E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40" name="Google Shape;40;p8"/>
            <p:cNvSpPr/>
            <p:nvPr/>
          </p:nvSpPr>
          <p:spPr>
            <a:xfrm>
              <a:off x="247091" y="507101"/>
              <a:ext cx="84938" cy="1716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516" y="0"/>
                  </a:moveTo>
                  <a:lnTo>
                    <a:pt x="2309" y="0"/>
                  </a:lnTo>
                  <a:lnTo>
                    <a:pt x="2474" y="35"/>
                  </a:lnTo>
                  <a:lnTo>
                    <a:pt x="2606" y="43"/>
                  </a:lnTo>
                  <a:lnTo>
                    <a:pt x="4132" y="1188"/>
                  </a:lnTo>
                  <a:lnTo>
                    <a:pt x="11600" y="6825"/>
                  </a:lnTo>
                  <a:lnTo>
                    <a:pt x="16252" y="12216"/>
                  </a:lnTo>
                  <a:lnTo>
                    <a:pt x="16117" y="13905"/>
                  </a:lnTo>
                  <a:lnTo>
                    <a:pt x="9001" y="19637"/>
                  </a:lnTo>
                  <a:lnTo>
                    <a:pt x="0" y="21600"/>
                  </a:lnTo>
                  <a:lnTo>
                    <a:pt x="10871" y="21600"/>
                  </a:lnTo>
                  <a:lnTo>
                    <a:pt x="20354" y="16476"/>
                  </a:lnTo>
                  <a:lnTo>
                    <a:pt x="21600" y="12522"/>
                  </a:lnTo>
                  <a:lnTo>
                    <a:pt x="20915" y="10584"/>
                  </a:lnTo>
                  <a:lnTo>
                    <a:pt x="14944" y="4330"/>
                  </a:lnTo>
                  <a:lnTo>
                    <a:pt x="9466" y="607"/>
                  </a:lnTo>
                  <a:lnTo>
                    <a:pt x="8516" y="0"/>
                  </a:lnTo>
                  <a:close/>
                </a:path>
              </a:pathLst>
            </a:custGeom>
            <a:solidFill>
              <a:srgbClr val="F04E6E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41" name="Google Shape;41;p8"/>
            <p:cNvSpPr/>
            <p:nvPr/>
          </p:nvSpPr>
          <p:spPr>
            <a:xfrm>
              <a:off x="0" y="0"/>
              <a:ext cx="235268" cy="54207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71" y="0"/>
                  </a:moveTo>
                  <a:lnTo>
                    <a:pt x="2045" y="0"/>
                  </a:lnTo>
                  <a:lnTo>
                    <a:pt x="908" y="515"/>
                  </a:lnTo>
                  <a:lnTo>
                    <a:pt x="235" y="1222"/>
                  </a:lnTo>
                  <a:lnTo>
                    <a:pt x="73" y="1545"/>
                  </a:lnTo>
                  <a:lnTo>
                    <a:pt x="0" y="1871"/>
                  </a:lnTo>
                  <a:lnTo>
                    <a:pt x="28" y="2184"/>
                  </a:lnTo>
                  <a:lnTo>
                    <a:pt x="798" y="4053"/>
                  </a:lnTo>
                  <a:lnTo>
                    <a:pt x="2437" y="5793"/>
                  </a:lnTo>
                  <a:lnTo>
                    <a:pt x="4462" y="7463"/>
                  </a:lnTo>
                  <a:lnTo>
                    <a:pt x="5515" y="8290"/>
                  </a:lnTo>
                  <a:lnTo>
                    <a:pt x="6554" y="9120"/>
                  </a:lnTo>
                  <a:lnTo>
                    <a:pt x="6688" y="9230"/>
                  </a:lnTo>
                  <a:lnTo>
                    <a:pt x="6701" y="9384"/>
                  </a:lnTo>
                  <a:lnTo>
                    <a:pt x="6604" y="9515"/>
                  </a:lnTo>
                  <a:lnTo>
                    <a:pt x="4527" y="11774"/>
                  </a:lnTo>
                  <a:lnTo>
                    <a:pt x="3391" y="13003"/>
                  </a:lnTo>
                  <a:lnTo>
                    <a:pt x="2380" y="14223"/>
                  </a:lnTo>
                  <a:lnTo>
                    <a:pt x="1564" y="15455"/>
                  </a:lnTo>
                  <a:lnTo>
                    <a:pt x="1113" y="16533"/>
                  </a:lnTo>
                  <a:lnTo>
                    <a:pt x="1042" y="17500"/>
                  </a:lnTo>
                  <a:lnTo>
                    <a:pt x="1045" y="17599"/>
                  </a:lnTo>
                  <a:lnTo>
                    <a:pt x="2324" y="19518"/>
                  </a:lnTo>
                  <a:lnTo>
                    <a:pt x="6120" y="21100"/>
                  </a:lnTo>
                  <a:lnTo>
                    <a:pt x="12216" y="21600"/>
                  </a:lnTo>
                  <a:lnTo>
                    <a:pt x="14422" y="21515"/>
                  </a:lnTo>
                  <a:lnTo>
                    <a:pt x="16610" y="21326"/>
                  </a:lnTo>
                  <a:lnTo>
                    <a:pt x="18779" y="21049"/>
                  </a:lnTo>
                  <a:lnTo>
                    <a:pt x="20927" y="20702"/>
                  </a:lnTo>
                  <a:lnTo>
                    <a:pt x="21600" y="20579"/>
                  </a:lnTo>
                  <a:lnTo>
                    <a:pt x="15397" y="20579"/>
                  </a:lnTo>
                  <a:lnTo>
                    <a:pt x="12679" y="20572"/>
                  </a:lnTo>
                  <a:lnTo>
                    <a:pt x="8106" y="19779"/>
                  </a:lnTo>
                  <a:lnTo>
                    <a:pt x="6122" y="18145"/>
                  </a:lnTo>
                  <a:lnTo>
                    <a:pt x="6036" y="17500"/>
                  </a:lnTo>
                  <a:lnTo>
                    <a:pt x="6178" y="16610"/>
                  </a:lnTo>
                  <a:lnTo>
                    <a:pt x="7153" y="14818"/>
                  </a:lnTo>
                  <a:lnTo>
                    <a:pt x="8386" y="13365"/>
                  </a:lnTo>
                  <a:lnTo>
                    <a:pt x="9446" y="12258"/>
                  </a:lnTo>
                  <a:lnTo>
                    <a:pt x="9977" y="11705"/>
                  </a:lnTo>
                  <a:lnTo>
                    <a:pt x="10142" y="11690"/>
                  </a:lnTo>
                  <a:lnTo>
                    <a:pt x="12537" y="11690"/>
                  </a:lnTo>
                  <a:lnTo>
                    <a:pt x="12057" y="11342"/>
                  </a:lnTo>
                  <a:lnTo>
                    <a:pt x="11356" y="10823"/>
                  </a:lnTo>
                  <a:lnTo>
                    <a:pt x="11238" y="10735"/>
                  </a:lnTo>
                  <a:lnTo>
                    <a:pt x="11223" y="10597"/>
                  </a:lnTo>
                  <a:lnTo>
                    <a:pt x="11332" y="10492"/>
                  </a:lnTo>
                  <a:lnTo>
                    <a:pt x="12940" y="8706"/>
                  </a:lnTo>
                  <a:lnTo>
                    <a:pt x="13381" y="7966"/>
                  </a:lnTo>
                  <a:lnTo>
                    <a:pt x="7601" y="7966"/>
                  </a:lnTo>
                  <a:lnTo>
                    <a:pt x="4651" y="4998"/>
                  </a:lnTo>
                  <a:lnTo>
                    <a:pt x="4264" y="4624"/>
                  </a:lnTo>
                  <a:lnTo>
                    <a:pt x="3869" y="4252"/>
                  </a:lnTo>
                  <a:lnTo>
                    <a:pt x="3501" y="3875"/>
                  </a:lnTo>
                  <a:lnTo>
                    <a:pt x="2393" y="1961"/>
                  </a:lnTo>
                  <a:lnTo>
                    <a:pt x="2103" y="1294"/>
                  </a:lnTo>
                  <a:lnTo>
                    <a:pt x="2197" y="1120"/>
                  </a:lnTo>
                  <a:lnTo>
                    <a:pt x="2263" y="955"/>
                  </a:lnTo>
                  <a:lnTo>
                    <a:pt x="5197" y="55"/>
                  </a:lnTo>
                  <a:lnTo>
                    <a:pt x="10710" y="55"/>
                  </a:lnTo>
                  <a:lnTo>
                    <a:pt x="10571" y="0"/>
                  </a:lnTo>
                  <a:close/>
                </a:path>
              </a:pathLst>
            </a:custGeom>
            <a:solidFill>
              <a:srgbClr val="F04E6E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42" name="Google Shape;42;p8"/>
            <p:cNvSpPr/>
            <p:nvPr/>
          </p:nvSpPr>
          <p:spPr>
            <a:xfrm>
              <a:off x="158038" y="368175"/>
              <a:ext cx="136119" cy="14828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3915" y="0"/>
                  </a:moveTo>
                  <a:lnTo>
                    <a:pt x="0" y="0"/>
                  </a:lnTo>
                  <a:lnTo>
                    <a:pt x="13873" y="18002"/>
                  </a:lnTo>
                  <a:lnTo>
                    <a:pt x="12146" y="18866"/>
                  </a:lnTo>
                  <a:lnTo>
                    <a:pt x="10368" y="19616"/>
                  </a:lnTo>
                  <a:lnTo>
                    <a:pt x="8540" y="20248"/>
                  </a:lnTo>
                  <a:lnTo>
                    <a:pt x="6661" y="20758"/>
                  </a:lnTo>
                  <a:lnTo>
                    <a:pt x="1534" y="21600"/>
                  </a:lnTo>
                  <a:lnTo>
                    <a:pt x="12255" y="21600"/>
                  </a:lnTo>
                  <a:lnTo>
                    <a:pt x="15572" y="20236"/>
                  </a:lnTo>
                  <a:lnTo>
                    <a:pt x="19445" y="20236"/>
                  </a:lnTo>
                  <a:lnTo>
                    <a:pt x="18263" y="18834"/>
                  </a:lnTo>
                  <a:lnTo>
                    <a:pt x="21600" y="16810"/>
                  </a:lnTo>
                  <a:lnTo>
                    <a:pt x="16298" y="16810"/>
                  </a:lnTo>
                  <a:lnTo>
                    <a:pt x="3915" y="0"/>
                  </a:lnTo>
                  <a:close/>
                </a:path>
              </a:pathLst>
            </a:custGeom>
            <a:solidFill>
              <a:srgbClr val="F04E6E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43" name="Google Shape;43;p8"/>
            <p:cNvSpPr/>
            <p:nvPr/>
          </p:nvSpPr>
          <p:spPr>
            <a:xfrm>
              <a:off x="242723" y="338751"/>
              <a:ext cx="116595" cy="14483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8376" y="0"/>
                  </a:moveTo>
                  <a:lnTo>
                    <a:pt x="0" y="0"/>
                  </a:lnTo>
                  <a:lnTo>
                    <a:pt x="6193" y="596"/>
                  </a:lnTo>
                  <a:lnTo>
                    <a:pt x="11357" y="3106"/>
                  </a:lnTo>
                  <a:lnTo>
                    <a:pt x="13286" y="5029"/>
                  </a:lnTo>
                  <a:lnTo>
                    <a:pt x="14462" y="7133"/>
                  </a:lnTo>
                  <a:lnTo>
                    <a:pt x="14711" y="9458"/>
                  </a:lnTo>
                  <a:lnTo>
                    <a:pt x="13855" y="12048"/>
                  </a:lnTo>
                  <a:lnTo>
                    <a:pt x="9918" y="16902"/>
                  </a:lnTo>
                  <a:lnTo>
                    <a:pt x="4613" y="20751"/>
                  </a:lnTo>
                  <a:lnTo>
                    <a:pt x="3338" y="21600"/>
                  </a:lnTo>
                  <a:lnTo>
                    <a:pt x="9528" y="21600"/>
                  </a:lnTo>
                  <a:lnTo>
                    <a:pt x="10109" y="21291"/>
                  </a:lnTo>
                  <a:lnTo>
                    <a:pt x="17380" y="15811"/>
                  </a:lnTo>
                  <a:lnTo>
                    <a:pt x="21307" y="9214"/>
                  </a:lnTo>
                  <a:lnTo>
                    <a:pt x="21600" y="6032"/>
                  </a:lnTo>
                  <a:lnTo>
                    <a:pt x="20754" y="3042"/>
                  </a:lnTo>
                  <a:lnTo>
                    <a:pt x="18784" y="252"/>
                  </a:lnTo>
                  <a:lnTo>
                    <a:pt x="18376" y="0"/>
                  </a:lnTo>
                  <a:close/>
                </a:path>
              </a:pathLst>
            </a:custGeom>
            <a:solidFill>
              <a:srgbClr val="F04E6E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44" name="Google Shape;44;p8"/>
            <p:cNvSpPr/>
            <p:nvPr/>
          </p:nvSpPr>
          <p:spPr>
            <a:xfrm>
              <a:off x="91986" y="293385"/>
              <a:ext cx="249930" cy="1845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3852" y="0"/>
                  </a:moveTo>
                  <a:lnTo>
                    <a:pt x="1597" y="0"/>
                  </a:lnTo>
                  <a:lnTo>
                    <a:pt x="4016" y="5193"/>
                  </a:lnTo>
                  <a:lnTo>
                    <a:pt x="3393" y="6080"/>
                  </a:lnTo>
                  <a:lnTo>
                    <a:pt x="354" y="11877"/>
                  </a:lnTo>
                  <a:lnTo>
                    <a:pt x="0" y="15149"/>
                  </a:lnTo>
                  <a:lnTo>
                    <a:pt x="562" y="18136"/>
                  </a:lnTo>
                  <a:lnTo>
                    <a:pt x="2022" y="20479"/>
                  </a:lnTo>
                  <a:lnTo>
                    <a:pt x="2705" y="21045"/>
                  </a:lnTo>
                  <a:lnTo>
                    <a:pt x="3487" y="21430"/>
                  </a:lnTo>
                  <a:lnTo>
                    <a:pt x="4394" y="21600"/>
                  </a:lnTo>
                  <a:lnTo>
                    <a:pt x="5456" y="21522"/>
                  </a:lnTo>
                  <a:lnTo>
                    <a:pt x="2947" y="18514"/>
                  </a:lnTo>
                  <a:lnTo>
                    <a:pt x="2511" y="14967"/>
                  </a:lnTo>
                  <a:lnTo>
                    <a:pt x="3611" y="11506"/>
                  </a:lnTo>
                  <a:lnTo>
                    <a:pt x="5709" y="8756"/>
                  </a:lnTo>
                  <a:lnTo>
                    <a:pt x="7841" y="8756"/>
                  </a:lnTo>
                  <a:lnTo>
                    <a:pt x="7213" y="7499"/>
                  </a:lnTo>
                  <a:lnTo>
                    <a:pt x="10009" y="6000"/>
                  </a:lnTo>
                  <a:lnTo>
                    <a:pt x="13027" y="5311"/>
                  </a:lnTo>
                  <a:lnTo>
                    <a:pt x="21600" y="5311"/>
                  </a:lnTo>
                  <a:lnTo>
                    <a:pt x="20196" y="3855"/>
                  </a:lnTo>
                  <a:lnTo>
                    <a:pt x="5612" y="3855"/>
                  </a:lnTo>
                  <a:lnTo>
                    <a:pt x="5548" y="3747"/>
                  </a:lnTo>
                  <a:lnTo>
                    <a:pt x="5475" y="3644"/>
                  </a:lnTo>
                  <a:lnTo>
                    <a:pt x="4071" y="496"/>
                  </a:lnTo>
                  <a:lnTo>
                    <a:pt x="3852" y="0"/>
                  </a:lnTo>
                  <a:close/>
                </a:path>
              </a:pathLst>
            </a:custGeom>
            <a:solidFill>
              <a:srgbClr val="F04E6E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45" name="Google Shape;45;p8"/>
            <p:cNvSpPr/>
            <p:nvPr/>
          </p:nvSpPr>
          <p:spPr>
            <a:xfrm>
              <a:off x="56610" y="1385"/>
              <a:ext cx="269064" cy="32493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6484" y="20005"/>
                  </a:moveTo>
                  <a:lnTo>
                    <a:pt x="12192" y="20255"/>
                  </a:lnTo>
                  <a:lnTo>
                    <a:pt x="8053" y="21600"/>
                  </a:lnTo>
                  <a:lnTo>
                    <a:pt x="21600" y="21600"/>
                  </a:lnTo>
                  <a:lnTo>
                    <a:pt x="20318" y="20787"/>
                  </a:lnTo>
                  <a:lnTo>
                    <a:pt x="16484" y="20005"/>
                  </a:lnTo>
                  <a:close/>
                  <a:moveTo>
                    <a:pt x="4820" y="0"/>
                  </a:moveTo>
                  <a:lnTo>
                    <a:pt x="0" y="0"/>
                  </a:lnTo>
                  <a:lnTo>
                    <a:pt x="553" y="60"/>
                  </a:lnTo>
                  <a:lnTo>
                    <a:pt x="1062" y="237"/>
                  </a:lnTo>
                  <a:lnTo>
                    <a:pt x="3026" y="2863"/>
                  </a:lnTo>
                  <a:lnTo>
                    <a:pt x="3497" y="6373"/>
                  </a:lnTo>
                  <a:lnTo>
                    <a:pt x="3492" y="6670"/>
                  </a:lnTo>
                  <a:lnTo>
                    <a:pt x="3217" y="9665"/>
                  </a:lnTo>
                  <a:lnTo>
                    <a:pt x="2396" y="12893"/>
                  </a:lnTo>
                  <a:lnTo>
                    <a:pt x="2320" y="13074"/>
                  </a:lnTo>
                  <a:lnTo>
                    <a:pt x="2281" y="13165"/>
                  </a:lnTo>
                  <a:lnTo>
                    <a:pt x="2102" y="13197"/>
                  </a:lnTo>
                  <a:lnTo>
                    <a:pt x="7156" y="13197"/>
                  </a:lnTo>
                  <a:lnTo>
                    <a:pt x="7693" y="11480"/>
                  </a:lnTo>
                  <a:lnTo>
                    <a:pt x="8094" y="8554"/>
                  </a:lnTo>
                  <a:lnTo>
                    <a:pt x="7931" y="5660"/>
                  </a:lnTo>
                  <a:lnTo>
                    <a:pt x="7607" y="4189"/>
                  </a:lnTo>
                  <a:lnTo>
                    <a:pt x="7072" y="2787"/>
                  </a:lnTo>
                  <a:lnTo>
                    <a:pt x="6278" y="1473"/>
                  </a:lnTo>
                  <a:lnTo>
                    <a:pt x="5172" y="266"/>
                  </a:lnTo>
                  <a:lnTo>
                    <a:pt x="482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</p:grpSp>
      <p:grpSp>
        <p:nvGrpSpPr>
          <p:cNvPr id="46" name="Google Shape;46;p8"/>
          <p:cNvGrpSpPr/>
          <p:nvPr/>
        </p:nvGrpSpPr>
        <p:grpSpPr>
          <a:xfrm>
            <a:off x="4147806" y="5629907"/>
            <a:ext cx="359318" cy="713143"/>
            <a:chOff x="0" y="0"/>
            <a:chExt cx="359317" cy="713142"/>
          </a:xfrm>
        </p:grpSpPr>
        <p:sp>
          <p:nvSpPr>
            <p:cNvPr id="47" name="Google Shape;47;p8"/>
            <p:cNvSpPr/>
            <p:nvPr/>
          </p:nvSpPr>
          <p:spPr>
            <a:xfrm>
              <a:off x="168273" y="599285"/>
              <a:ext cx="121568" cy="113857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1603" y="0"/>
                  </a:moveTo>
                  <a:lnTo>
                    <a:pt x="4035" y="2883"/>
                  </a:lnTo>
                  <a:lnTo>
                    <a:pt x="160" y="9533"/>
                  </a:lnTo>
                  <a:lnTo>
                    <a:pt x="0" y="11759"/>
                  </a:lnTo>
                  <a:lnTo>
                    <a:pt x="271" y="13962"/>
                  </a:lnTo>
                  <a:lnTo>
                    <a:pt x="1537" y="17268"/>
                  </a:lnTo>
                  <a:lnTo>
                    <a:pt x="3935" y="19916"/>
                  </a:lnTo>
                  <a:lnTo>
                    <a:pt x="7559" y="21497"/>
                  </a:lnTo>
                  <a:lnTo>
                    <a:pt x="12504" y="21600"/>
                  </a:lnTo>
                  <a:lnTo>
                    <a:pt x="16736" y="20617"/>
                  </a:lnTo>
                  <a:lnTo>
                    <a:pt x="20480" y="18907"/>
                  </a:lnTo>
                  <a:lnTo>
                    <a:pt x="21600" y="18075"/>
                  </a:lnTo>
                  <a:lnTo>
                    <a:pt x="14004" y="18075"/>
                  </a:lnTo>
                  <a:lnTo>
                    <a:pt x="11641" y="18028"/>
                  </a:lnTo>
                  <a:lnTo>
                    <a:pt x="9723" y="17223"/>
                  </a:lnTo>
                  <a:lnTo>
                    <a:pt x="8491" y="15825"/>
                  </a:lnTo>
                  <a:lnTo>
                    <a:pt x="8187" y="14003"/>
                  </a:lnTo>
                  <a:lnTo>
                    <a:pt x="8374" y="12449"/>
                  </a:lnTo>
                  <a:lnTo>
                    <a:pt x="9178" y="11731"/>
                  </a:lnTo>
                  <a:lnTo>
                    <a:pt x="11014" y="11370"/>
                  </a:lnTo>
                  <a:lnTo>
                    <a:pt x="12772" y="10861"/>
                  </a:lnTo>
                  <a:lnTo>
                    <a:pt x="14289" y="10060"/>
                  </a:lnTo>
                  <a:lnTo>
                    <a:pt x="15538" y="8959"/>
                  </a:lnTo>
                  <a:lnTo>
                    <a:pt x="16491" y="7553"/>
                  </a:lnTo>
                  <a:lnTo>
                    <a:pt x="17016" y="4960"/>
                  </a:lnTo>
                  <a:lnTo>
                    <a:pt x="16185" y="2553"/>
                  </a:lnTo>
                  <a:lnTo>
                    <a:pt x="14285" y="758"/>
                  </a:lnTo>
                  <a:lnTo>
                    <a:pt x="11603" y="0"/>
                  </a:lnTo>
                  <a:close/>
                </a:path>
              </a:pathLst>
            </a:custGeom>
            <a:solidFill>
              <a:srgbClr val="F04E6E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48" name="Google Shape;48;p8"/>
            <p:cNvSpPr/>
            <p:nvPr/>
          </p:nvSpPr>
          <p:spPr>
            <a:xfrm>
              <a:off x="247091" y="522882"/>
              <a:ext cx="84936" cy="1716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516" y="0"/>
                  </a:moveTo>
                  <a:lnTo>
                    <a:pt x="2309" y="0"/>
                  </a:lnTo>
                  <a:lnTo>
                    <a:pt x="2474" y="35"/>
                  </a:lnTo>
                  <a:lnTo>
                    <a:pt x="2606" y="43"/>
                  </a:lnTo>
                  <a:lnTo>
                    <a:pt x="4133" y="1188"/>
                  </a:lnTo>
                  <a:lnTo>
                    <a:pt x="11600" y="6825"/>
                  </a:lnTo>
                  <a:lnTo>
                    <a:pt x="16252" y="12216"/>
                  </a:lnTo>
                  <a:lnTo>
                    <a:pt x="16118" y="13906"/>
                  </a:lnTo>
                  <a:lnTo>
                    <a:pt x="9001" y="19637"/>
                  </a:lnTo>
                  <a:lnTo>
                    <a:pt x="0" y="21600"/>
                  </a:lnTo>
                  <a:lnTo>
                    <a:pt x="10872" y="21600"/>
                  </a:lnTo>
                  <a:lnTo>
                    <a:pt x="20353" y="16476"/>
                  </a:lnTo>
                  <a:lnTo>
                    <a:pt x="21600" y="12522"/>
                  </a:lnTo>
                  <a:lnTo>
                    <a:pt x="20916" y="10584"/>
                  </a:lnTo>
                  <a:lnTo>
                    <a:pt x="14945" y="4330"/>
                  </a:lnTo>
                  <a:lnTo>
                    <a:pt x="9466" y="607"/>
                  </a:lnTo>
                  <a:lnTo>
                    <a:pt x="8516" y="0"/>
                  </a:lnTo>
                  <a:close/>
                </a:path>
              </a:pathLst>
            </a:custGeom>
            <a:solidFill>
              <a:srgbClr val="F04E6E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49" name="Google Shape;49;p8"/>
            <p:cNvSpPr/>
            <p:nvPr/>
          </p:nvSpPr>
          <p:spPr>
            <a:xfrm>
              <a:off x="0" y="0"/>
              <a:ext cx="235240" cy="55785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7549" y="0"/>
                  </a:moveTo>
                  <a:lnTo>
                    <a:pt x="3758" y="225"/>
                  </a:lnTo>
                  <a:lnTo>
                    <a:pt x="908" y="1111"/>
                  </a:lnTo>
                  <a:lnTo>
                    <a:pt x="0" y="2429"/>
                  </a:lnTo>
                  <a:lnTo>
                    <a:pt x="28" y="2733"/>
                  </a:lnTo>
                  <a:lnTo>
                    <a:pt x="798" y="4550"/>
                  </a:lnTo>
                  <a:lnTo>
                    <a:pt x="2437" y="6240"/>
                  </a:lnTo>
                  <a:lnTo>
                    <a:pt x="4462" y="7863"/>
                  </a:lnTo>
                  <a:lnTo>
                    <a:pt x="5516" y="8666"/>
                  </a:lnTo>
                  <a:lnTo>
                    <a:pt x="6555" y="9473"/>
                  </a:lnTo>
                  <a:lnTo>
                    <a:pt x="6689" y="9579"/>
                  </a:lnTo>
                  <a:lnTo>
                    <a:pt x="6702" y="9729"/>
                  </a:lnTo>
                  <a:lnTo>
                    <a:pt x="6605" y="9857"/>
                  </a:lnTo>
                  <a:lnTo>
                    <a:pt x="4528" y="12052"/>
                  </a:lnTo>
                  <a:lnTo>
                    <a:pt x="3391" y="13246"/>
                  </a:lnTo>
                  <a:lnTo>
                    <a:pt x="2380" y="14432"/>
                  </a:lnTo>
                  <a:lnTo>
                    <a:pt x="1564" y="15628"/>
                  </a:lnTo>
                  <a:lnTo>
                    <a:pt x="1113" y="16677"/>
                  </a:lnTo>
                  <a:lnTo>
                    <a:pt x="1041" y="17616"/>
                  </a:lnTo>
                  <a:lnTo>
                    <a:pt x="1045" y="17713"/>
                  </a:lnTo>
                  <a:lnTo>
                    <a:pt x="2324" y="19576"/>
                  </a:lnTo>
                  <a:lnTo>
                    <a:pt x="6121" y="21114"/>
                  </a:lnTo>
                  <a:lnTo>
                    <a:pt x="12217" y="21600"/>
                  </a:lnTo>
                  <a:lnTo>
                    <a:pt x="14424" y="21517"/>
                  </a:lnTo>
                  <a:lnTo>
                    <a:pt x="16612" y="21333"/>
                  </a:lnTo>
                  <a:lnTo>
                    <a:pt x="18781" y="21065"/>
                  </a:lnTo>
                  <a:lnTo>
                    <a:pt x="20930" y="20728"/>
                  </a:lnTo>
                  <a:lnTo>
                    <a:pt x="21600" y="20609"/>
                  </a:lnTo>
                  <a:lnTo>
                    <a:pt x="15399" y="20609"/>
                  </a:lnTo>
                  <a:lnTo>
                    <a:pt x="12681" y="20602"/>
                  </a:lnTo>
                  <a:lnTo>
                    <a:pt x="8107" y="19830"/>
                  </a:lnTo>
                  <a:lnTo>
                    <a:pt x="6123" y="18243"/>
                  </a:lnTo>
                  <a:lnTo>
                    <a:pt x="6037" y="17616"/>
                  </a:lnTo>
                  <a:lnTo>
                    <a:pt x="6179" y="16751"/>
                  </a:lnTo>
                  <a:lnTo>
                    <a:pt x="7154" y="15010"/>
                  </a:lnTo>
                  <a:lnTo>
                    <a:pt x="8387" y="13598"/>
                  </a:lnTo>
                  <a:lnTo>
                    <a:pt x="9447" y="12522"/>
                  </a:lnTo>
                  <a:lnTo>
                    <a:pt x="9979" y="11985"/>
                  </a:lnTo>
                  <a:lnTo>
                    <a:pt x="10143" y="11971"/>
                  </a:lnTo>
                  <a:lnTo>
                    <a:pt x="12538" y="11971"/>
                  </a:lnTo>
                  <a:lnTo>
                    <a:pt x="12059" y="11633"/>
                  </a:lnTo>
                  <a:lnTo>
                    <a:pt x="11357" y="11128"/>
                  </a:lnTo>
                  <a:lnTo>
                    <a:pt x="11239" y="11042"/>
                  </a:lnTo>
                  <a:lnTo>
                    <a:pt x="11224" y="10909"/>
                  </a:lnTo>
                  <a:lnTo>
                    <a:pt x="11334" y="10806"/>
                  </a:lnTo>
                  <a:lnTo>
                    <a:pt x="12941" y="9071"/>
                  </a:lnTo>
                  <a:lnTo>
                    <a:pt x="13383" y="8352"/>
                  </a:lnTo>
                  <a:lnTo>
                    <a:pt x="7602" y="8352"/>
                  </a:lnTo>
                  <a:lnTo>
                    <a:pt x="4652" y="5468"/>
                  </a:lnTo>
                  <a:lnTo>
                    <a:pt x="4264" y="5104"/>
                  </a:lnTo>
                  <a:lnTo>
                    <a:pt x="3869" y="4742"/>
                  </a:lnTo>
                  <a:lnTo>
                    <a:pt x="3501" y="4376"/>
                  </a:lnTo>
                  <a:lnTo>
                    <a:pt x="2394" y="2516"/>
                  </a:lnTo>
                  <a:lnTo>
                    <a:pt x="2104" y="1868"/>
                  </a:lnTo>
                  <a:lnTo>
                    <a:pt x="2196" y="1699"/>
                  </a:lnTo>
                  <a:lnTo>
                    <a:pt x="2263" y="1539"/>
                  </a:lnTo>
                  <a:lnTo>
                    <a:pt x="5198" y="665"/>
                  </a:lnTo>
                  <a:lnTo>
                    <a:pt x="10711" y="665"/>
                  </a:lnTo>
                  <a:lnTo>
                    <a:pt x="10128" y="440"/>
                  </a:lnTo>
                  <a:lnTo>
                    <a:pt x="8956" y="154"/>
                  </a:lnTo>
                  <a:lnTo>
                    <a:pt x="7549" y="0"/>
                  </a:lnTo>
                  <a:close/>
                </a:path>
              </a:pathLst>
            </a:custGeom>
            <a:solidFill>
              <a:srgbClr val="F04E6E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50" name="Google Shape;50;p8"/>
            <p:cNvSpPr/>
            <p:nvPr/>
          </p:nvSpPr>
          <p:spPr>
            <a:xfrm>
              <a:off x="158038" y="383956"/>
              <a:ext cx="136119" cy="14830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3913" y="0"/>
                  </a:moveTo>
                  <a:lnTo>
                    <a:pt x="0" y="0"/>
                  </a:lnTo>
                  <a:lnTo>
                    <a:pt x="13871" y="18000"/>
                  </a:lnTo>
                  <a:lnTo>
                    <a:pt x="12145" y="18865"/>
                  </a:lnTo>
                  <a:lnTo>
                    <a:pt x="10368" y="19615"/>
                  </a:lnTo>
                  <a:lnTo>
                    <a:pt x="8540" y="20247"/>
                  </a:lnTo>
                  <a:lnTo>
                    <a:pt x="6661" y="20758"/>
                  </a:lnTo>
                  <a:lnTo>
                    <a:pt x="1534" y="21600"/>
                  </a:lnTo>
                  <a:lnTo>
                    <a:pt x="12251" y="21600"/>
                  </a:lnTo>
                  <a:lnTo>
                    <a:pt x="15572" y="20235"/>
                  </a:lnTo>
                  <a:lnTo>
                    <a:pt x="19445" y="20235"/>
                  </a:lnTo>
                  <a:lnTo>
                    <a:pt x="18263" y="18832"/>
                  </a:lnTo>
                  <a:lnTo>
                    <a:pt x="21600" y="16809"/>
                  </a:lnTo>
                  <a:lnTo>
                    <a:pt x="16298" y="16809"/>
                  </a:lnTo>
                  <a:lnTo>
                    <a:pt x="3913" y="0"/>
                  </a:lnTo>
                  <a:close/>
                </a:path>
              </a:pathLst>
            </a:custGeom>
            <a:solidFill>
              <a:srgbClr val="F04E6E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51" name="Google Shape;51;p8"/>
            <p:cNvSpPr/>
            <p:nvPr/>
          </p:nvSpPr>
          <p:spPr>
            <a:xfrm>
              <a:off x="242722" y="354532"/>
              <a:ext cx="116595" cy="14483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8374" y="0"/>
                  </a:moveTo>
                  <a:lnTo>
                    <a:pt x="0" y="0"/>
                  </a:lnTo>
                  <a:lnTo>
                    <a:pt x="6193" y="596"/>
                  </a:lnTo>
                  <a:lnTo>
                    <a:pt x="11357" y="3106"/>
                  </a:lnTo>
                  <a:lnTo>
                    <a:pt x="13286" y="5029"/>
                  </a:lnTo>
                  <a:lnTo>
                    <a:pt x="14463" y="7133"/>
                  </a:lnTo>
                  <a:lnTo>
                    <a:pt x="14711" y="9458"/>
                  </a:lnTo>
                  <a:lnTo>
                    <a:pt x="13855" y="12048"/>
                  </a:lnTo>
                  <a:lnTo>
                    <a:pt x="9918" y="16902"/>
                  </a:lnTo>
                  <a:lnTo>
                    <a:pt x="4613" y="20751"/>
                  </a:lnTo>
                  <a:lnTo>
                    <a:pt x="3339" y="21600"/>
                  </a:lnTo>
                  <a:lnTo>
                    <a:pt x="9529" y="21600"/>
                  </a:lnTo>
                  <a:lnTo>
                    <a:pt x="10109" y="21291"/>
                  </a:lnTo>
                  <a:lnTo>
                    <a:pt x="17380" y="15811"/>
                  </a:lnTo>
                  <a:lnTo>
                    <a:pt x="21308" y="9215"/>
                  </a:lnTo>
                  <a:lnTo>
                    <a:pt x="21600" y="6033"/>
                  </a:lnTo>
                  <a:lnTo>
                    <a:pt x="20753" y="3042"/>
                  </a:lnTo>
                  <a:lnTo>
                    <a:pt x="18782" y="252"/>
                  </a:lnTo>
                  <a:lnTo>
                    <a:pt x="18374" y="0"/>
                  </a:lnTo>
                  <a:close/>
                </a:path>
              </a:pathLst>
            </a:custGeom>
            <a:solidFill>
              <a:srgbClr val="F04E6E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52" name="Google Shape;52;p8"/>
            <p:cNvSpPr/>
            <p:nvPr/>
          </p:nvSpPr>
          <p:spPr>
            <a:xfrm>
              <a:off x="91986" y="309166"/>
              <a:ext cx="249917" cy="1845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3852" y="0"/>
                  </a:moveTo>
                  <a:lnTo>
                    <a:pt x="1597" y="0"/>
                  </a:lnTo>
                  <a:lnTo>
                    <a:pt x="4016" y="5193"/>
                  </a:lnTo>
                  <a:lnTo>
                    <a:pt x="3392" y="6080"/>
                  </a:lnTo>
                  <a:lnTo>
                    <a:pt x="354" y="11877"/>
                  </a:lnTo>
                  <a:lnTo>
                    <a:pt x="0" y="15149"/>
                  </a:lnTo>
                  <a:lnTo>
                    <a:pt x="562" y="18136"/>
                  </a:lnTo>
                  <a:lnTo>
                    <a:pt x="2022" y="20479"/>
                  </a:lnTo>
                  <a:lnTo>
                    <a:pt x="2706" y="21045"/>
                  </a:lnTo>
                  <a:lnTo>
                    <a:pt x="3487" y="21430"/>
                  </a:lnTo>
                  <a:lnTo>
                    <a:pt x="4394" y="21600"/>
                  </a:lnTo>
                  <a:lnTo>
                    <a:pt x="5456" y="21522"/>
                  </a:lnTo>
                  <a:lnTo>
                    <a:pt x="2947" y="18514"/>
                  </a:lnTo>
                  <a:lnTo>
                    <a:pt x="2511" y="14967"/>
                  </a:lnTo>
                  <a:lnTo>
                    <a:pt x="3611" y="11506"/>
                  </a:lnTo>
                  <a:lnTo>
                    <a:pt x="5709" y="8756"/>
                  </a:lnTo>
                  <a:lnTo>
                    <a:pt x="7840" y="8756"/>
                  </a:lnTo>
                  <a:lnTo>
                    <a:pt x="7213" y="7499"/>
                  </a:lnTo>
                  <a:lnTo>
                    <a:pt x="10009" y="6000"/>
                  </a:lnTo>
                  <a:lnTo>
                    <a:pt x="13028" y="5311"/>
                  </a:lnTo>
                  <a:lnTo>
                    <a:pt x="21600" y="5311"/>
                  </a:lnTo>
                  <a:lnTo>
                    <a:pt x="20197" y="3855"/>
                  </a:lnTo>
                  <a:lnTo>
                    <a:pt x="5612" y="3855"/>
                  </a:lnTo>
                  <a:lnTo>
                    <a:pt x="5549" y="3747"/>
                  </a:lnTo>
                  <a:lnTo>
                    <a:pt x="5475" y="3644"/>
                  </a:lnTo>
                  <a:lnTo>
                    <a:pt x="4071" y="496"/>
                  </a:lnTo>
                  <a:lnTo>
                    <a:pt x="3852" y="0"/>
                  </a:lnTo>
                  <a:close/>
                </a:path>
              </a:pathLst>
            </a:custGeom>
            <a:solidFill>
              <a:srgbClr val="F04E6E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53" name="Google Shape;53;p8"/>
            <p:cNvSpPr/>
            <p:nvPr/>
          </p:nvSpPr>
          <p:spPr>
            <a:xfrm>
              <a:off x="56604" y="17166"/>
              <a:ext cx="269061" cy="32493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6484" y="20005"/>
                  </a:moveTo>
                  <a:lnTo>
                    <a:pt x="12192" y="20255"/>
                  </a:lnTo>
                  <a:lnTo>
                    <a:pt x="8053" y="21600"/>
                  </a:lnTo>
                  <a:lnTo>
                    <a:pt x="21600" y="21600"/>
                  </a:lnTo>
                  <a:lnTo>
                    <a:pt x="20318" y="20787"/>
                  </a:lnTo>
                  <a:lnTo>
                    <a:pt x="16484" y="20005"/>
                  </a:lnTo>
                  <a:close/>
                  <a:moveTo>
                    <a:pt x="4821" y="0"/>
                  </a:moveTo>
                  <a:lnTo>
                    <a:pt x="0" y="0"/>
                  </a:lnTo>
                  <a:lnTo>
                    <a:pt x="553" y="60"/>
                  </a:lnTo>
                  <a:lnTo>
                    <a:pt x="1062" y="237"/>
                  </a:lnTo>
                  <a:lnTo>
                    <a:pt x="3026" y="2863"/>
                  </a:lnTo>
                  <a:lnTo>
                    <a:pt x="3498" y="6372"/>
                  </a:lnTo>
                  <a:lnTo>
                    <a:pt x="3492" y="6670"/>
                  </a:lnTo>
                  <a:lnTo>
                    <a:pt x="3218" y="9665"/>
                  </a:lnTo>
                  <a:lnTo>
                    <a:pt x="2396" y="12893"/>
                  </a:lnTo>
                  <a:lnTo>
                    <a:pt x="2320" y="13074"/>
                  </a:lnTo>
                  <a:lnTo>
                    <a:pt x="2282" y="13165"/>
                  </a:lnTo>
                  <a:lnTo>
                    <a:pt x="2102" y="13197"/>
                  </a:lnTo>
                  <a:lnTo>
                    <a:pt x="7156" y="13197"/>
                  </a:lnTo>
                  <a:lnTo>
                    <a:pt x="7693" y="11480"/>
                  </a:lnTo>
                  <a:lnTo>
                    <a:pt x="8094" y="8554"/>
                  </a:lnTo>
                  <a:lnTo>
                    <a:pt x="7932" y="5660"/>
                  </a:lnTo>
                  <a:lnTo>
                    <a:pt x="7607" y="4189"/>
                  </a:lnTo>
                  <a:lnTo>
                    <a:pt x="7073" y="2787"/>
                  </a:lnTo>
                  <a:lnTo>
                    <a:pt x="6278" y="1473"/>
                  </a:lnTo>
                  <a:lnTo>
                    <a:pt x="5172" y="266"/>
                  </a:lnTo>
                  <a:lnTo>
                    <a:pt x="4821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</p:grpSp>
      <p:grpSp>
        <p:nvGrpSpPr>
          <p:cNvPr id="54" name="Google Shape;54;p8"/>
          <p:cNvGrpSpPr/>
          <p:nvPr/>
        </p:nvGrpSpPr>
        <p:grpSpPr>
          <a:xfrm>
            <a:off x="71065" y="843607"/>
            <a:ext cx="534935" cy="581573"/>
            <a:chOff x="0" y="0"/>
            <a:chExt cx="534934" cy="581572"/>
          </a:xfrm>
        </p:grpSpPr>
        <p:sp>
          <p:nvSpPr>
            <p:cNvPr id="55" name="Google Shape;55;p8"/>
            <p:cNvSpPr/>
            <p:nvPr/>
          </p:nvSpPr>
          <p:spPr>
            <a:xfrm>
              <a:off x="0" y="333668"/>
              <a:ext cx="291450" cy="2479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7777" y="0"/>
                  </a:moveTo>
                  <a:lnTo>
                    <a:pt x="4442" y="189"/>
                  </a:lnTo>
                  <a:lnTo>
                    <a:pt x="1720" y="2022"/>
                  </a:lnTo>
                  <a:lnTo>
                    <a:pt x="161" y="5222"/>
                  </a:lnTo>
                  <a:lnTo>
                    <a:pt x="0" y="9143"/>
                  </a:lnTo>
                  <a:lnTo>
                    <a:pt x="1175" y="13296"/>
                  </a:lnTo>
                  <a:lnTo>
                    <a:pt x="3626" y="17194"/>
                  </a:lnTo>
                  <a:lnTo>
                    <a:pt x="7457" y="20371"/>
                  </a:lnTo>
                  <a:lnTo>
                    <a:pt x="11494" y="21560"/>
                  </a:lnTo>
                  <a:lnTo>
                    <a:pt x="11526" y="21572"/>
                  </a:lnTo>
                  <a:lnTo>
                    <a:pt x="11552" y="21589"/>
                  </a:lnTo>
                  <a:lnTo>
                    <a:pt x="11585" y="21600"/>
                  </a:lnTo>
                  <a:lnTo>
                    <a:pt x="11762" y="21600"/>
                  </a:lnTo>
                  <a:lnTo>
                    <a:pt x="11920" y="21572"/>
                  </a:lnTo>
                  <a:lnTo>
                    <a:pt x="12186" y="21558"/>
                  </a:lnTo>
                  <a:lnTo>
                    <a:pt x="16104" y="19947"/>
                  </a:lnTo>
                  <a:lnTo>
                    <a:pt x="18344" y="16391"/>
                  </a:lnTo>
                  <a:lnTo>
                    <a:pt x="19933" y="12216"/>
                  </a:lnTo>
                  <a:lnTo>
                    <a:pt x="21600" y="7881"/>
                  </a:lnTo>
                  <a:lnTo>
                    <a:pt x="16939" y="7881"/>
                  </a:lnTo>
                  <a:lnTo>
                    <a:pt x="16461" y="6937"/>
                  </a:lnTo>
                  <a:lnTo>
                    <a:pt x="15916" y="6016"/>
                  </a:lnTo>
                  <a:lnTo>
                    <a:pt x="15304" y="5122"/>
                  </a:lnTo>
                  <a:lnTo>
                    <a:pt x="14624" y="4263"/>
                  </a:lnTo>
                  <a:lnTo>
                    <a:pt x="11309" y="1382"/>
                  </a:lnTo>
                  <a:lnTo>
                    <a:pt x="7777" y="0"/>
                  </a:lnTo>
                  <a:close/>
                </a:path>
              </a:pathLst>
            </a:custGeom>
            <a:solidFill>
              <a:srgbClr val="F04E6E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56" name="Google Shape;56;p8"/>
            <p:cNvSpPr/>
            <p:nvPr/>
          </p:nvSpPr>
          <p:spPr>
            <a:xfrm>
              <a:off x="379031" y="179120"/>
              <a:ext cx="155903" cy="33852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0491" y="0"/>
                  </a:moveTo>
                  <a:lnTo>
                    <a:pt x="3306" y="0"/>
                  </a:lnTo>
                  <a:lnTo>
                    <a:pt x="8759" y="3031"/>
                  </a:lnTo>
                  <a:lnTo>
                    <a:pt x="11490" y="6189"/>
                  </a:lnTo>
                  <a:lnTo>
                    <a:pt x="12041" y="9352"/>
                  </a:lnTo>
                  <a:lnTo>
                    <a:pt x="10956" y="12398"/>
                  </a:lnTo>
                  <a:lnTo>
                    <a:pt x="8778" y="15205"/>
                  </a:lnTo>
                  <a:lnTo>
                    <a:pt x="6050" y="17651"/>
                  </a:lnTo>
                  <a:lnTo>
                    <a:pt x="1118" y="20970"/>
                  </a:lnTo>
                  <a:lnTo>
                    <a:pt x="0" y="21600"/>
                  </a:lnTo>
                  <a:lnTo>
                    <a:pt x="1860" y="21487"/>
                  </a:lnTo>
                  <a:lnTo>
                    <a:pt x="11050" y="17877"/>
                  </a:lnTo>
                  <a:lnTo>
                    <a:pt x="16278" y="14324"/>
                  </a:lnTo>
                  <a:lnTo>
                    <a:pt x="20524" y="9568"/>
                  </a:lnTo>
                  <a:lnTo>
                    <a:pt x="21600" y="4966"/>
                  </a:lnTo>
                  <a:lnTo>
                    <a:pt x="20938" y="833"/>
                  </a:lnTo>
                  <a:lnTo>
                    <a:pt x="20491" y="0"/>
                  </a:lnTo>
                  <a:close/>
                </a:path>
              </a:pathLst>
            </a:custGeom>
            <a:solidFill>
              <a:srgbClr val="F04E6E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57" name="Google Shape;57;p8"/>
            <p:cNvSpPr/>
            <p:nvPr/>
          </p:nvSpPr>
          <p:spPr>
            <a:xfrm>
              <a:off x="228560" y="0"/>
              <a:ext cx="298371" cy="424117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4857" y="0"/>
                  </a:moveTo>
                  <a:lnTo>
                    <a:pt x="0" y="21600"/>
                  </a:lnTo>
                  <a:lnTo>
                    <a:pt x="4553" y="21600"/>
                  </a:lnTo>
                  <a:lnTo>
                    <a:pt x="6065" y="19263"/>
                  </a:lnTo>
                  <a:lnTo>
                    <a:pt x="10808" y="11967"/>
                  </a:lnTo>
                  <a:lnTo>
                    <a:pt x="11254" y="11271"/>
                  </a:lnTo>
                  <a:lnTo>
                    <a:pt x="12143" y="9867"/>
                  </a:lnTo>
                  <a:lnTo>
                    <a:pt x="12621" y="9122"/>
                  </a:lnTo>
                  <a:lnTo>
                    <a:pt x="21600" y="9122"/>
                  </a:lnTo>
                  <a:lnTo>
                    <a:pt x="20818" y="6894"/>
                  </a:lnTo>
                  <a:lnTo>
                    <a:pt x="19373" y="4438"/>
                  </a:lnTo>
                  <a:lnTo>
                    <a:pt x="17738" y="2449"/>
                  </a:lnTo>
                  <a:lnTo>
                    <a:pt x="16153" y="960"/>
                  </a:lnTo>
                  <a:lnTo>
                    <a:pt x="14857" y="0"/>
                  </a:lnTo>
                  <a:close/>
                </a:path>
              </a:pathLst>
            </a:custGeom>
            <a:solidFill>
              <a:srgbClr val="F04E6E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</p:grpSp>
      <p:grpSp>
        <p:nvGrpSpPr>
          <p:cNvPr id="58" name="Google Shape;58;p8"/>
          <p:cNvGrpSpPr/>
          <p:nvPr/>
        </p:nvGrpSpPr>
        <p:grpSpPr>
          <a:xfrm>
            <a:off x="3915619" y="98417"/>
            <a:ext cx="534936" cy="581574"/>
            <a:chOff x="0" y="0"/>
            <a:chExt cx="534935" cy="581572"/>
          </a:xfrm>
        </p:grpSpPr>
        <p:sp>
          <p:nvSpPr>
            <p:cNvPr id="59" name="Google Shape;59;p8"/>
            <p:cNvSpPr/>
            <p:nvPr/>
          </p:nvSpPr>
          <p:spPr>
            <a:xfrm>
              <a:off x="0" y="333667"/>
              <a:ext cx="291446" cy="24790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7777" y="0"/>
                  </a:moveTo>
                  <a:lnTo>
                    <a:pt x="4442" y="189"/>
                  </a:lnTo>
                  <a:lnTo>
                    <a:pt x="1720" y="2022"/>
                  </a:lnTo>
                  <a:lnTo>
                    <a:pt x="161" y="5223"/>
                  </a:lnTo>
                  <a:lnTo>
                    <a:pt x="0" y="9144"/>
                  </a:lnTo>
                  <a:lnTo>
                    <a:pt x="1175" y="13297"/>
                  </a:lnTo>
                  <a:lnTo>
                    <a:pt x="3626" y="17194"/>
                  </a:lnTo>
                  <a:lnTo>
                    <a:pt x="7457" y="20371"/>
                  </a:lnTo>
                  <a:lnTo>
                    <a:pt x="11494" y="21560"/>
                  </a:lnTo>
                  <a:lnTo>
                    <a:pt x="11526" y="21572"/>
                  </a:lnTo>
                  <a:lnTo>
                    <a:pt x="11552" y="21589"/>
                  </a:lnTo>
                  <a:lnTo>
                    <a:pt x="11585" y="21600"/>
                  </a:lnTo>
                  <a:lnTo>
                    <a:pt x="11763" y="21600"/>
                  </a:lnTo>
                  <a:lnTo>
                    <a:pt x="11920" y="21572"/>
                  </a:lnTo>
                  <a:lnTo>
                    <a:pt x="12091" y="21562"/>
                  </a:lnTo>
                  <a:lnTo>
                    <a:pt x="16105" y="19947"/>
                  </a:lnTo>
                  <a:lnTo>
                    <a:pt x="18344" y="16391"/>
                  </a:lnTo>
                  <a:lnTo>
                    <a:pt x="19933" y="12216"/>
                  </a:lnTo>
                  <a:lnTo>
                    <a:pt x="21600" y="7882"/>
                  </a:lnTo>
                  <a:lnTo>
                    <a:pt x="16939" y="7882"/>
                  </a:lnTo>
                  <a:lnTo>
                    <a:pt x="16461" y="6939"/>
                  </a:lnTo>
                  <a:lnTo>
                    <a:pt x="15916" y="6017"/>
                  </a:lnTo>
                  <a:lnTo>
                    <a:pt x="15304" y="5123"/>
                  </a:lnTo>
                  <a:lnTo>
                    <a:pt x="14624" y="4263"/>
                  </a:lnTo>
                  <a:lnTo>
                    <a:pt x="11309" y="1382"/>
                  </a:lnTo>
                  <a:lnTo>
                    <a:pt x="7777" y="0"/>
                  </a:lnTo>
                  <a:close/>
                </a:path>
              </a:pathLst>
            </a:custGeom>
            <a:solidFill>
              <a:srgbClr val="F04E6E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60" name="Google Shape;60;p8"/>
            <p:cNvSpPr/>
            <p:nvPr/>
          </p:nvSpPr>
          <p:spPr>
            <a:xfrm>
              <a:off x="379031" y="179120"/>
              <a:ext cx="155904" cy="33852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0491" y="0"/>
                  </a:moveTo>
                  <a:lnTo>
                    <a:pt x="3306" y="0"/>
                  </a:lnTo>
                  <a:lnTo>
                    <a:pt x="8759" y="3031"/>
                  </a:lnTo>
                  <a:lnTo>
                    <a:pt x="11490" y="6190"/>
                  </a:lnTo>
                  <a:lnTo>
                    <a:pt x="12041" y="9353"/>
                  </a:lnTo>
                  <a:lnTo>
                    <a:pt x="10956" y="12399"/>
                  </a:lnTo>
                  <a:lnTo>
                    <a:pt x="8778" y="15206"/>
                  </a:lnTo>
                  <a:lnTo>
                    <a:pt x="6050" y="17651"/>
                  </a:lnTo>
                  <a:lnTo>
                    <a:pt x="1118" y="20970"/>
                  </a:lnTo>
                  <a:lnTo>
                    <a:pt x="0" y="21600"/>
                  </a:lnTo>
                  <a:lnTo>
                    <a:pt x="1860" y="21487"/>
                  </a:lnTo>
                  <a:lnTo>
                    <a:pt x="11050" y="17877"/>
                  </a:lnTo>
                  <a:lnTo>
                    <a:pt x="16278" y="14324"/>
                  </a:lnTo>
                  <a:lnTo>
                    <a:pt x="20524" y="9568"/>
                  </a:lnTo>
                  <a:lnTo>
                    <a:pt x="21600" y="4966"/>
                  </a:lnTo>
                  <a:lnTo>
                    <a:pt x="20938" y="833"/>
                  </a:lnTo>
                  <a:lnTo>
                    <a:pt x="20491" y="0"/>
                  </a:lnTo>
                  <a:close/>
                </a:path>
              </a:pathLst>
            </a:custGeom>
            <a:solidFill>
              <a:srgbClr val="F04E6E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61" name="Google Shape;61;p8"/>
            <p:cNvSpPr/>
            <p:nvPr/>
          </p:nvSpPr>
          <p:spPr>
            <a:xfrm>
              <a:off x="228561" y="0"/>
              <a:ext cx="298372" cy="42413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4857" y="0"/>
                  </a:moveTo>
                  <a:lnTo>
                    <a:pt x="0" y="21600"/>
                  </a:lnTo>
                  <a:lnTo>
                    <a:pt x="4552" y="21600"/>
                  </a:lnTo>
                  <a:lnTo>
                    <a:pt x="6065" y="19263"/>
                  </a:lnTo>
                  <a:lnTo>
                    <a:pt x="10808" y="11967"/>
                  </a:lnTo>
                  <a:lnTo>
                    <a:pt x="11254" y="11270"/>
                  </a:lnTo>
                  <a:lnTo>
                    <a:pt x="12143" y="9867"/>
                  </a:lnTo>
                  <a:lnTo>
                    <a:pt x="12621" y="9122"/>
                  </a:lnTo>
                  <a:lnTo>
                    <a:pt x="21600" y="9122"/>
                  </a:lnTo>
                  <a:lnTo>
                    <a:pt x="20818" y="6894"/>
                  </a:lnTo>
                  <a:lnTo>
                    <a:pt x="19373" y="4437"/>
                  </a:lnTo>
                  <a:lnTo>
                    <a:pt x="17738" y="2449"/>
                  </a:lnTo>
                  <a:lnTo>
                    <a:pt x="16153" y="959"/>
                  </a:lnTo>
                  <a:lnTo>
                    <a:pt x="14857" y="0"/>
                  </a:lnTo>
                  <a:close/>
                </a:path>
              </a:pathLst>
            </a:custGeom>
            <a:solidFill>
              <a:srgbClr val="F04E6E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</p:grpSp>
      <p:grpSp>
        <p:nvGrpSpPr>
          <p:cNvPr id="62" name="Google Shape;62;p8"/>
          <p:cNvGrpSpPr/>
          <p:nvPr/>
        </p:nvGrpSpPr>
        <p:grpSpPr>
          <a:xfrm>
            <a:off x="3141125" y="4755548"/>
            <a:ext cx="534936" cy="581573"/>
            <a:chOff x="0" y="0"/>
            <a:chExt cx="534935" cy="581572"/>
          </a:xfrm>
        </p:grpSpPr>
        <p:sp>
          <p:nvSpPr>
            <p:cNvPr id="63" name="Google Shape;63;p8"/>
            <p:cNvSpPr/>
            <p:nvPr/>
          </p:nvSpPr>
          <p:spPr>
            <a:xfrm>
              <a:off x="0" y="333667"/>
              <a:ext cx="291444" cy="24790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7777" y="0"/>
                  </a:moveTo>
                  <a:lnTo>
                    <a:pt x="4442" y="189"/>
                  </a:lnTo>
                  <a:lnTo>
                    <a:pt x="1720" y="2022"/>
                  </a:lnTo>
                  <a:lnTo>
                    <a:pt x="161" y="5222"/>
                  </a:lnTo>
                  <a:lnTo>
                    <a:pt x="0" y="9143"/>
                  </a:lnTo>
                  <a:lnTo>
                    <a:pt x="1175" y="13296"/>
                  </a:lnTo>
                  <a:lnTo>
                    <a:pt x="3626" y="17194"/>
                  </a:lnTo>
                  <a:lnTo>
                    <a:pt x="7457" y="20371"/>
                  </a:lnTo>
                  <a:lnTo>
                    <a:pt x="11494" y="21560"/>
                  </a:lnTo>
                  <a:lnTo>
                    <a:pt x="11527" y="21572"/>
                  </a:lnTo>
                  <a:lnTo>
                    <a:pt x="11552" y="21589"/>
                  </a:lnTo>
                  <a:lnTo>
                    <a:pt x="11585" y="21600"/>
                  </a:lnTo>
                  <a:lnTo>
                    <a:pt x="11763" y="21600"/>
                  </a:lnTo>
                  <a:lnTo>
                    <a:pt x="11920" y="21572"/>
                  </a:lnTo>
                  <a:lnTo>
                    <a:pt x="12186" y="21558"/>
                  </a:lnTo>
                  <a:lnTo>
                    <a:pt x="16105" y="19947"/>
                  </a:lnTo>
                  <a:lnTo>
                    <a:pt x="18344" y="16391"/>
                  </a:lnTo>
                  <a:lnTo>
                    <a:pt x="19933" y="12216"/>
                  </a:lnTo>
                  <a:lnTo>
                    <a:pt x="21600" y="7882"/>
                  </a:lnTo>
                  <a:lnTo>
                    <a:pt x="16940" y="7882"/>
                  </a:lnTo>
                  <a:lnTo>
                    <a:pt x="16462" y="6939"/>
                  </a:lnTo>
                  <a:lnTo>
                    <a:pt x="15917" y="6017"/>
                  </a:lnTo>
                  <a:lnTo>
                    <a:pt x="15304" y="5123"/>
                  </a:lnTo>
                  <a:lnTo>
                    <a:pt x="14624" y="4263"/>
                  </a:lnTo>
                  <a:lnTo>
                    <a:pt x="11309" y="1382"/>
                  </a:lnTo>
                  <a:lnTo>
                    <a:pt x="7777" y="0"/>
                  </a:lnTo>
                  <a:close/>
                </a:path>
              </a:pathLst>
            </a:custGeom>
            <a:solidFill>
              <a:srgbClr val="F04E6E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64" name="Google Shape;64;p8"/>
            <p:cNvSpPr/>
            <p:nvPr/>
          </p:nvSpPr>
          <p:spPr>
            <a:xfrm>
              <a:off x="379031" y="179120"/>
              <a:ext cx="155904" cy="33852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0491" y="0"/>
                  </a:moveTo>
                  <a:lnTo>
                    <a:pt x="3306" y="0"/>
                  </a:lnTo>
                  <a:lnTo>
                    <a:pt x="8759" y="3031"/>
                  </a:lnTo>
                  <a:lnTo>
                    <a:pt x="11490" y="6189"/>
                  </a:lnTo>
                  <a:lnTo>
                    <a:pt x="12041" y="9352"/>
                  </a:lnTo>
                  <a:lnTo>
                    <a:pt x="10956" y="12398"/>
                  </a:lnTo>
                  <a:lnTo>
                    <a:pt x="8778" y="15205"/>
                  </a:lnTo>
                  <a:lnTo>
                    <a:pt x="6050" y="17651"/>
                  </a:lnTo>
                  <a:lnTo>
                    <a:pt x="1118" y="20970"/>
                  </a:lnTo>
                  <a:lnTo>
                    <a:pt x="0" y="21600"/>
                  </a:lnTo>
                  <a:lnTo>
                    <a:pt x="1860" y="21487"/>
                  </a:lnTo>
                  <a:lnTo>
                    <a:pt x="11050" y="17877"/>
                  </a:lnTo>
                  <a:lnTo>
                    <a:pt x="16278" y="14324"/>
                  </a:lnTo>
                  <a:lnTo>
                    <a:pt x="20524" y="9568"/>
                  </a:lnTo>
                  <a:lnTo>
                    <a:pt x="21600" y="4966"/>
                  </a:lnTo>
                  <a:lnTo>
                    <a:pt x="20938" y="833"/>
                  </a:lnTo>
                  <a:lnTo>
                    <a:pt x="20491" y="0"/>
                  </a:lnTo>
                  <a:close/>
                </a:path>
              </a:pathLst>
            </a:custGeom>
            <a:solidFill>
              <a:srgbClr val="F04E6E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65" name="Google Shape;65;p8"/>
            <p:cNvSpPr/>
            <p:nvPr/>
          </p:nvSpPr>
          <p:spPr>
            <a:xfrm>
              <a:off x="228561" y="0"/>
              <a:ext cx="298372" cy="42413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4857" y="0"/>
                  </a:moveTo>
                  <a:lnTo>
                    <a:pt x="0" y="21600"/>
                  </a:lnTo>
                  <a:lnTo>
                    <a:pt x="4552" y="21600"/>
                  </a:lnTo>
                  <a:lnTo>
                    <a:pt x="6065" y="19263"/>
                  </a:lnTo>
                  <a:lnTo>
                    <a:pt x="10808" y="11967"/>
                  </a:lnTo>
                  <a:lnTo>
                    <a:pt x="11254" y="11270"/>
                  </a:lnTo>
                  <a:lnTo>
                    <a:pt x="12143" y="9867"/>
                  </a:lnTo>
                  <a:lnTo>
                    <a:pt x="12621" y="9122"/>
                  </a:lnTo>
                  <a:lnTo>
                    <a:pt x="21600" y="9122"/>
                  </a:lnTo>
                  <a:lnTo>
                    <a:pt x="20818" y="6894"/>
                  </a:lnTo>
                  <a:lnTo>
                    <a:pt x="19373" y="4437"/>
                  </a:lnTo>
                  <a:lnTo>
                    <a:pt x="17738" y="2449"/>
                  </a:lnTo>
                  <a:lnTo>
                    <a:pt x="16153" y="959"/>
                  </a:lnTo>
                  <a:lnTo>
                    <a:pt x="14857" y="0"/>
                  </a:lnTo>
                  <a:close/>
                </a:path>
              </a:pathLst>
            </a:custGeom>
            <a:solidFill>
              <a:srgbClr val="F04E6E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</p:grpSp>
      <p:grpSp>
        <p:nvGrpSpPr>
          <p:cNvPr id="66" name="Google Shape;66;p8"/>
          <p:cNvGrpSpPr/>
          <p:nvPr/>
        </p:nvGrpSpPr>
        <p:grpSpPr>
          <a:xfrm>
            <a:off x="175650" y="1995360"/>
            <a:ext cx="325583" cy="445970"/>
            <a:chOff x="0" y="0"/>
            <a:chExt cx="325582" cy="445969"/>
          </a:xfrm>
        </p:grpSpPr>
        <p:sp>
          <p:nvSpPr>
            <p:cNvPr id="67" name="Google Shape;67;p8"/>
            <p:cNvSpPr/>
            <p:nvPr/>
          </p:nvSpPr>
          <p:spPr>
            <a:xfrm>
              <a:off x="0" y="341993"/>
              <a:ext cx="124011" cy="10397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3026" y="0"/>
                  </a:moveTo>
                  <a:lnTo>
                    <a:pt x="9159" y="555"/>
                  </a:lnTo>
                  <a:lnTo>
                    <a:pt x="5365" y="2414"/>
                  </a:lnTo>
                  <a:lnTo>
                    <a:pt x="2186" y="5636"/>
                  </a:lnTo>
                  <a:lnTo>
                    <a:pt x="0" y="10662"/>
                  </a:lnTo>
                  <a:lnTo>
                    <a:pt x="91" y="15446"/>
                  </a:lnTo>
                  <a:lnTo>
                    <a:pt x="2332" y="19262"/>
                  </a:lnTo>
                  <a:lnTo>
                    <a:pt x="6593" y="21385"/>
                  </a:lnTo>
                  <a:lnTo>
                    <a:pt x="8694" y="21600"/>
                  </a:lnTo>
                  <a:lnTo>
                    <a:pt x="10874" y="21455"/>
                  </a:lnTo>
                  <a:lnTo>
                    <a:pt x="18280" y="17534"/>
                  </a:lnTo>
                  <a:lnTo>
                    <a:pt x="21600" y="9602"/>
                  </a:lnTo>
                  <a:lnTo>
                    <a:pt x="21113" y="4995"/>
                  </a:lnTo>
                  <a:lnTo>
                    <a:pt x="19857" y="689"/>
                  </a:lnTo>
                  <a:lnTo>
                    <a:pt x="16430" y="689"/>
                  </a:lnTo>
                  <a:lnTo>
                    <a:pt x="13026" y="0"/>
                  </a:lnTo>
                  <a:close/>
                </a:path>
              </a:pathLst>
            </a:custGeom>
            <a:solidFill>
              <a:srgbClr val="F04E6E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68" name="Google Shape;68;p8"/>
            <p:cNvSpPr/>
            <p:nvPr/>
          </p:nvSpPr>
          <p:spPr>
            <a:xfrm>
              <a:off x="199753" y="270740"/>
              <a:ext cx="125829" cy="1065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2416" y="0"/>
                  </a:moveTo>
                  <a:lnTo>
                    <a:pt x="5099" y="2966"/>
                  </a:lnTo>
                  <a:lnTo>
                    <a:pt x="694" y="8770"/>
                  </a:lnTo>
                  <a:lnTo>
                    <a:pt x="0" y="12277"/>
                  </a:lnTo>
                  <a:lnTo>
                    <a:pt x="395" y="15707"/>
                  </a:lnTo>
                  <a:lnTo>
                    <a:pt x="1883" y="18709"/>
                  </a:lnTo>
                  <a:lnTo>
                    <a:pt x="4700" y="20952"/>
                  </a:lnTo>
                  <a:lnTo>
                    <a:pt x="8023" y="21600"/>
                  </a:lnTo>
                  <a:lnTo>
                    <a:pt x="11466" y="21109"/>
                  </a:lnTo>
                  <a:lnTo>
                    <a:pt x="14641" y="19937"/>
                  </a:lnTo>
                  <a:lnTo>
                    <a:pt x="18125" y="17523"/>
                  </a:lnTo>
                  <a:lnTo>
                    <a:pt x="20524" y="14149"/>
                  </a:lnTo>
                  <a:lnTo>
                    <a:pt x="21600" y="10093"/>
                  </a:lnTo>
                  <a:lnTo>
                    <a:pt x="21114" y="5634"/>
                  </a:lnTo>
                  <a:lnTo>
                    <a:pt x="19618" y="579"/>
                  </a:lnTo>
                  <a:lnTo>
                    <a:pt x="16333" y="579"/>
                  </a:lnTo>
                  <a:lnTo>
                    <a:pt x="12416" y="0"/>
                  </a:lnTo>
                  <a:close/>
                </a:path>
              </a:pathLst>
            </a:custGeom>
            <a:solidFill>
              <a:srgbClr val="F04E6E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69" name="Google Shape;69;p8"/>
            <p:cNvSpPr/>
            <p:nvPr/>
          </p:nvSpPr>
          <p:spPr>
            <a:xfrm>
              <a:off x="320" y="0"/>
              <a:ext cx="239723" cy="34531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9657" y="0"/>
                  </a:moveTo>
                  <a:lnTo>
                    <a:pt x="0" y="4767"/>
                  </a:lnTo>
                  <a:lnTo>
                    <a:pt x="8470" y="21600"/>
                  </a:lnTo>
                  <a:lnTo>
                    <a:pt x="10244" y="21600"/>
                  </a:lnTo>
                  <a:lnTo>
                    <a:pt x="9011" y="19139"/>
                  </a:lnTo>
                  <a:lnTo>
                    <a:pt x="3314" y="7874"/>
                  </a:lnTo>
                  <a:lnTo>
                    <a:pt x="19859" y="3862"/>
                  </a:lnTo>
                  <a:lnTo>
                    <a:pt x="21600" y="3862"/>
                  </a:lnTo>
                  <a:lnTo>
                    <a:pt x="19657" y="0"/>
                  </a:lnTo>
                  <a:close/>
                </a:path>
              </a:pathLst>
            </a:custGeom>
            <a:solidFill>
              <a:srgbClr val="F04E6E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70" name="Google Shape;70;p8"/>
            <p:cNvSpPr/>
            <p:nvPr/>
          </p:nvSpPr>
          <p:spPr>
            <a:xfrm>
              <a:off x="220716" y="61734"/>
              <a:ext cx="93322" cy="21186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4473" y="0"/>
                  </a:moveTo>
                  <a:lnTo>
                    <a:pt x="0" y="0"/>
                  </a:lnTo>
                  <a:lnTo>
                    <a:pt x="16658" y="20954"/>
                  </a:lnTo>
                  <a:lnTo>
                    <a:pt x="16958" y="21184"/>
                  </a:lnTo>
                  <a:lnTo>
                    <a:pt x="17170" y="21600"/>
                  </a:lnTo>
                  <a:lnTo>
                    <a:pt x="21600" y="21600"/>
                  </a:lnTo>
                  <a:lnTo>
                    <a:pt x="4473" y="0"/>
                  </a:lnTo>
                  <a:close/>
                </a:path>
              </a:pathLst>
            </a:custGeom>
            <a:solidFill>
              <a:srgbClr val="F04E6E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</p:grpSp>
      <p:grpSp>
        <p:nvGrpSpPr>
          <p:cNvPr id="71" name="Google Shape;71;p8"/>
          <p:cNvGrpSpPr/>
          <p:nvPr/>
        </p:nvGrpSpPr>
        <p:grpSpPr>
          <a:xfrm>
            <a:off x="1347977" y="191330"/>
            <a:ext cx="325578" cy="445971"/>
            <a:chOff x="0" y="0"/>
            <a:chExt cx="325577" cy="445969"/>
          </a:xfrm>
        </p:grpSpPr>
        <p:sp>
          <p:nvSpPr>
            <p:cNvPr id="72" name="Google Shape;72;p8"/>
            <p:cNvSpPr/>
            <p:nvPr/>
          </p:nvSpPr>
          <p:spPr>
            <a:xfrm>
              <a:off x="0" y="341993"/>
              <a:ext cx="124006" cy="10397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3026" y="0"/>
                  </a:moveTo>
                  <a:lnTo>
                    <a:pt x="9158" y="555"/>
                  </a:lnTo>
                  <a:lnTo>
                    <a:pt x="5365" y="2414"/>
                  </a:lnTo>
                  <a:lnTo>
                    <a:pt x="2185" y="5636"/>
                  </a:lnTo>
                  <a:lnTo>
                    <a:pt x="0" y="10662"/>
                  </a:lnTo>
                  <a:lnTo>
                    <a:pt x="91" y="15446"/>
                  </a:lnTo>
                  <a:lnTo>
                    <a:pt x="2331" y="19262"/>
                  </a:lnTo>
                  <a:lnTo>
                    <a:pt x="6592" y="21385"/>
                  </a:lnTo>
                  <a:lnTo>
                    <a:pt x="8693" y="21600"/>
                  </a:lnTo>
                  <a:lnTo>
                    <a:pt x="10873" y="21455"/>
                  </a:lnTo>
                  <a:lnTo>
                    <a:pt x="18279" y="17534"/>
                  </a:lnTo>
                  <a:lnTo>
                    <a:pt x="21600" y="9602"/>
                  </a:lnTo>
                  <a:lnTo>
                    <a:pt x="21112" y="4995"/>
                  </a:lnTo>
                  <a:lnTo>
                    <a:pt x="19857" y="689"/>
                  </a:lnTo>
                  <a:lnTo>
                    <a:pt x="16429" y="689"/>
                  </a:lnTo>
                  <a:lnTo>
                    <a:pt x="13026" y="0"/>
                  </a:lnTo>
                  <a:close/>
                </a:path>
              </a:pathLst>
            </a:custGeom>
            <a:solidFill>
              <a:srgbClr val="F04E6E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73" name="Google Shape;73;p8"/>
            <p:cNvSpPr/>
            <p:nvPr/>
          </p:nvSpPr>
          <p:spPr>
            <a:xfrm>
              <a:off x="199748" y="270734"/>
              <a:ext cx="125829" cy="10657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2416" y="0"/>
                  </a:moveTo>
                  <a:lnTo>
                    <a:pt x="5099" y="2966"/>
                  </a:lnTo>
                  <a:lnTo>
                    <a:pt x="694" y="8770"/>
                  </a:lnTo>
                  <a:lnTo>
                    <a:pt x="0" y="12277"/>
                  </a:lnTo>
                  <a:lnTo>
                    <a:pt x="395" y="15708"/>
                  </a:lnTo>
                  <a:lnTo>
                    <a:pt x="1883" y="18709"/>
                  </a:lnTo>
                  <a:lnTo>
                    <a:pt x="4701" y="20952"/>
                  </a:lnTo>
                  <a:lnTo>
                    <a:pt x="8024" y="21600"/>
                  </a:lnTo>
                  <a:lnTo>
                    <a:pt x="11466" y="21109"/>
                  </a:lnTo>
                  <a:lnTo>
                    <a:pt x="14641" y="19937"/>
                  </a:lnTo>
                  <a:lnTo>
                    <a:pt x="18125" y="17523"/>
                  </a:lnTo>
                  <a:lnTo>
                    <a:pt x="20524" y="14149"/>
                  </a:lnTo>
                  <a:lnTo>
                    <a:pt x="21600" y="10094"/>
                  </a:lnTo>
                  <a:lnTo>
                    <a:pt x="21114" y="5635"/>
                  </a:lnTo>
                  <a:lnTo>
                    <a:pt x="19618" y="580"/>
                  </a:lnTo>
                  <a:lnTo>
                    <a:pt x="16333" y="580"/>
                  </a:lnTo>
                  <a:lnTo>
                    <a:pt x="12416" y="0"/>
                  </a:lnTo>
                  <a:close/>
                </a:path>
              </a:pathLst>
            </a:custGeom>
            <a:solidFill>
              <a:srgbClr val="F04E6E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74" name="Google Shape;74;p8"/>
            <p:cNvSpPr/>
            <p:nvPr/>
          </p:nvSpPr>
          <p:spPr>
            <a:xfrm>
              <a:off x="315" y="0"/>
              <a:ext cx="239723" cy="34531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9657" y="0"/>
                  </a:moveTo>
                  <a:lnTo>
                    <a:pt x="0" y="4767"/>
                  </a:lnTo>
                  <a:lnTo>
                    <a:pt x="8470" y="21600"/>
                  </a:lnTo>
                  <a:lnTo>
                    <a:pt x="10243" y="21600"/>
                  </a:lnTo>
                  <a:lnTo>
                    <a:pt x="9011" y="19139"/>
                  </a:lnTo>
                  <a:lnTo>
                    <a:pt x="3314" y="7874"/>
                  </a:lnTo>
                  <a:lnTo>
                    <a:pt x="19859" y="3862"/>
                  </a:lnTo>
                  <a:lnTo>
                    <a:pt x="21600" y="3862"/>
                  </a:lnTo>
                  <a:lnTo>
                    <a:pt x="19657" y="0"/>
                  </a:lnTo>
                  <a:close/>
                </a:path>
              </a:pathLst>
            </a:custGeom>
            <a:solidFill>
              <a:srgbClr val="F04E6E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75" name="Google Shape;75;p8"/>
            <p:cNvSpPr/>
            <p:nvPr/>
          </p:nvSpPr>
          <p:spPr>
            <a:xfrm>
              <a:off x="220711" y="61734"/>
              <a:ext cx="93321" cy="21186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4473" y="0"/>
                  </a:moveTo>
                  <a:lnTo>
                    <a:pt x="0" y="0"/>
                  </a:lnTo>
                  <a:lnTo>
                    <a:pt x="16659" y="20954"/>
                  </a:lnTo>
                  <a:lnTo>
                    <a:pt x="16958" y="21184"/>
                  </a:lnTo>
                  <a:lnTo>
                    <a:pt x="17170" y="21600"/>
                  </a:lnTo>
                  <a:lnTo>
                    <a:pt x="21600" y="21600"/>
                  </a:lnTo>
                  <a:lnTo>
                    <a:pt x="4473" y="0"/>
                  </a:lnTo>
                  <a:close/>
                </a:path>
              </a:pathLst>
            </a:custGeom>
            <a:solidFill>
              <a:srgbClr val="F04E6E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</p:grpSp>
      <p:grpSp>
        <p:nvGrpSpPr>
          <p:cNvPr id="76" name="Google Shape;76;p8"/>
          <p:cNvGrpSpPr/>
          <p:nvPr/>
        </p:nvGrpSpPr>
        <p:grpSpPr>
          <a:xfrm>
            <a:off x="3457028" y="1134388"/>
            <a:ext cx="325585" cy="445970"/>
            <a:chOff x="0" y="0"/>
            <a:chExt cx="325584" cy="445969"/>
          </a:xfrm>
        </p:grpSpPr>
        <p:sp>
          <p:nvSpPr>
            <p:cNvPr id="77" name="Google Shape;77;p8"/>
            <p:cNvSpPr/>
            <p:nvPr/>
          </p:nvSpPr>
          <p:spPr>
            <a:xfrm>
              <a:off x="0" y="341993"/>
              <a:ext cx="124011" cy="10397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3026" y="0"/>
                  </a:moveTo>
                  <a:lnTo>
                    <a:pt x="9159" y="555"/>
                  </a:lnTo>
                  <a:lnTo>
                    <a:pt x="5365" y="2414"/>
                  </a:lnTo>
                  <a:lnTo>
                    <a:pt x="2186" y="5636"/>
                  </a:lnTo>
                  <a:lnTo>
                    <a:pt x="0" y="10662"/>
                  </a:lnTo>
                  <a:lnTo>
                    <a:pt x="91" y="15446"/>
                  </a:lnTo>
                  <a:lnTo>
                    <a:pt x="2332" y="19262"/>
                  </a:lnTo>
                  <a:lnTo>
                    <a:pt x="6593" y="21385"/>
                  </a:lnTo>
                  <a:lnTo>
                    <a:pt x="8694" y="21600"/>
                  </a:lnTo>
                  <a:lnTo>
                    <a:pt x="10874" y="21455"/>
                  </a:lnTo>
                  <a:lnTo>
                    <a:pt x="18280" y="17534"/>
                  </a:lnTo>
                  <a:lnTo>
                    <a:pt x="21600" y="9602"/>
                  </a:lnTo>
                  <a:lnTo>
                    <a:pt x="21113" y="4995"/>
                  </a:lnTo>
                  <a:lnTo>
                    <a:pt x="19857" y="689"/>
                  </a:lnTo>
                  <a:lnTo>
                    <a:pt x="16430" y="689"/>
                  </a:lnTo>
                  <a:lnTo>
                    <a:pt x="13026" y="0"/>
                  </a:lnTo>
                  <a:close/>
                </a:path>
              </a:pathLst>
            </a:custGeom>
            <a:solidFill>
              <a:srgbClr val="F04E6E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78" name="Google Shape;78;p8"/>
            <p:cNvSpPr/>
            <p:nvPr/>
          </p:nvSpPr>
          <p:spPr>
            <a:xfrm>
              <a:off x="199753" y="270734"/>
              <a:ext cx="125831" cy="10656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2416" y="0"/>
                  </a:moveTo>
                  <a:lnTo>
                    <a:pt x="5099" y="2966"/>
                  </a:lnTo>
                  <a:lnTo>
                    <a:pt x="694" y="8770"/>
                  </a:lnTo>
                  <a:lnTo>
                    <a:pt x="0" y="12277"/>
                  </a:lnTo>
                  <a:lnTo>
                    <a:pt x="395" y="15707"/>
                  </a:lnTo>
                  <a:lnTo>
                    <a:pt x="1883" y="18710"/>
                  </a:lnTo>
                  <a:lnTo>
                    <a:pt x="4701" y="20953"/>
                  </a:lnTo>
                  <a:lnTo>
                    <a:pt x="8024" y="21600"/>
                  </a:lnTo>
                  <a:lnTo>
                    <a:pt x="11466" y="21109"/>
                  </a:lnTo>
                  <a:lnTo>
                    <a:pt x="14641" y="19938"/>
                  </a:lnTo>
                  <a:lnTo>
                    <a:pt x="18125" y="17524"/>
                  </a:lnTo>
                  <a:lnTo>
                    <a:pt x="20524" y="14150"/>
                  </a:lnTo>
                  <a:lnTo>
                    <a:pt x="21600" y="10094"/>
                  </a:lnTo>
                  <a:lnTo>
                    <a:pt x="21114" y="5636"/>
                  </a:lnTo>
                  <a:lnTo>
                    <a:pt x="19618" y="580"/>
                  </a:lnTo>
                  <a:lnTo>
                    <a:pt x="16333" y="580"/>
                  </a:lnTo>
                  <a:lnTo>
                    <a:pt x="12416" y="0"/>
                  </a:lnTo>
                  <a:close/>
                </a:path>
              </a:pathLst>
            </a:custGeom>
            <a:solidFill>
              <a:srgbClr val="F04E6E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79" name="Google Shape;79;p8"/>
            <p:cNvSpPr/>
            <p:nvPr/>
          </p:nvSpPr>
          <p:spPr>
            <a:xfrm>
              <a:off x="319" y="0"/>
              <a:ext cx="239724" cy="34531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9657" y="0"/>
                  </a:moveTo>
                  <a:lnTo>
                    <a:pt x="0" y="4767"/>
                  </a:lnTo>
                  <a:lnTo>
                    <a:pt x="8470" y="21600"/>
                  </a:lnTo>
                  <a:lnTo>
                    <a:pt x="10244" y="21600"/>
                  </a:lnTo>
                  <a:lnTo>
                    <a:pt x="9011" y="19138"/>
                  </a:lnTo>
                  <a:lnTo>
                    <a:pt x="3314" y="7874"/>
                  </a:lnTo>
                  <a:lnTo>
                    <a:pt x="19859" y="3862"/>
                  </a:lnTo>
                  <a:lnTo>
                    <a:pt x="21600" y="3862"/>
                  </a:lnTo>
                  <a:lnTo>
                    <a:pt x="19657" y="0"/>
                  </a:lnTo>
                  <a:close/>
                </a:path>
              </a:pathLst>
            </a:custGeom>
            <a:solidFill>
              <a:srgbClr val="F04E6E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80" name="Google Shape;80;p8"/>
            <p:cNvSpPr/>
            <p:nvPr/>
          </p:nvSpPr>
          <p:spPr>
            <a:xfrm>
              <a:off x="220716" y="61734"/>
              <a:ext cx="93322" cy="21186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4473" y="0"/>
                  </a:moveTo>
                  <a:lnTo>
                    <a:pt x="0" y="0"/>
                  </a:lnTo>
                  <a:lnTo>
                    <a:pt x="16658" y="20954"/>
                  </a:lnTo>
                  <a:lnTo>
                    <a:pt x="16958" y="21184"/>
                  </a:lnTo>
                  <a:lnTo>
                    <a:pt x="17170" y="21600"/>
                  </a:lnTo>
                  <a:lnTo>
                    <a:pt x="21600" y="21600"/>
                  </a:lnTo>
                  <a:lnTo>
                    <a:pt x="4473" y="0"/>
                  </a:lnTo>
                  <a:close/>
                </a:path>
              </a:pathLst>
            </a:custGeom>
            <a:solidFill>
              <a:srgbClr val="F04E6E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</p:grpSp>
      <p:grpSp>
        <p:nvGrpSpPr>
          <p:cNvPr id="81" name="Google Shape;81;p8"/>
          <p:cNvGrpSpPr/>
          <p:nvPr/>
        </p:nvGrpSpPr>
        <p:grpSpPr>
          <a:xfrm>
            <a:off x="3191644" y="52594"/>
            <a:ext cx="427612" cy="421846"/>
            <a:chOff x="0" y="0"/>
            <a:chExt cx="427611" cy="421844"/>
          </a:xfrm>
        </p:grpSpPr>
        <p:sp>
          <p:nvSpPr>
            <p:cNvPr id="82" name="Google Shape;82;p8"/>
            <p:cNvSpPr/>
            <p:nvPr/>
          </p:nvSpPr>
          <p:spPr>
            <a:xfrm>
              <a:off x="0" y="0"/>
              <a:ext cx="427611" cy="42184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5491" y="0"/>
                  </a:moveTo>
                  <a:lnTo>
                    <a:pt x="5593" y="1706"/>
                  </a:lnTo>
                  <a:lnTo>
                    <a:pt x="5683" y="3230"/>
                  </a:lnTo>
                  <a:lnTo>
                    <a:pt x="5784" y="4793"/>
                  </a:lnTo>
                  <a:lnTo>
                    <a:pt x="5905" y="6339"/>
                  </a:lnTo>
                  <a:lnTo>
                    <a:pt x="5918" y="7000"/>
                  </a:lnTo>
                  <a:lnTo>
                    <a:pt x="5799" y="7579"/>
                  </a:lnTo>
                  <a:lnTo>
                    <a:pt x="5498" y="8073"/>
                  </a:lnTo>
                  <a:lnTo>
                    <a:pt x="4964" y="8483"/>
                  </a:lnTo>
                  <a:lnTo>
                    <a:pt x="4604" y="8714"/>
                  </a:lnTo>
                  <a:lnTo>
                    <a:pt x="4263" y="8981"/>
                  </a:lnTo>
                  <a:lnTo>
                    <a:pt x="3931" y="9265"/>
                  </a:lnTo>
                  <a:lnTo>
                    <a:pt x="3597" y="9544"/>
                  </a:lnTo>
                  <a:lnTo>
                    <a:pt x="0" y="12408"/>
                  </a:lnTo>
                  <a:lnTo>
                    <a:pt x="360" y="12525"/>
                  </a:lnTo>
                  <a:lnTo>
                    <a:pt x="587" y="12610"/>
                  </a:lnTo>
                  <a:lnTo>
                    <a:pt x="5166" y="13823"/>
                  </a:lnTo>
                  <a:lnTo>
                    <a:pt x="6620" y="14181"/>
                  </a:lnTo>
                  <a:lnTo>
                    <a:pt x="6976" y="14305"/>
                  </a:lnTo>
                  <a:lnTo>
                    <a:pt x="7239" y="14489"/>
                  </a:lnTo>
                  <a:lnTo>
                    <a:pt x="7433" y="14743"/>
                  </a:lnTo>
                  <a:lnTo>
                    <a:pt x="7580" y="15075"/>
                  </a:lnTo>
                  <a:lnTo>
                    <a:pt x="8143" y="16679"/>
                  </a:lnTo>
                  <a:lnTo>
                    <a:pt x="8720" y="18292"/>
                  </a:lnTo>
                  <a:lnTo>
                    <a:pt x="9910" y="21600"/>
                  </a:lnTo>
                  <a:lnTo>
                    <a:pt x="10124" y="21277"/>
                  </a:lnTo>
                  <a:lnTo>
                    <a:pt x="10278" y="21056"/>
                  </a:lnTo>
                  <a:lnTo>
                    <a:pt x="12038" y="18271"/>
                  </a:lnTo>
                  <a:lnTo>
                    <a:pt x="12841" y="16989"/>
                  </a:lnTo>
                  <a:lnTo>
                    <a:pt x="13635" y="15701"/>
                  </a:lnTo>
                  <a:lnTo>
                    <a:pt x="13904" y="15257"/>
                  </a:lnTo>
                  <a:lnTo>
                    <a:pt x="14203" y="15108"/>
                  </a:lnTo>
                  <a:lnTo>
                    <a:pt x="21600" y="14834"/>
                  </a:lnTo>
                  <a:lnTo>
                    <a:pt x="20740" y="13747"/>
                  </a:lnTo>
                  <a:lnTo>
                    <a:pt x="19917" y="12692"/>
                  </a:lnTo>
                  <a:lnTo>
                    <a:pt x="19094" y="11684"/>
                  </a:lnTo>
                  <a:lnTo>
                    <a:pt x="18234" y="10737"/>
                  </a:lnTo>
                  <a:lnTo>
                    <a:pt x="17495" y="9811"/>
                  </a:lnTo>
                  <a:lnTo>
                    <a:pt x="17098" y="8854"/>
                  </a:lnTo>
                  <a:lnTo>
                    <a:pt x="17056" y="7817"/>
                  </a:lnTo>
                  <a:lnTo>
                    <a:pt x="17381" y="6650"/>
                  </a:lnTo>
                  <a:lnTo>
                    <a:pt x="17815" y="5433"/>
                  </a:lnTo>
                  <a:lnTo>
                    <a:pt x="18179" y="4153"/>
                  </a:lnTo>
                  <a:lnTo>
                    <a:pt x="11805" y="4153"/>
                  </a:lnTo>
                  <a:lnTo>
                    <a:pt x="11432" y="4047"/>
                  </a:lnTo>
                  <a:lnTo>
                    <a:pt x="11053" y="3811"/>
                  </a:lnTo>
                  <a:lnTo>
                    <a:pt x="10464" y="3375"/>
                  </a:lnTo>
                  <a:lnTo>
                    <a:pt x="9861" y="2957"/>
                  </a:lnTo>
                  <a:lnTo>
                    <a:pt x="8641" y="2140"/>
                  </a:lnTo>
                  <a:lnTo>
                    <a:pt x="5491" y="0"/>
                  </a:lnTo>
                  <a:close/>
                </a:path>
              </a:pathLst>
            </a:custGeom>
            <a:solidFill>
              <a:srgbClr val="F04E6E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233700" y="30301"/>
              <a:ext cx="139490" cy="5079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0"/>
                  </a:moveTo>
                  <a:lnTo>
                    <a:pt x="20601" y="853"/>
                  </a:lnTo>
                  <a:lnTo>
                    <a:pt x="19958" y="1285"/>
                  </a:lnTo>
                  <a:lnTo>
                    <a:pt x="10896" y="10992"/>
                  </a:lnTo>
                  <a:lnTo>
                    <a:pt x="6692" y="15578"/>
                  </a:lnTo>
                  <a:lnTo>
                    <a:pt x="2502" y="20310"/>
                  </a:lnTo>
                  <a:lnTo>
                    <a:pt x="1193" y="21445"/>
                  </a:lnTo>
                  <a:lnTo>
                    <a:pt x="0" y="21600"/>
                  </a:lnTo>
                  <a:lnTo>
                    <a:pt x="19539" y="21600"/>
                  </a:lnTo>
                  <a:lnTo>
                    <a:pt x="20534" y="10985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</p:grpSp>
      <p:grpSp>
        <p:nvGrpSpPr>
          <p:cNvPr id="84" name="Google Shape;84;p8"/>
          <p:cNvGrpSpPr/>
          <p:nvPr/>
        </p:nvGrpSpPr>
        <p:grpSpPr>
          <a:xfrm>
            <a:off x="3464400" y="661324"/>
            <a:ext cx="255692" cy="261812"/>
            <a:chOff x="0" y="0"/>
            <a:chExt cx="255690" cy="261811"/>
          </a:xfrm>
        </p:grpSpPr>
        <p:sp>
          <p:nvSpPr>
            <p:cNvPr id="85" name="Google Shape;85;p8"/>
            <p:cNvSpPr/>
            <p:nvPr/>
          </p:nvSpPr>
          <p:spPr>
            <a:xfrm>
              <a:off x="89381" y="190703"/>
              <a:ext cx="76797" cy="7110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1011" y="548"/>
                  </a:lnTo>
                  <a:lnTo>
                    <a:pt x="2138" y="2079"/>
                  </a:lnTo>
                  <a:lnTo>
                    <a:pt x="5672" y="6827"/>
                  </a:lnTo>
                  <a:lnTo>
                    <a:pt x="16900" y="21600"/>
                  </a:lnTo>
                  <a:lnTo>
                    <a:pt x="18043" y="16710"/>
                  </a:lnTo>
                  <a:lnTo>
                    <a:pt x="19176" y="12000"/>
                  </a:lnTo>
                  <a:lnTo>
                    <a:pt x="20184" y="7391"/>
                  </a:lnTo>
                  <a:lnTo>
                    <a:pt x="20954" y="280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04E6E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86" name="Google Shape;86;p8"/>
            <p:cNvSpPr/>
            <p:nvPr/>
          </p:nvSpPr>
          <p:spPr>
            <a:xfrm>
              <a:off x="0" y="36270"/>
              <a:ext cx="255690" cy="16153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281" y="0"/>
                  </a:moveTo>
                  <a:lnTo>
                    <a:pt x="1410" y="574"/>
                  </a:lnTo>
                  <a:lnTo>
                    <a:pt x="1481" y="949"/>
                  </a:lnTo>
                  <a:lnTo>
                    <a:pt x="2736" y="5784"/>
                  </a:lnTo>
                  <a:lnTo>
                    <a:pt x="3325" y="8014"/>
                  </a:lnTo>
                  <a:lnTo>
                    <a:pt x="3932" y="10232"/>
                  </a:lnTo>
                  <a:lnTo>
                    <a:pt x="4164" y="11059"/>
                  </a:lnTo>
                  <a:lnTo>
                    <a:pt x="4099" y="11623"/>
                  </a:lnTo>
                  <a:lnTo>
                    <a:pt x="3804" y="12326"/>
                  </a:lnTo>
                  <a:lnTo>
                    <a:pt x="2863" y="14595"/>
                  </a:lnTo>
                  <a:lnTo>
                    <a:pt x="0" y="21600"/>
                  </a:lnTo>
                  <a:lnTo>
                    <a:pt x="390" y="21566"/>
                  </a:lnTo>
                  <a:lnTo>
                    <a:pt x="662" y="21551"/>
                  </a:lnTo>
                  <a:lnTo>
                    <a:pt x="5506" y="20946"/>
                  </a:lnTo>
                  <a:lnTo>
                    <a:pt x="7551" y="20651"/>
                  </a:lnTo>
                  <a:lnTo>
                    <a:pt x="14038" y="20651"/>
                  </a:lnTo>
                  <a:lnTo>
                    <a:pt x="16601" y="16859"/>
                  </a:lnTo>
                  <a:lnTo>
                    <a:pt x="17846" y="16248"/>
                  </a:lnTo>
                  <a:lnTo>
                    <a:pt x="19079" y="15498"/>
                  </a:lnTo>
                  <a:lnTo>
                    <a:pt x="21600" y="13854"/>
                  </a:lnTo>
                  <a:lnTo>
                    <a:pt x="21317" y="13532"/>
                  </a:lnTo>
                  <a:lnTo>
                    <a:pt x="21146" y="13311"/>
                  </a:lnTo>
                  <a:lnTo>
                    <a:pt x="17101" y="9391"/>
                  </a:lnTo>
                  <a:lnTo>
                    <a:pt x="15802" y="8177"/>
                  </a:lnTo>
                  <a:lnTo>
                    <a:pt x="15223" y="7647"/>
                  </a:lnTo>
                  <a:lnTo>
                    <a:pt x="14981" y="7034"/>
                  </a:lnTo>
                  <a:lnTo>
                    <a:pt x="14975" y="4800"/>
                  </a:lnTo>
                  <a:lnTo>
                    <a:pt x="14938" y="3621"/>
                  </a:lnTo>
                  <a:lnTo>
                    <a:pt x="14910" y="2916"/>
                  </a:lnTo>
                  <a:lnTo>
                    <a:pt x="8146" y="2916"/>
                  </a:lnTo>
                  <a:lnTo>
                    <a:pt x="7489" y="2622"/>
                  </a:lnTo>
                  <a:lnTo>
                    <a:pt x="6961" y="2245"/>
                  </a:lnTo>
                  <a:lnTo>
                    <a:pt x="6362" y="2118"/>
                  </a:lnTo>
                  <a:lnTo>
                    <a:pt x="1281" y="0"/>
                  </a:lnTo>
                  <a:close/>
                </a:path>
              </a:pathLst>
            </a:custGeom>
            <a:solidFill>
              <a:srgbClr val="F04E6E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96424" y="0"/>
              <a:ext cx="80074" cy="5807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0687" y="0"/>
                  </a:moveTo>
                  <a:lnTo>
                    <a:pt x="12782" y="9320"/>
                  </a:lnTo>
                  <a:lnTo>
                    <a:pt x="8973" y="13859"/>
                  </a:lnTo>
                  <a:lnTo>
                    <a:pt x="5246" y="18426"/>
                  </a:lnTo>
                  <a:lnTo>
                    <a:pt x="3576" y="20240"/>
                  </a:lnTo>
                  <a:lnTo>
                    <a:pt x="1859" y="21359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389" y="17009"/>
                  </a:lnTo>
                  <a:lnTo>
                    <a:pt x="20687" y="0"/>
                  </a:lnTo>
                  <a:close/>
                </a:path>
              </a:pathLst>
            </a:custGeom>
            <a:solidFill>
              <a:srgbClr val="F04E6E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</p:grpSp>
      <p:grpSp>
        <p:nvGrpSpPr>
          <p:cNvPr id="88" name="Google Shape;88;p8"/>
          <p:cNvGrpSpPr/>
          <p:nvPr/>
        </p:nvGrpSpPr>
        <p:grpSpPr>
          <a:xfrm>
            <a:off x="2927541" y="5659111"/>
            <a:ext cx="427612" cy="421845"/>
            <a:chOff x="0" y="0"/>
            <a:chExt cx="427611" cy="421844"/>
          </a:xfrm>
        </p:grpSpPr>
        <p:sp>
          <p:nvSpPr>
            <p:cNvPr id="89" name="Google Shape;89;p8"/>
            <p:cNvSpPr/>
            <p:nvPr/>
          </p:nvSpPr>
          <p:spPr>
            <a:xfrm>
              <a:off x="0" y="0"/>
              <a:ext cx="427611" cy="42184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5491" y="0"/>
                  </a:moveTo>
                  <a:lnTo>
                    <a:pt x="5593" y="1706"/>
                  </a:lnTo>
                  <a:lnTo>
                    <a:pt x="5683" y="3230"/>
                  </a:lnTo>
                  <a:lnTo>
                    <a:pt x="5784" y="4793"/>
                  </a:lnTo>
                  <a:lnTo>
                    <a:pt x="5905" y="6339"/>
                  </a:lnTo>
                  <a:lnTo>
                    <a:pt x="5918" y="7000"/>
                  </a:lnTo>
                  <a:lnTo>
                    <a:pt x="5799" y="7579"/>
                  </a:lnTo>
                  <a:lnTo>
                    <a:pt x="5498" y="8073"/>
                  </a:lnTo>
                  <a:lnTo>
                    <a:pt x="4964" y="8483"/>
                  </a:lnTo>
                  <a:lnTo>
                    <a:pt x="4604" y="8714"/>
                  </a:lnTo>
                  <a:lnTo>
                    <a:pt x="4263" y="8981"/>
                  </a:lnTo>
                  <a:lnTo>
                    <a:pt x="3931" y="9265"/>
                  </a:lnTo>
                  <a:lnTo>
                    <a:pt x="3597" y="9544"/>
                  </a:lnTo>
                  <a:lnTo>
                    <a:pt x="0" y="12408"/>
                  </a:lnTo>
                  <a:lnTo>
                    <a:pt x="360" y="12525"/>
                  </a:lnTo>
                  <a:lnTo>
                    <a:pt x="587" y="12610"/>
                  </a:lnTo>
                  <a:lnTo>
                    <a:pt x="5166" y="13823"/>
                  </a:lnTo>
                  <a:lnTo>
                    <a:pt x="6620" y="14181"/>
                  </a:lnTo>
                  <a:lnTo>
                    <a:pt x="6976" y="14305"/>
                  </a:lnTo>
                  <a:lnTo>
                    <a:pt x="7239" y="14489"/>
                  </a:lnTo>
                  <a:lnTo>
                    <a:pt x="7433" y="14743"/>
                  </a:lnTo>
                  <a:lnTo>
                    <a:pt x="7580" y="15075"/>
                  </a:lnTo>
                  <a:lnTo>
                    <a:pt x="8143" y="16679"/>
                  </a:lnTo>
                  <a:lnTo>
                    <a:pt x="8720" y="18292"/>
                  </a:lnTo>
                  <a:lnTo>
                    <a:pt x="9910" y="21600"/>
                  </a:lnTo>
                  <a:lnTo>
                    <a:pt x="10124" y="21277"/>
                  </a:lnTo>
                  <a:lnTo>
                    <a:pt x="10278" y="21056"/>
                  </a:lnTo>
                  <a:lnTo>
                    <a:pt x="12038" y="18271"/>
                  </a:lnTo>
                  <a:lnTo>
                    <a:pt x="12841" y="16989"/>
                  </a:lnTo>
                  <a:lnTo>
                    <a:pt x="13635" y="15701"/>
                  </a:lnTo>
                  <a:lnTo>
                    <a:pt x="13904" y="15257"/>
                  </a:lnTo>
                  <a:lnTo>
                    <a:pt x="14203" y="15108"/>
                  </a:lnTo>
                  <a:lnTo>
                    <a:pt x="21600" y="14834"/>
                  </a:lnTo>
                  <a:lnTo>
                    <a:pt x="20740" y="13747"/>
                  </a:lnTo>
                  <a:lnTo>
                    <a:pt x="19917" y="12692"/>
                  </a:lnTo>
                  <a:lnTo>
                    <a:pt x="19094" y="11684"/>
                  </a:lnTo>
                  <a:lnTo>
                    <a:pt x="18234" y="10737"/>
                  </a:lnTo>
                  <a:lnTo>
                    <a:pt x="17495" y="9810"/>
                  </a:lnTo>
                  <a:lnTo>
                    <a:pt x="17098" y="8854"/>
                  </a:lnTo>
                  <a:lnTo>
                    <a:pt x="17056" y="7817"/>
                  </a:lnTo>
                  <a:lnTo>
                    <a:pt x="17381" y="6649"/>
                  </a:lnTo>
                  <a:lnTo>
                    <a:pt x="17815" y="5432"/>
                  </a:lnTo>
                  <a:lnTo>
                    <a:pt x="18179" y="4153"/>
                  </a:lnTo>
                  <a:lnTo>
                    <a:pt x="11805" y="4153"/>
                  </a:lnTo>
                  <a:lnTo>
                    <a:pt x="11432" y="4047"/>
                  </a:lnTo>
                  <a:lnTo>
                    <a:pt x="11053" y="3811"/>
                  </a:lnTo>
                  <a:lnTo>
                    <a:pt x="10465" y="3375"/>
                  </a:lnTo>
                  <a:lnTo>
                    <a:pt x="9861" y="2957"/>
                  </a:lnTo>
                  <a:lnTo>
                    <a:pt x="8641" y="2140"/>
                  </a:lnTo>
                  <a:lnTo>
                    <a:pt x="5491" y="0"/>
                  </a:lnTo>
                  <a:close/>
                </a:path>
              </a:pathLst>
            </a:custGeom>
            <a:solidFill>
              <a:srgbClr val="F04E6E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90" name="Google Shape;90;p8"/>
            <p:cNvSpPr/>
            <p:nvPr/>
          </p:nvSpPr>
          <p:spPr>
            <a:xfrm>
              <a:off x="233702" y="30301"/>
              <a:ext cx="139488" cy="5079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0"/>
                  </a:moveTo>
                  <a:lnTo>
                    <a:pt x="20601" y="853"/>
                  </a:lnTo>
                  <a:lnTo>
                    <a:pt x="19958" y="1280"/>
                  </a:lnTo>
                  <a:lnTo>
                    <a:pt x="10897" y="10991"/>
                  </a:lnTo>
                  <a:lnTo>
                    <a:pt x="6692" y="15578"/>
                  </a:lnTo>
                  <a:lnTo>
                    <a:pt x="2502" y="20310"/>
                  </a:lnTo>
                  <a:lnTo>
                    <a:pt x="1192" y="21445"/>
                  </a:lnTo>
                  <a:lnTo>
                    <a:pt x="0" y="21600"/>
                  </a:lnTo>
                  <a:lnTo>
                    <a:pt x="19539" y="21600"/>
                  </a:lnTo>
                  <a:lnTo>
                    <a:pt x="20534" y="10985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</p:grpSp>
      <p:grpSp>
        <p:nvGrpSpPr>
          <p:cNvPr id="91" name="Google Shape;91;p8"/>
          <p:cNvGrpSpPr/>
          <p:nvPr/>
        </p:nvGrpSpPr>
        <p:grpSpPr>
          <a:xfrm>
            <a:off x="4195405" y="4978175"/>
            <a:ext cx="255692" cy="261813"/>
            <a:chOff x="0" y="0"/>
            <a:chExt cx="255690" cy="261812"/>
          </a:xfrm>
        </p:grpSpPr>
        <p:sp>
          <p:nvSpPr>
            <p:cNvPr id="92" name="Google Shape;92;p8"/>
            <p:cNvSpPr/>
            <p:nvPr/>
          </p:nvSpPr>
          <p:spPr>
            <a:xfrm>
              <a:off x="89381" y="190703"/>
              <a:ext cx="76797" cy="7110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1011" y="548"/>
                  </a:lnTo>
                  <a:lnTo>
                    <a:pt x="2138" y="2079"/>
                  </a:lnTo>
                  <a:lnTo>
                    <a:pt x="5672" y="6827"/>
                  </a:lnTo>
                  <a:lnTo>
                    <a:pt x="16900" y="21600"/>
                  </a:lnTo>
                  <a:lnTo>
                    <a:pt x="18043" y="16710"/>
                  </a:lnTo>
                  <a:lnTo>
                    <a:pt x="19176" y="12000"/>
                  </a:lnTo>
                  <a:lnTo>
                    <a:pt x="20184" y="7391"/>
                  </a:lnTo>
                  <a:lnTo>
                    <a:pt x="20954" y="280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04E6E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93" name="Google Shape;93;p8"/>
            <p:cNvSpPr/>
            <p:nvPr/>
          </p:nvSpPr>
          <p:spPr>
            <a:xfrm>
              <a:off x="0" y="36271"/>
              <a:ext cx="255690" cy="16153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281" y="0"/>
                  </a:moveTo>
                  <a:lnTo>
                    <a:pt x="1410" y="574"/>
                  </a:lnTo>
                  <a:lnTo>
                    <a:pt x="1481" y="949"/>
                  </a:lnTo>
                  <a:lnTo>
                    <a:pt x="2736" y="5783"/>
                  </a:lnTo>
                  <a:lnTo>
                    <a:pt x="3325" y="8014"/>
                  </a:lnTo>
                  <a:lnTo>
                    <a:pt x="3932" y="10232"/>
                  </a:lnTo>
                  <a:lnTo>
                    <a:pt x="4164" y="11059"/>
                  </a:lnTo>
                  <a:lnTo>
                    <a:pt x="4099" y="11623"/>
                  </a:lnTo>
                  <a:lnTo>
                    <a:pt x="3804" y="12328"/>
                  </a:lnTo>
                  <a:lnTo>
                    <a:pt x="2863" y="14595"/>
                  </a:lnTo>
                  <a:lnTo>
                    <a:pt x="0" y="21600"/>
                  </a:lnTo>
                  <a:lnTo>
                    <a:pt x="390" y="21566"/>
                  </a:lnTo>
                  <a:lnTo>
                    <a:pt x="662" y="21551"/>
                  </a:lnTo>
                  <a:lnTo>
                    <a:pt x="5506" y="20946"/>
                  </a:lnTo>
                  <a:lnTo>
                    <a:pt x="7551" y="20651"/>
                  </a:lnTo>
                  <a:lnTo>
                    <a:pt x="14038" y="20651"/>
                  </a:lnTo>
                  <a:lnTo>
                    <a:pt x="16601" y="16859"/>
                  </a:lnTo>
                  <a:lnTo>
                    <a:pt x="17846" y="16248"/>
                  </a:lnTo>
                  <a:lnTo>
                    <a:pt x="19079" y="15498"/>
                  </a:lnTo>
                  <a:lnTo>
                    <a:pt x="21600" y="13854"/>
                  </a:lnTo>
                  <a:lnTo>
                    <a:pt x="21317" y="13532"/>
                  </a:lnTo>
                  <a:lnTo>
                    <a:pt x="21146" y="13311"/>
                  </a:lnTo>
                  <a:lnTo>
                    <a:pt x="17101" y="9391"/>
                  </a:lnTo>
                  <a:lnTo>
                    <a:pt x="15802" y="8177"/>
                  </a:lnTo>
                  <a:lnTo>
                    <a:pt x="15223" y="7647"/>
                  </a:lnTo>
                  <a:lnTo>
                    <a:pt x="14981" y="7034"/>
                  </a:lnTo>
                  <a:lnTo>
                    <a:pt x="14975" y="4800"/>
                  </a:lnTo>
                  <a:lnTo>
                    <a:pt x="14938" y="3621"/>
                  </a:lnTo>
                  <a:lnTo>
                    <a:pt x="14910" y="2916"/>
                  </a:lnTo>
                  <a:lnTo>
                    <a:pt x="8146" y="2916"/>
                  </a:lnTo>
                  <a:lnTo>
                    <a:pt x="7489" y="2624"/>
                  </a:lnTo>
                  <a:lnTo>
                    <a:pt x="6961" y="2245"/>
                  </a:lnTo>
                  <a:lnTo>
                    <a:pt x="6362" y="2118"/>
                  </a:lnTo>
                  <a:lnTo>
                    <a:pt x="1281" y="0"/>
                  </a:lnTo>
                  <a:close/>
                </a:path>
              </a:pathLst>
            </a:custGeom>
            <a:solidFill>
              <a:srgbClr val="F04E6E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94" name="Google Shape;94;p8"/>
            <p:cNvSpPr/>
            <p:nvPr/>
          </p:nvSpPr>
          <p:spPr>
            <a:xfrm>
              <a:off x="96424" y="0"/>
              <a:ext cx="80075" cy="5808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0687" y="0"/>
                  </a:moveTo>
                  <a:lnTo>
                    <a:pt x="12782" y="9319"/>
                  </a:lnTo>
                  <a:lnTo>
                    <a:pt x="8973" y="13857"/>
                  </a:lnTo>
                  <a:lnTo>
                    <a:pt x="5246" y="18424"/>
                  </a:lnTo>
                  <a:lnTo>
                    <a:pt x="3576" y="20238"/>
                  </a:lnTo>
                  <a:lnTo>
                    <a:pt x="1859" y="21357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389" y="17007"/>
                  </a:lnTo>
                  <a:lnTo>
                    <a:pt x="20687" y="0"/>
                  </a:lnTo>
                  <a:close/>
                </a:path>
              </a:pathLst>
            </a:custGeom>
            <a:solidFill>
              <a:srgbClr val="F04E6E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</p:grpSp>
      <p:grpSp>
        <p:nvGrpSpPr>
          <p:cNvPr id="95" name="Google Shape;95;p8"/>
          <p:cNvGrpSpPr/>
          <p:nvPr/>
        </p:nvGrpSpPr>
        <p:grpSpPr>
          <a:xfrm>
            <a:off x="199733" y="3054318"/>
            <a:ext cx="427612" cy="421845"/>
            <a:chOff x="0" y="0"/>
            <a:chExt cx="427610" cy="421844"/>
          </a:xfrm>
        </p:grpSpPr>
        <p:sp>
          <p:nvSpPr>
            <p:cNvPr id="96" name="Google Shape;96;p8"/>
            <p:cNvSpPr/>
            <p:nvPr/>
          </p:nvSpPr>
          <p:spPr>
            <a:xfrm>
              <a:off x="0" y="0"/>
              <a:ext cx="427610" cy="42184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5491" y="0"/>
                  </a:moveTo>
                  <a:lnTo>
                    <a:pt x="5593" y="1706"/>
                  </a:lnTo>
                  <a:lnTo>
                    <a:pt x="5683" y="3230"/>
                  </a:lnTo>
                  <a:lnTo>
                    <a:pt x="5784" y="4793"/>
                  </a:lnTo>
                  <a:lnTo>
                    <a:pt x="5905" y="6339"/>
                  </a:lnTo>
                  <a:lnTo>
                    <a:pt x="5918" y="7000"/>
                  </a:lnTo>
                  <a:lnTo>
                    <a:pt x="5799" y="7579"/>
                  </a:lnTo>
                  <a:lnTo>
                    <a:pt x="5498" y="8073"/>
                  </a:lnTo>
                  <a:lnTo>
                    <a:pt x="4964" y="8483"/>
                  </a:lnTo>
                  <a:lnTo>
                    <a:pt x="4604" y="8714"/>
                  </a:lnTo>
                  <a:lnTo>
                    <a:pt x="4263" y="8981"/>
                  </a:lnTo>
                  <a:lnTo>
                    <a:pt x="3931" y="9265"/>
                  </a:lnTo>
                  <a:lnTo>
                    <a:pt x="3597" y="9544"/>
                  </a:lnTo>
                  <a:lnTo>
                    <a:pt x="0" y="12408"/>
                  </a:lnTo>
                  <a:lnTo>
                    <a:pt x="360" y="12525"/>
                  </a:lnTo>
                  <a:lnTo>
                    <a:pt x="587" y="12610"/>
                  </a:lnTo>
                  <a:lnTo>
                    <a:pt x="5166" y="13823"/>
                  </a:lnTo>
                  <a:lnTo>
                    <a:pt x="6620" y="14181"/>
                  </a:lnTo>
                  <a:lnTo>
                    <a:pt x="6976" y="14305"/>
                  </a:lnTo>
                  <a:lnTo>
                    <a:pt x="7239" y="14489"/>
                  </a:lnTo>
                  <a:lnTo>
                    <a:pt x="7433" y="14743"/>
                  </a:lnTo>
                  <a:lnTo>
                    <a:pt x="7580" y="15075"/>
                  </a:lnTo>
                  <a:lnTo>
                    <a:pt x="8143" y="16679"/>
                  </a:lnTo>
                  <a:lnTo>
                    <a:pt x="8720" y="18292"/>
                  </a:lnTo>
                  <a:lnTo>
                    <a:pt x="9910" y="21600"/>
                  </a:lnTo>
                  <a:lnTo>
                    <a:pt x="10124" y="21277"/>
                  </a:lnTo>
                  <a:lnTo>
                    <a:pt x="10278" y="21056"/>
                  </a:lnTo>
                  <a:lnTo>
                    <a:pt x="12038" y="18271"/>
                  </a:lnTo>
                  <a:lnTo>
                    <a:pt x="12841" y="16989"/>
                  </a:lnTo>
                  <a:lnTo>
                    <a:pt x="13635" y="15701"/>
                  </a:lnTo>
                  <a:lnTo>
                    <a:pt x="13904" y="15257"/>
                  </a:lnTo>
                  <a:lnTo>
                    <a:pt x="14203" y="15108"/>
                  </a:lnTo>
                  <a:lnTo>
                    <a:pt x="21600" y="14834"/>
                  </a:lnTo>
                  <a:lnTo>
                    <a:pt x="20740" y="13747"/>
                  </a:lnTo>
                  <a:lnTo>
                    <a:pt x="19917" y="12692"/>
                  </a:lnTo>
                  <a:lnTo>
                    <a:pt x="19094" y="11684"/>
                  </a:lnTo>
                  <a:lnTo>
                    <a:pt x="18234" y="10737"/>
                  </a:lnTo>
                  <a:lnTo>
                    <a:pt x="17495" y="9810"/>
                  </a:lnTo>
                  <a:lnTo>
                    <a:pt x="17098" y="8854"/>
                  </a:lnTo>
                  <a:lnTo>
                    <a:pt x="17056" y="7817"/>
                  </a:lnTo>
                  <a:lnTo>
                    <a:pt x="17381" y="6649"/>
                  </a:lnTo>
                  <a:lnTo>
                    <a:pt x="17815" y="5432"/>
                  </a:lnTo>
                  <a:lnTo>
                    <a:pt x="18179" y="4153"/>
                  </a:lnTo>
                  <a:lnTo>
                    <a:pt x="11805" y="4153"/>
                  </a:lnTo>
                  <a:lnTo>
                    <a:pt x="11432" y="4047"/>
                  </a:lnTo>
                  <a:lnTo>
                    <a:pt x="11053" y="3811"/>
                  </a:lnTo>
                  <a:lnTo>
                    <a:pt x="10464" y="3375"/>
                  </a:lnTo>
                  <a:lnTo>
                    <a:pt x="9861" y="2957"/>
                  </a:lnTo>
                  <a:lnTo>
                    <a:pt x="8641" y="2140"/>
                  </a:lnTo>
                  <a:lnTo>
                    <a:pt x="5491" y="0"/>
                  </a:lnTo>
                  <a:close/>
                </a:path>
              </a:pathLst>
            </a:custGeom>
            <a:solidFill>
              <a:srgbClr val="F04E6E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97" name="Google Shape;97;p8"/>
            <p:cNvSpPr/>
            <p:nvPr/>
          </p:nvSpPr>
          <p:spPr>
            <a:xfrm>
              <a:off x="233700" y="30301"/>
              <a:ext cx="139490" cy="5079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0"/>
                  </a:moveTo>
                  <a:lnTo>
                    <a:pt x="20601" y="853"/>
                  </a:lnTo>
                  <a:lnTo>
                    <a:pt x="19958" y="1280"/>
                  </a:lnTo>
                  <a:lnTo>
                    <a:pt x="10897" y="10991"/>
                  </a:lnTo>
                  <a:lnTo>
                    <a:pt x="6692" y="15578"/>
                  </a:lnTo>
                  <a:lnTo>
                    <a:pt x="2502" y="20310"/>
                  </a:lnTo>
                  <a:lnTo>
                    <a:pt x="1193" y="21445"/>
                  </a:lnTo>
                  <a:lnTo>
                    <a:pt x="0" y="21600"/>
                  </a:lnTo>
                  <a:lnTo>
                    <a:pt x="19539" y="21600"/>
                  </a:lnTo>
                  <a:lnTo>
                    <a:pt x="20534" y="10985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</p:grpSp>
      <p:grpSp>
        <p:nvGrpSpPr>
          <p:cNvPr id="98" name="Google Shape;98;p8"/>
          <p:cNvGrpSpPr/>
          <p:nvPr/>
        </p:nvGrpSpPr>
        <p:grpSpPr>
          <a:xfrm>
            <a:off x="2013248" y="297182"/>
            <a:ext cx="255690" cy="261813"/>
            <a:chOff x="0" y="0"/>
            <a:chExt cx="255689" cy="261811"/>
          </a:xfrm>
        </p:grpSpPr>
        <p:sp>
          <p:nvSpPr>
            <p:cNvPr id="99" name="Google Shape;99;p8"/>
            <p:cNvSpPr/>
            <p:nvPr/>
          </p:nvSpPr>
          <p:spPr>
            <a:xfrm>
              <a:off x="89381" y="190703"/>
              <a:ext cx="76797" cy="7110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1011" y="548"/>
                  </a:lnTo>
                  <a:lnTo>
                    <a:pt x="2138" y="2079"/>
                  </a:lnTo>
                  <a:lnTo>
                    <a:pt x="5672" y="6827"/>
                  </a:lnTo>
                  <a:lnTo>
                    <a:pt x="16900" y="21600"/>
                  </a:lnTo>
                  <a:lnTo>
                    <a:pt x="18043" y="16710"/>
                  </a:lnTo>
                  <a:lnTo>
                    <a:pt x="19176" y="12000"/>
                  </a:lnTo>
                  <a:lnTo>
                    <a:pt x="20184" y="7391"/>
                  </a:lnTo>
                  <a:lnTo>
                    <a:pt x="20954" y="280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04E6E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100" name="Google Shape;100;p8"/>
            <p:cNvSpPr/>
            <p:nvPr/>
          </p:nvSpPr>
          <p:spPr>
            <a:xfrm>
              <a:off x="0" y="36270"/>
              <a:ext cx="255689" cy="16153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281" y="0"/>
                  </a:moveTo>
                  <a:lnTo>
                    <a:pt x="1409" y="574"/>
                  </a:lnTo>
                  <a:lnTo>
                    <a:pt x="1481" y="949"/>
                  </a:lnTo>
                  <a:lnTo>
                    <a:pt x="2736" y="5784"/>
                  </a:lnTo>
                  <a:lnTo>
                    <a:pt x="3325" y="8014"/>
                  </a:lnTo>
                  <a:lnTo>
                    <a:pt x="3932" y="10232"/>
                  </a:lnTo>
                  <a:lnTo>
                    <a:pt x="4164" y="11059"/>
                  </a:lnTo>
                  <a:lnTo>
                    <a:pt x="4099" y="11623"/>
                  </a:lnTo>
                  <a:lnTo>
                    <a:pt x="3804" y="12326"/>
                  </a:lnTo>
                  <a:lnTo>
                    <a:pt x="2863" y="14595"/>
                  </a:lnTo>
                  <a:lnTo>
                    <a:pt x="0" y="21600"/>
                  </a:lnTo>
                  <a:lnTo>
                    <a:pt x="390" y="21566"/>
                  </a:lnTo>
                  <a:lnTo>
                    <a:pt x="662" y="21551"/>
                  </a:lnTo>
                  <a:lnTo>
                    <a:pt x="5506" y="20946"/>
                  </a:lnTo>
                  <a:lnTo>
                    <a:pt x="7551" y="20651"/>
                  </a:lnTo>
                  <a:lnTo>
                    <a:pt x="14038" y="20651"/>
                  </a:lnTo>
                  <a:lnTo>
                    <a:pt x="16601" y="16859"/>
                  </a:lnTo>
                  <a:lnTo>
                    <a:pt x="17846" y="16248"/>
                  </a:lnTo>
                  <a:lnTo>
                    <a:pt x="19079" y="15498"/>
                  </a:lnTo>
                  <a:lnTo>
                    <a:pt x="21600" y="13854"/>
                  </a:lnTo>
                  <a:lnTo>
                    <a:pt x="21317" y="13532"/>
                  </a:lnTo>
                  <a:lnTo>
                    <a:pt x="21146" y="13311"/>
                  </a:lnTo>
                  <a:lnTo>
                    <a:pt x="17101" y="9391"/>
                  </a:lnTo>
                  <a:lnTo>
                    <a:pt x="15802" y="8177"/>
                  </a:lnTo>
                  <a:lnTo>
                    <a:pt x="15223" y="7647"/>
                  </a:lnTo>
                  <a:lnTo>
                    <a:pt x="14981" y="7034"/>
                  </a:lnTo>
                  <a:lnTo>
                    <a:pt x="14975" y="4800"/>
                  </a:lnTo>
                  <a:lnTo>
                    <a:pt x="14938" y="3621"/>
                  </a:lnTo>
                  <a:lnTo>
                    <a:pt x="14910" y="2916"/>
                  </a:lnTo>
                  <a:lnTo>
                    <a:pt x="8146" y="2916"/>
                  </a:lnTo>
                  <a:lnTo>
                    <a:pt x="7489" y="2624"/>
                  </a:lnTo>
                  <a:lnTo>
                    <a:pt x="6961" y="2245"/>
                  </a:lnTo>
                  <a:lnTo>
                    <a:pt x="6362" y="2118"/>
                  </a:lnTo>
                  <a:lnTo>
                    <a:pt x="1281" y="0"/>
                  </a:lnTo>
                  <a:close/>
                </a:path>
              </a:pathLst>
            </a:custGeom>
            <a:solidFill>
              <a:srgbClr val="F04E6E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101" name="Google Shape;101;p8"/>
            <p:cNvSpPr/>
            <p:nvPr/>
          </p:nvSpPr>
          <p:spPr>
            <a:xfrm>
              <a:off x="96424" y="0"/>
              <a:ext cx="80075" cy="5808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0687" y="0"/>
                  </a:moveTo>
                  <a:lnTo>
                    <a:pt x="12780" y="9319"/>
                  </a:lnTo>
                  <a:lnTo>
                    <a:pt x="8972" y="13857"/>
                  </a:lnTo>
                  <a:lnTo>
                    <a:pt x="5246" y="18424"/>
                  </a:lnTo>
                  <a:lnTo>
                    <a:pt x="3576" y="20238"/>
                  </a:lnTo>
                  <a:lnTo>
                    <a:pt x="1859" y="21357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389" y="17007"/>
                  </a:lnTo>
                  <a:lnTo>
                    <a:pt x="20687" y="0"/>
                  </a:lnTo>
                  <a:close/>
                </a:path>
              </a:pathLst>
            </a:custGeom>
            <a:solidFill>
              <a:srgbClr val="F04E6E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</p:grpSp>
      <p:grpSp>
        <p:nvGrpSpPr>
          <p:cNvPr id="102" name="Google Shape;102;p8"/>
          <p:cNvGrpSpPr/>
          <p:nvPr/>
        </p:nvGrpSpPr>
        <p:grpSpPr>
          <a:xfrm>
            <a:off x="2598023" y="4711338"/>
            <a:ext cx="255690" cy="261813"/>
            <a:chOff x="0" y="0"/>
            <a:chExt cx="255689" cy="261812"/>
          </a:xfrm>
        </p:grpSpPr>
        <p:sp>
          <p:nvSpPr>
            <p:cNvPr id="103" name="Google Shape;103;p8"/>
            <p:cNvSpPr/>
            <p:nvPr/>
          </p:nvSpPr>
          <p:spPr>
            <a:xfrm>
              <a:off x="89381" y="190703"/>
              <a:ext cx="76797" cy="7110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1011" y="548"/>
                  </a:lnTo>
                  <a:lnTo>
                    <a:pt x="2138" y="2079"/>
                  </a:lnTo>
                  <a:lnTo>
                    <a:pt x="5672" y="6827"/>
                  </a:lnTo>
                  <a:lnTo>
                    <a:pt x="16900" y="21600"/>
                  </a:lnTo>
                  <a:lnTo>
                    <a:pt x="18043" y="16710"/>
                  </a:lnTo>
                  <a:lnTo>
                    <a:pt x="19176" y="12000"/>
                  </a:lnTo>
                  <a:lnTo>
                    <a:pt x="20184" y="7391"/>
                  </a:lnTo>
                  <a:lnTo>
                    <a:pt x="20954" y="280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04E6E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104" name="Google Shape;104;p8"/>
            <p:cNvSpPr/>
            <p:nvPr/>
          </p:nvSpPr>
          <p:spPr>
            <a:xfrm>
              <a:off x="0" y="36271"/>
              <a:ext cx="255689" cy="16153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281" y="0"/>
                  </a:moveTo>
                  <a:lnTo>
                    <a:pt x="1410" y="574"/>
                  </a:lnTo>
                  <a:lnTo>
                    <a:pt x="1481" y="949"/>
                  </a:lnTo>
                  <a:lnTo>
                    <a:pt x="2735" y="5784"/>
                  </a:lnTo>
                  <a:lnTo>
                    <a:pt x="3325" y="8014"/>
                  </a:lnTo>
                  <a:lnTo>
                    <a:pt x="3932" y="10232"/>
                  </a:lnTo>
                  <a:lnTo>
                    <a:pt x="4164" y="11059"/>
                  </a:lnTo>
                  <a:lnTo>
                    <a:pt x="4099" y="11623"/>
                  </a:lnTo>
                  <a:lnTo>
                    <a:pt x="3804" y="12328"/>
                  </a:lnTo>
                  <a:lnTo>
                    <a:pt x="2863" y="14595"/>
                  </a:lnTo>
                  <a:lnTo>
                    <a:pt x="0" y="21600"/>
                  </a:lnTo>
                  <a:lnTo>
                    <a:pt x="390" y="21566"/>
                  </a:lnTo>
                  <a:lnTo>
                    <a:pt x="662" y="21551"/>
                  </a:lnTo>
                  <a:lnTo>
                    <a:pt x="5506" y="20946"/>
                  </a:lnTo>
                  <a:lnTo>
                    <a:pt x="7551" y="20651"/>
                  </a:lnTo>
                  <a:lnTo>
                    <a:pt x="14038" y="20651"/>
                  </a:lnTo>
                  <a:lnTo>
                    <a:pt x="16601" y="16859"/>
                  </a:lnTo>
                  <a:lnTo>
                    <a:pt x="17846" y="16248"/>
                  </a:lnTo>
                  <a:lnTo>
                    <a:pt x="19079" y="15498"/>
                  </a:lnTo>
                  <a:lnTo>
                    <a:pt x="21600" y="13854"/>
                  </a:lnTo>
                  <a:lnTo>
                    <a:pt x="21317" y="13532"/>
                  </a:lnTo>
                  <a:lnTo>
                    <a:pt x="21146" y="13311"/>
                  </a:lnTo>
                  <a:lnTo>
                    <a:pt x="17101" y="9391"/>
                  </a:lnTo>
                  <a:lnTo>
                    <a:pt x="15802" y="8177"/>
                  </a:lnTo>
                  <a:lnTo>
                    <a:pt x="15223" y="7647"/>
                  </a:lnTo>
                  <a:lnTo>
                    <a:pt x="14981" y="7034"/>
                  </a:lnTo>
                  <a:lnTo>
                    <a:pt x="14975" y="4800"/>
                  </a:lnTo>
                  <a:lnTo>
                    <a:pt x="14938" y="3622"/>
                  </a:lnTo>
                  <a:lnTo>
                    <a:pt x="14910" y="2916"/>
                  </a:lnTo>
                  <a:lnTo>
                    <a:pt x="8146" y="2916"/>
                  </a:lnTo>
                  <a:lnTo>
                    <a:pt x="7489" y="2624"/>
                  </a:lnTo>
                  <a:lnTo>
                    <a:pt x="6961" y="2245"/>
                  </a:lnTo>
                  <a:lnTo>
                    <a:pt x="6362" y="2118"/>
                  </a:lnTo>
                  <a:lnTo>
                    <a:pt x="1281" y="0"/>
                  </a:lnTo>
                  <a:close/>
                </a:path>
              </a:pathLst>
            </a:custGeom>
            <a:solidFill>
              <a:srgbClr val="F04E6E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105" name="Google Shape;105;p8"/>
            <p:cNvSpPr/>
            <p:nvPr/>
          </p:nvSpPr>
          <p:spPr>
            <a:xfrm>
              <a:off x="96424" y="0"/>
              <a:ext cx="80075" cy="5808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0687" y="0"/>
                  </a:moveTo>
                  <a:lnTo>
                    <a:pt x="12782" y="9319"/>
                  </a:lnTo>
                  <a:lnTo>
                    <a:pt x="8973" y="13857"/>
                  </a:lnTo>
                  <a:lnTo>
                    <a:pt x="5246" y="18424"/>
                  </a:lnTo>
                  <a:lnTo>
                    <a:pt x="3576" y="20238"/>
                  </a:lnTo>
                  <a:lnTo>
                    <a:pt x="1859" y="21357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389" y="17007"/>
                  </a:lnTo>
                  <a:lnTo>
                    <a:pt x="20687" y="0"/>
                  </a:lnTo>
                  <a:close/>
                </a:path>
              </a:pathLst>
            </a:custGeom>
            <a:solidFill>
              <a:srgbClr val="F04E6E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</p:grpSp>
      <p:grpSp>
        <p:nvGrpSpPr>
          <p:cNvPr id="106" name="Google Shape;106;p8"/>
          <p:cNvGrpSpPr/>
          <p:nvPr/>
        </p:nvGrpSpPr>
        <p:grpSpPr>
          <a:xfrm>
            <a:off x="4163312" y="1358615"/>
            <a:ext cx="408690" cy="421845"/>
            <a:chOff x="0" y="0"/>
            <a:chExt cx="408689" cy="421844"/>
          </a:xfrm>
        </p:grpSpPr>
        <p:sp>
          <p:nvSpPr>
            <p:cNvPr id="107" name="Google Shape;107;p8"/>
            <p:cNvSpPr/>
            <p:nvPr/>
          </p:nvSpPr>
          <p:spPr>
            <a:xfrm>
              <a:off x="0" y="0"/>
              <a:ext cx="408689" cy="42184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5746" y="0"/>
                  </a:moveTo>
                  <a:lnTo>
                    <a:pt x="5852" y="1706"/>
                  </a:lnTo>
                  <a:lnTo>
                    <a:pt x="5946" y="3230"/>
                  </a:lnTo>
                  <a:lnTo>
                    <a:pt x="6052" y="4793"/>
                  </a:lnTo>
                  <a:lnTo>
                    <a:pt x="6179" y="6339"/>
                  </a:lnTo>
                  <a:lnTo>
                    <a:pt x="6192" y="7000"/>
                  </a:lnTo>
                  <a:lnTo>
                    <a:pt x="6067" y="7579"/>
                  </a:lnTo>
                  <a:lnTo>
                    <a:pt x="5752" y="8073"/>
                  </a:lnTo>
                  <a:lnTo>
                    <a:pt x="5194" y="8483"/>
                  </a:lnTo>
                  <a:lnTo>
                    <a:pt x="4817" y="8714"/>
                  </a:lnTo>
                  <a:lnTo>
                    <a:pt x="4461" y="8981"/>
                  </a:lnTo>
                  <a:lnTo>
                    <a:pt x="4113" y="9265"/>
                  </a:lnTo>
                  <a:lnTo>
                    <a:pt x="3763" y="9544"/>
                  </a:lnTo>
                  <a:lnTo>
                    <a:pt x="0" y="12408"/>
                  </a:lnTo>
                  <a:lnTo>
                    <a:pt x="377" y="12525"/>
                  </a:lnTo>
                  <a:lnTo>
                    <a:pt x="614" y="12610"/>
                  </a:lnTo>
                  <a:lnTo>
                    <a:pt x="5405" y="13823"/>
                  </a:lnTo>
                  <a:lnTo>
                    <a:pt x="6927" y="14181"/>
                  </a:lnTo>
                  <a:lnTo>
                    <a:pt x="7299" y="14305"/>
                  </a:lnTo>
                  <a:lnTo>
                    <a:pt x="7574" y="14489"/>
                  </a:lnTo>
                  <a:lnTo>
                    <a:pt x="7777" y="14743"/>
                  </a:lnTo>
                  <a:lnTo>
                    <a:pt x="7930" y="15075"/>
                  </a:lnTo>
                  <a:lnTo>
                    <a:pt x="8520" y="16679"/>
                  </a:lnTo>
                  <a:lnTo>
                    <a:pt x="9124" y="18292"/>
                  </a:lnTo>
                  <a:lnTo>
                    <a:pt x="10369" y="21600"/>
                  </a:lnTo>
                  <a:lnTo>
                    <a:pt x="10593" y="21277"/>
                  </a:lnTo>
                  <a:lnTo>
                    <a:pt x="10754" y="21056"/>
                  </a:lnTo>
                  <a:lnTo>
                    <a:pt x="12595" y="18271"/>
                  </a:lnTo>
                  <a:lnTo>
                    <a:pt x="13436" y="16989"/>
                  </a:lnTo>
                  <a:lnTo>
                    <a:pt x="14266" y="15700"/>
                  </a:lnTo>
                  <a:lnTo>
                    <a:pt x="14548" y="15257"/>
                  </a:lnTo>
                  <a:lnTo>
                    <a:pt x="14860" y="15108"/>
                  </a:lnTo>
                  <a:lnTo>
                    <a:pt x="21600" y="14873"/>
                  </a:lnTo>
                  <a:lnTo>
                    <a:pt x="21600" y="13624"/>
                  </a:lnTo>
                  <a:lnTo>
                    <a:pt x="20839" y="12692"/>
                  </a:lnTo>
                  <a:lnTo>
                    <a:pt x="19978" y="11684"/>
                  </a:lnTo>
                  <a:lnTo>
                    <a:pt x="19078" y="10737"/>
                  </a:lnTo>
                  <a:lnTo>
                    <a:pt x="18305" y="9810"/>
                  </a:lnTo>
                  <a:lnTo>
                    <a:pt x="17890" y="8854"/>
                  </a:lnTo>
                  <a:lnTo>
                    <a:pt x="17846" y="7817"/>
                  </a:lnTo>
                  <a:lnTo>
                    <a:pt x="18185" y="6649"/>
                  </a:lnTo>
                  <a:lnTo>
                    <a:pt x="18640" y="5432"/>
                  </a:lnTo>
                  <a:lnTo>
                    <a:pt x="19020" y="4153"/>
                  </a:lnTo>
                  <a:lnTo>
                    <a:pt x="12352" y="4153"/>
                  </a:lnTo>
                  <a:lnTo>
                    <a:pt x="11961" y="4047"/>
                  </a:lnTo>
                  <a:lnTo>
                    <a:pt x="11564" y="3811"/>
                  </a:lnTo>
                  <a:lnTo>
                    <a:pt x="10949" y="3375"/>
                  </a:lnTo>
                  <a:lnTo>
                    <a:pt x="10317" y="2957"/>
                  </a:lnTo>
                  <a:lnTo>
                    <a:pt x="9041" y="2140"/>
                  </a:lnTo>
                  <a:lnTo>
                    <a:pt x="5746" y="0"/>
                  </a:lnTo>
                  <a:close/>
                </a:path>
              </a:pathLst>
            </a:custGeom>
            <a:solidFill>
              <a:srgbClr val="F04E6E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108" name="Google Shape;108;p8"/>
            <p:cNvSpPr/>
            <p:nvPr/>
          </p:nvSpPr>
          <p:spPr>
            <a:xfrm>
              <a:off x="233700" y="30301"/>
              <a:ext cx="139490" cy="5079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0"/>
                  </a:moveTo>
                  <a:lnTo>
                    <a:pt x="20601" y="853"/>
                  </a:lnTo>
                  <a:lnTo>
                    <a:pt x="19958" y="1280"/>
                  </a:lnTo>
                  <a:lnTo>
                    <a:pt x="10897" y="10991"/>
                  </a:lnTo>
                  <a:lnTo>
                    <a:pt x="6692" y="15578"/>
                  </a:lnTo>
                  <a:lnTo>
                    <a:pt x="2502" y="20310"/>
                  </a:lnTo>
                  <a:lnTo>
                    <a:pt x="1193" y="21445"/>
                  </a:lnTo>
                  <a:lnTo>
                    <a:pt x="0" y="21600"/>
                  </a:lnTo>
                  <a:lnTo>
                    <a:pt x="19539" y="21600"/>
                  </a:lnTo>
                  <a:lnTo>
                    <a:pt x="20534" y="10985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</p:grpSp>
      <p:grpSp>
        <p:nvGrpSpPr>
          <p:cNvPr id="109" name="Google Shape;109;p8"/>
          <p:cNvGrpSpPr/>
          <p:nvPr/>
        </p:nvGrpSpPr>
        <p:grpSpPr>
          <a:xfrm>
            <a:off x="3623843" y="6172415"/>
            <a:ext cx="255692" cy="228386"/>
            <a:chOff x="0" y="0"/>
            <a:chExt cx="255690" cy="228385"/>
          </a:xfrm>
        </p:grpSpPr>
        <p:sp>
          <p:nvSpPr>
            <p:cNvPr id="110" name="Google Shape;110;p8"/>
            <p:cNvSpPr/>
            <p:nvPr/>
          </p:nvSpPr>
          <p:spPr>
            <a:xfrm>
              <a:off x="89381" y="190703"/>
              <a:ext cx="76797" cy="3768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1011" y="1034"/>
                  </a:lnTo>
                  <a:lnTo>
                    <a:pt x="2138" y="3924"/>
                  </a:lnTo>
                  <a:lnTo>
                    <a:pt x="5672" y="12883"/>
                  </a:lnTo>
                  <a:lnTo>
                    <a:pt x="9165" y="21600"/>
                  </a:lnTo>
                  <a:lnTo>
                    <a:pt x="19297" y="21600"/>
                  </a:lnTo>
                  <a:lnTo>
                    <a:pt x="20184" y="13947"/>
                  </a:lnTo>
                  <a:lnTo>
                    <a:pt x="20954" y="5293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04E6E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111" name="Google Shape;111;p8"/>
            <p:cNvSpPr/>
            <p:nvPr/>
          </p:nvSpPr>
          <p:spPr>
            <a:xfrm>
              <a:off x="0" y="36257"/>
              <a:ext cx="255690" cy="16154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281" y="0"/>
                  </a:moveTo>
                  <a:lnTo>
                    <a:pt x="1410" y="576"/>
                  </a:lnTo>
                  <a:lnTo>
                    <a:pt x="1481" y="951"/>
                  </a:lnTo>
                  <a:lnTo>
                    <a:pt x="2735" y="5785"/>
                  </a:lnTo>
                  <a:lnTo>
                    <a:pt x="3325" y="8015"/>
                  </a:lnTo>
                  <a:lnTo>
                    <a:pt x="3932" y="10233"/>
                  </a:lnTo>
                  <a:lnTo>
                    <a:pt x="4164" y="11060"/>
                  </a:lnTo>
                  <a:lnTo>
                    <a:pt x="4099" y="11624"/>
                  </a:lnTo>
                  <a:lnTo>
                    <a:pt x="3804" y="12328"/>
                  </a:lnTo>
                  <a:lnTo>
                    <a:pt x="2863" y="14596"/>
                  </a:lnTo>
                  <a:lnTo>
                    <a:pt x="0" y="21600"/>
                  </a:lnTo>
                  <a:lnTo>
                    <a:pt x="390" y="21566"/>
                  </a:lnTo>
                  <a:lnTo>
                    <a:pt x="662" y="21551"/>
                  </a:lnTo>
                  <a:lnTo>
                    <a:pt x="5506" y="20946"/>
                  </a:lnTo>
                  <a:lnTo>
                    <a:pt x="7551" y="20651"/>
                  </a:lnTo>
                  <a:lnTo>
                    <a:pt x="14038" y="20651"/>
                  </a:lnTo>
                  <a:lnTo>
                    <a:pt x="16601" y="16859"/>
                  </a:lnTo>
                  <a:lnTo>
                    <a:pt x="17846" y="16249"/>
                  </a:lnTo>
                  <a:lnTo>
                    <a:pt x="19079" y="15499"/>
                  </a:lnTo>
                  <a:lnTo>
                    <a:pt x="21600" y="13855"/>
                  </a:lnTo>
                  <a:lnTo>
                    <a:pt x="21317" y="13532"/>
                  </a:lnTo>
                  <a:lnTo>
                    <a:pt x="21146" y="13311"/>
                  </a:lnTo>
                  <a:lnTo>
                    <a:pt x="17101" y="9392"/>
                  </a:lnTo>
                  <a:lnTo>
                    <a:pt x="15802" y="8178"/>
                  </a:lnTo>
                  <a:lnTo>
                    <a:pt x="15223" y="7648"/>
                  </a:lnTo>
                  <a:lnTo>
                    <a:pt x="14981" y="7035"/>
                  </a:lnTo>
                  <a:lnTo>
                    <a:pt x="14975" y="4801"/>
                  </a:lnTo>
                  <a:lnTo>
                    <a:pt x="14938" y="3623"/>
                  </a:lnTo>
                  <a:lnTo>
                    <a:pt x="14910" y="2917"/>
                  </a:lnTo>
                  <a:lnTo>
                    <a:pt x="8146" y="2917"/>
                  </a:lnTo>
                  <a:lnTo>
                    <a:pt x="7489" y="2624"/>
                  </a:lnTo>
                  <a:lnTo>
                    <a:pt x="6961" y="2247"/>
                  </a:lnTo>
                  <a:lnTo>
                    <a:pt x="6362" y="2119"/>
                  </a:lnTo>
                  <a:lnTo>
                    <a:pt x="1281" y="0"/>
                  </a:lnTo>
                  <a:close/>
                </a:path>
              </a:pathLst>
            </a:custGeom>
            <a:solidFill>
              <a:srgbClr val="F04E6E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112" name="Google Shape;112;p8"/>
            <p:cNvSpPr/>
            <p:nvPr/>
          </p:nvSpPr>
          <p:spPr>
            <a:xfrm>
              <a:off x="96424" y="0"/>
              <a:ext cx="80074" cy="5807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0687" y="0"/>
                  </a:moveTo>
                  <a:lnTo>
                    <a:pt x="12782" y="9320"/>
                  </a:lnTo>
                  <a:lnTo>
                    <a:pt x="8973" y="13859"/>
                  </a:lnTo>
                  <a:lnTo>
                    <a:pt x="5246" y="18426"/>
                  </a:lnTo>
                  <a:lnTo>
                    <a:pt x="3576" y="20240"/>
                  </a:lnTo>
                  <a:lnTo>
                    <a:pt x="1859" y="21359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389" y="17009"/>
                  </a:lnTo>
                  <a:lnTo>
                    <a:pt x="20687" y="0"/>
                  </a:lnTo>
                  <a:close/>
                </a:path>
              </a:pathLst>
            </a:custGeom>
            <a:solidFill>
              <a:srgbClr val="F04E6E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</p:grpSp>
      <p:sp>
        <p:nvSpPr>
          <p:cNvPr id="113" name="Google Shape;113;p8"/>
          <p:cNvSpPr/>
          <p:nvPr/>
        </p:nvSpPr>
        <p:spPr>
          <a:xfrm>
            <a:off x="0" y="0"/>
            <a:ext cx="938886" cy="53096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21017" y="0"/>
                </a:lnTo>
                <a:lnTo>
                  <a:pt x="20971" y="451"/>
                </a:lnTo>
                <a:lnTo>
                  <a:pt x="20678" y="2218"/>
                </a:lnTo>
                <a:lnTo>
                  <a:pt x="20277" y="3915"/>
                </a:lnTo>
                <a:lnTo>
                  <a:pt x="19767" y="5541"/>
                </a:lnTo>
                <a:lnTo>
                  <a:pt x="19008" y="7409"/>
                </a:lnTo>
                <a:lnTo>
                  <a:pt x="18125" y="9115"/>
                </a:lnTo>
                <a:lnTo>
                  <a:pt x="17136" y="10667"/>
                </a:lnTo>
                <a:lnTo>
                  <a:pt x="16057" y="12072"/>
                </a:lnTo>
                <a:lnTo>
                  <a:pt x="14908" y="13336"/>
                </a:lnTo>
                <a:lnTo>
                  <a:pt x="13705" y="14468"/>
                </a:lnTo>
                <a:lnTo>
                  <a:pt x="12465" y="15474"/>
                </a:lnTo>
                <a:lnTo>
                  <a:pt x="11206" y="16360"/>
                </a:lnTo>
                <a:lnTo>
                  <a:pt x="9946" y="17136"/>
                </a:lnTo>
                <a:lnTo>
                  <a:pt x="8702" y="17806"/>
                </a:lnTo>
                <a:lnTo>
                  <a:pt x="7491" y="18380"/>
                </a:lnTo>
                <a:lnTo>
                  <a:pt x="6331" y="18863"/>
                </a:lnTo>
                <a:lnTo>
                  <a:pt x="5240" y="19263"/>
                </a:lnTo>
                <a:lnTo>
                  <a:pt x="4234" y="19586"/>
                </a:lnTo>
                <a:lnTo>
                  <a:pt x="3331" y="19841"/>
                </a:lnTo>
                <a:lnTo>
                  <a:pt x="1905" y="20173"/>
                </a:lnTo>
                <a:lnTo>
                  <a:pt x="977" y="20332"/>
                </a:lnTo>
                <a:lnTo>
                  <a:pt x="271" y="20505"/>
                </a:lnTo>
                <a:lnTo>
                  <a:pt x="0" y="20582"/>
                </a:lnTo>
                <a:lnTo>
                  <a:pt x="0" y="21600"/>
                </a:lnTo>
                <a:lnTo>
                  <a:pt x="311" y="21511"/>
                </a:lnTo>
                <a:lnTo>
                  <a:pt x="1031" y="21333"/>
                </a:lnTo>
                <a:lnTo>
                  <a:pt x="2805" y="20996"/>
                </a:lnTo>
                <a:lnTo>
                  <a:pt x="4022" y="20679"/>
                </a:lnTo>
                <a:lnTo>
                  <a:pt x="5464" y="20226"/>
                </a:lnTo>
                <a:lnTo>
                  <a:pt x="7077" y="19614"/>
                </a:lnTo>
                <a:lnTo>
                  <a:pt x="8809" y="18822"/>
                </a:lnTo>
                <a:lnTo>
                  <a:pt x="9793" y="18301"/>
                </a:lnTo>
                <a:lnTo>
                  <a:pt x="10816" y="17699"/>
                </a:lnTo>
                <a:lnTo>
                  <a:pt x="11865" y="17010"/>
                </a:lnTo>
                <a:lnTo>
                  <a:pt x="12926" y="16228"/>
                </a:lnTo>
                <a:lnTo>
                  <a:pt x="13986" y="15350"/>
                </a:lnTo>
                <a:lnTo>
                  <a:pt x="15032" y="14371"/>
                </a:lnTo>
                <a:lnTo>
                  <a:pt x="16049" y="13284"/>
                </a:lnTo>
                <a:lnTo>
                  <a:pt x="17026" y="12086"/>
                </a:lnTo>
                <a:lnTo>
                  <a:pt x="17947" y="10771"/>
                </a:lnTo>
                <a:lnTo>
                  <a:pt x="18801" y="9335"/>
                </a:lnTo>
                <a:lnTo>
                  <a:pt x="19572" y="7772"/>
                </a:lnTo>
                <a:lnTo>
                  <a:pt x="20249" y="6078"/>
                </a:lnTo>
                <a:lnTo>
                  <a:pt x="20743" y="4523"/>
                </a:lnTo>
                <a:lnTo>
                  <a:pt x="21143" y="2909"/>
                </a:lnTo>
                <a:lnTo>
                  <a:pt x="21449" y="1235"/>
                </a:lnTo>
                <a:lnTo>
                  <a:pt x="21600" y="0"/>
                </a:lnTo>
                <a:close/>
              </a:path>
            </a:pathLst>
          </a:custGeom>
          <a:solidFill>
            <a:srgbClr val="F04E6E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grpSp>
        <p:nvGrpSpPr>
          <p:cNvPr id="114" name="Google Shape;114;p8"/>
          <p:cNvGrpSpPr/>
          <p:nvPr/>
        </p:nvGrpSpPr>
        <p:grpSpPr>
          <a:xfrm>
            <a:off x="-2" y="-2"/>
            <a:ext cx="1089327" cy="626114"/>
            <a:chOff x="-1" y="-1"/>
            <a:chExt cx="1089325" cy="626113"/>
          </a:xfrm>
        </p:grpSpPr>
        <p:sp>
          <p:nvSpPr>
            <p:cNvPr id="115" name="Google Shape;115;p8"/>
            <p:cNvSpPr/>
            <p:nvPr/>
          </p:nvSpPr>
          <p:spPr>
            <a:xfrm>
              <a:off x="-1" y="589425"/>
              <a:ext cx="432443" cy="36687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6692" y="0"/>
                  </a:moveTo>
                  <a:lnTo>
                    <a:pt x="3922" y="1923"/>
                  </a:lnTo>
                  <a:lnTo>
                    <a:pt x="1251" y="4957"/>
                  </a:lnTo>
                  <a:lnTo>
                    <a:pt x="0" y="6940"/>
                  </a:lnTo>
                  <a:lnTo>
                    <a:pt x="0" y="21600"/>
                  </a:lnTo>
                  <a:lnTo>
                    <a:pt x="1251" y="19583"/>
                  </a:lnTo>
                  <a:lnTo>
                    <a:pt x="3926" y="16505"/>
                  </a:lnTo>
                  <a:lnTo>
                    <a:pt x="6703" y="14566"/>
                  </a:lnTo>
                  <a:lnTo>
                    <a:pt x="7493" y="14566"/>
                  </a:lnTo>
                  <a:lnTo>
                    <a:pt x="8521" y="14439"/>
                  </a:lnTo>
                  <a:lnTo>
                    <a:pt x="10575" y="13646"/>
                  </a:lnTo>
                  <a:lnTo>
                    <a:pt x="13242" y="11802"/>
                  </a:lnTo>
                  <a:lnTo>
                    <a:pt x="16409" y="8481"/>
                  </a:lnTo>
                  <a:lnTo>
                    <a:pt x="19963" y="3258"/>
                  </a:lnTo>
                  <a:lnTo>
                    <a:pt x="21600" y="31"/>
                  </a:lnTo>
                  <a:lnTo>
                    <a:pt x="6964" y="31"/>
                  </a:lnTo>
                  <a:lnTo>
                    <a:pt x="6692" y="0"/>
                  </a:lnTo>
                  <a:close/>
                </a:path>
              </a:pathLst>
            </a:custGeom>
            <a:solidFill>
              <a:srgbClr val="F04E6E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116" name="Google Shape;116;p8"/>
            <p:cNvSpPr/>
            <p:nvPr/>
          </p:nvSpPr>
          <p:spPr>
            <a:xfrm>
              <a:off x="139416" y="-1"/>
              <a:ext cx="949908" cy="58947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570" y="0"/>
                  </a:moveTo>
                  <a:lnTo>
                    <a:pt x="21007" y="0"/>
                  </a:lnTo>
                  <a:lnTo>
                    <a:pt x="21037" y="1440"/>
                  </a:lnTo>
                  <a:lnTo>
                    <a:pt x="20972" y="3214"/>
                  </a:lnTo>
                  <a:lnTo>
                    <a:pt x="20804" y="4912"/>
                  </a:lnTo>
                  <a:lnTo>
                    <a:pt x="20532" y="6535"/>
                  </a:lnTo>
                  <a:lnTo>
                    <a:pt x="20157" y="8080"/>
                  </a:lnTo>
                  <a:lnTo>
                    <a:pt x="19680" y="9548"/>
                  </a:lnTo>
                  <a:lnTo>
                    <a:pt x="19099" y="10936"/>
                  </a:lnTo>
                  <a:lnTo>
                    <a:pt x="18260" y="12506"/>
                  </a:lnTo>
                  <a:lnTo>
                    <a:pt x="17307" y="13915"/>
                  </a:lnTo>
                  <a:lnTo>
                    <a:pt x="16258" y="15170"/>
                  </a:lnTo>
                  <a:lnTo>
                    <a:pt x="15128" y="16281"/>
                  </a:lnTo>
                  <a:lnTo>
                    <a:pt x="13934" y="17256"/>
                  </a:lnTo>
                  <a:lnTo>
                    <a:pt x="12695" y="18104"/>
                  </a:lnTo>
                  <a:lnTo>
                    <a:pt x="11425" y="18834"/>
                  </a:lnTo>
                  <a:lnTo>
                    <a:pt x="10142" y="19455"/>
                  </a:lnTo>
                  <a:lnTo>
                    <a:pt x="8864" y="19976"/>
                  </a:lnTo>
                  <a:lnTo>
                    <a:pt x="7606" y="20405"/>
                  </a:lnTo>
                  <a:lnTo>
                    <a:pt x="6386" y="20751"/>
                  </a:lnTo>
                  <a:lnTo>
                    <a:pt x="5220" y="21024"/>
                  </a:lnTo>
                  <a:lnTo>
                    <a:pt x="4126" y="21231"/>
                  </a:lnTo>
                  <a:lnTo>
                    <a:pt x="3120" y="21382"/>
                  </a:lnTo>
                  <a:lnTo>
                    <a:pt x="2218" y="21485"/>
                  </a:lnTo>
                  <a:lnTo>
                    <a:pt x="798" y="21585"/>
                  </a:lnTo>
                  <a:lnTo>
                    <a:pt x="0" y="21600"/>
                  </a:lnTo>
                  <a:lnTo>
                    <a:pt x="6663" y="21600"/>
                  </a:lnTo>
                  <a:lnTo>
                    <a:pt x="7661" y="21331"/>
                  </a:lnTo>
                  <a:lnTo>
                    <a:pt x="8656" y="21001"/>
                  </a:lnTo>
                  <a:lnTo>
                    <a:pt x="9692" y="20602"/>
                  </a:lnTo>
                  <a:lnTo>
                    <a:pt x="10759" y="20129"/>
                  </a:lnTo>
                  <a:lnTo>
                    <a:pt x="11842" y="19576"/>
                  </a:lnTo>
                  <a:lnTo>
                    <a:pt x="12928" y="18935"/>
                  </a:lnTo>
                  <a:lnTo>
                    <a:pt x="14006" y="18201"/>
                  </a:lnTo>
                  <a:lnTo>
                    <a:pt x="15061" y="17367"/>
                  </a:lnTo>
                  <a:lnTo>
                    <a:pt x="16080" y="16428"/>
                  </a:lnTo>
                  <a:lnTo>
                    <a:pt x="17052" y="15376"/>
                  </a:lnTo>
                  <a:lnTo>
                    <a:pt x="17962" y="14205"/>
                  </a:lnTo>
                  <a:lnTo>
                    <a:pt x="18798" y="12910"/>
                  </a:lnTo>
                  <a:lnTo>
                    <a:pt x="19547" y="11484"/>
                  </a:lnTo>
                  <a:lnTo>
                    <a:pt x="20109" y="10158"/>
                  </a:lnTo>
                  <a:lnTo>
                    <a:pt x="20581" y="8764"/>
                  </a:lnTo>
                  <a:lnTo>
                    <a:pt x="20964" y="7305"/>
                  </a:lnTo>
                  <a:lnTo>
                    <a:pt x="21257" y="5781"/>
                  </a:lnTo>
                  <a:lnTo>
                    <a:pt x="21461" y="4192"/>
                  </a:lnTo>
                  <a:lnTo>
                    <a:pt x="21575" y="2539"/>
                  </a:lnTo>
                  <a:lnTo>
                    <a:pt x="21600" y="823"/>
                  </a:lnTo>
                  <a:lnTo>
                    <a:pt x="21570" y="0"/>
                  </a:lnTo>
                  <a:close/>
                </a:path>
              </a:pathLst>
            </a:custGeom>
            <a:solidFill>
              <a:srgbClr val="F04E6E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117" name="Google Shape;117;p8"/>
            <p:cNvSpPr/>
            <p:nvPr/>
          </p:nvSpPr>
          <p:spPr>
            <a:xfrm>
              <a:off x="134191" y="607846"/>
              <a:ext cx="15813" cy="1270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13408" y="2160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</p:grpSp>
      <p:grpSp>
        <p:nvGrpSpPr>
          <p:cNvPr id="118" name="Google Shape;118;p8"/>
          <p:cNvGrpSpPr/>
          <p:nvPr/>
        </p:nvGrpSpPr>
        <p:grpSpPr>
          <a:xfrm>
            <a:off x="-1" y="-2"/>
            <a:ext cx="1219852" cy="720343"/>
            <a:chOff x="-1" y="-1"/>
            <a:chExt cx="1219851" cy="720341"/>
          </a:xfrm>
        </p:grpSpPr>
        <p:sp>
          <p:nvSpPr>
            <p:cNvPr id="119" name="Google Shape;119;p8"/>
            <p:cNvSpPr/>
            <p:nvPr/>
          </p:nvSpPr>
          <p:spPr>
            <a:xfrm>
              <a:off x="162775" y="707639"/>
              <a:ext cx="389338" cy="1270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2920" y="4002"/>
                  </a:lnTo>
                  <a:lnTo>
                    <a:pt x="3461" y="6440"/>
                  </a:lnTo>
                  <a:lnTo>
                    <a:pt x="4932" y="11770"/>
                  </a:lnTo>
                  <a:lnTo>
                    <a:pt x="7211" y="17619"/>
                  </a:lnTo>
                  <a:lnTo>
                    <a:pt x="10177" y="21600"/>
                  </a:lnTo>
                  <a:lnTo>
                    <a:pt x="13709" y="21340"/>
                  </a:lnTo>
                  <a:lnTo>
                    <a:pt x="17685" y="1446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04E6E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120" name="Google Shape;120;p8"/>
            <p:cNvSpPr/>
            <p:nvPr/>
          </p:nvSpPr>
          <p:spPr>
            <a:xfrm>
              <a:off x="-1" y="685161"/>
              <a:ext cx="671510" cy="3272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5289" y="0"/>
                  </a:moveTo>
                  <a:lnTo>
                    <a:pt x="3640" y="199"/>
                  </a:lnTo>
                  <a:lnTo>
                    <a:pt x="2042" y="1566"/>
                  </a:lnTo>
                  <a:lnTo>
                    <a:pt x="495" y="4047"/>
                  </a:lnTo>
                  <a:lnTo>
                    <a:pt x="0" y="5218"/>
                  </a:lnTo>
                  <a:lnTo>
                    <a:pt x="0" y="21600"/>
                  </a:lnTo>
                  <a:lnTo>
                    <a:pt x="472" y="20454"/>
                  </a:lnTo>
                  <a:lnTo>
                    <a:pt x="2009" y="17921"/>
                  </a:lnTo>
                  <a:lnTo>
                    <a:pt x="3596" y="16516"/>
                  </a:lnTo>
                  <a:lnTo>
                    <a:pt x="17759" y="16293"/>
                  </a:lnTo>
                  <a:lnTo>
                    <a:pt x="17983" y="15932"/>
                  </a:lnTo>
                  <a:lnTo>
                    <a:pt x="19409" y="12518"/>
                  </a:lnTo>
                  <a:lnTo>
                    <a:pt x="20900" y="7990"/>
                  </a:lnTo>
                  <a:lnTo>
                    <a:pt x="21600" y="5358"/>
                  </a:lnTo>
                  <a:lnTo>
                    <a:pt x="11578" y="5358"/>
                  </a:lnTo>
                  <a:lnTo>
                    <a:pt x="10300" y="4932"/>
                  </a:lnTo>
                  <a:lnTo>
                    <a:pt x="8291" y="3124"/>
                  </a:lnTo>
                  <a:lnTo>
                    <a:pt x="6991" y="1026"/>
                  </a:lnTo>
                  <a:lnTo>
                    <a:pt x="5289" y="0"/>
                  </a:lnTo>
                  <a:close/>
                </a:path>
              </a:pathLst>
            </a:custGeom>
            <a:solidFill>
              <a:srgbClr val="F04E6E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121" name="Google Shape;121;p8"/>
            <p:cNvSpPr/>
            <p:nvPr/>
          </p:nvSpPr>
          <p:spPr>
            <a:xfrm>
              <a:off x="359941" y="-1"/>
              <a:ext cx="859909" cy="69327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138" y="0"/>
                  </a:moveTo>
                  <a:lnTo>
                    <a:pt x="20503" y="0"/>
                  </a:lnTo>
                  <a:lnTo>
                    <a:pt x="20525" y="124"/>
                  </a:lnTo>
                  <a:lnTo>
                    <a:pt x="20785" y="1915"/>
                  </a:lnTo>
                  <a:lnTo>
                    <a:pt x="20936" y="3633"/>
                  </a:lnTo>
                  <a:lnTo>
                    <a:pt x="20977" y="5278"/>
                  </a:lnTo>
                  <a:lnTo>
                    <a:pt x="20909" y="6848"/>
                  </a:lnTo>
                  <a:lnTo>
                    <a:pt x="20732" y="8343"/>
                  </a:lnTo>
                  <a:lnTo>
                    <a:pt x="20445" y="9761"/>
                  </a:lnTo>
                  <a:lnTo>
                    <a:pt x="20049" y="11103"/>
                  </a:lnTo>
                  <a:lnTo>
                    <a:pt x="19544" y="12367"/>
                  </a:lnTo>
                  <a:lnTo>
                    <a:pt x="18931" y="13553"/>
                  </a:lnTo>
                  <a:lnTo>
                    <a:pt x="18208" y="14659"/>
                  </a:lnTo>
                  <a:lnTo>
                    <a:pt x="17192" y="15890"/>
                  </a:lnTo>
                  <a:lnTo>
                    <a:pt x="16059" y="16969"/>
                  </a:lnTo>
                  <a:lnTo>
                    <a:pt x="14829" y="17907"/>
                  </a:lnTo>
                  <a:lnTo>
                    <a:pt x="13519" y="18713"/>
                  </a:lnTo>
                  <a:lnTo>
                    <a:pt x="12148" y="19396"/>
                  </a:lnTo>
                  <a:lnTo>
                    <a:pt x="10733" y="19967"/>
                  </a:lnTo>
                  <a:lnTo>
                    <a:pt x="9292" y="20434"/>
                  </a:lnTo>
                  <a:lnTo>
                    <a:pt x="7843" y="20807"/>
                  </a:lnTo>
                  <a:lnTo>
                    <a:pt x="6405" y="21095"/>
                  </a:lnTo>
                  <a:lnTo>
                    <a:pt x="4996" y="21308"/>
                  </a:lnTo>
                  <a:lnTo>
                    <a:pt x="3632" y="21456"/>
                  </a:lnTo>
                  <a:lnTo>
                    <a:pt x="2333" y="21548"/>
                  </a:lnTo>
                  <a:lnTo>
                    <a:pt x="1116" y="21592"/>
                  </a:lnTo>
                  <a:lnTo>
                    <a:pt x="0" y="21600"/>
                  </a:lnTo>
                  <a:lnTo>
                    <a:pt x="7826" y="21600"/>
                  </a:lnTo>
                  <a:lnTo>
                    <a:pt x="9706" y="21111"/>
                  </a:lnTo>
                  <a:lnTo>
                    <a:pt x="10940" y="20698"/>
                  </a:lnTo>
                  <a:lnTo>
                    <a:pt x="12170" y="20205"/>
                  </a:lnTo>
                  <a:lnTo>
                    <a:pt x="13380" y="19625"/>
                  </a:lnTo>
                  <a:lnTo>
                    <a:pt x="14559" y="18951"/>
                  </a:lnTo>
                  <a:lnTo>
                    <a:pt x="15691" y="18176"/>
                  </a:lnTo>
                  <a:lnTo>
                    <a:pt x="16762" y="17294"/>
                  </a:lnTo>
                  <a:lnTo>
                    <a:pt x="17760" y="16296"/>
                  </a:lnTo>
                  <a:lnTo>
                    <a:pt x="18669" y="15178"/>
                  </a:lnTo>
                  <a:lnTo>
                    <a:pt x="19366" y="14121"/>
                  </a:lnTo>
                  <a:lnTo>
                    <a:pt x="19970" y="12998"/>
                  </a:lnTo>
                  <a:lnTo>
                    <a:pt x="20478" y="11807"/>
                  </a:lnTo>
                  <a:lnTo>
                    <a:pt x="20892" y="10551"/>
                  </a:lnTo>
                  <a:lnTo>
                    <a:pt x="21212" y="9229"/>
                  </a:lnTo>
                  <a:lnTo>
                    <a:pt x="21436" y="7843"/>
                  </a:lnTo>
                  <a:lnTo>
                    <a:pt x="21565" y="6392"/>
                  </a:lnTo>
                  <a:lnTo>
                    <a:pt x="21600" y="4879"/>
                  </a:lnTo>
                  <a:lnTo>
                    <a:pt x="21539" y="3302"/>
                  </a:lnTo>
                  <a:lnTo>
                    <a:pt x="21383" y="1663"/>
                  </a:lnTo>
                  <a:lnTo>
                    <a:pt x="21138" y="0"/>
                  </a:lnTo>
                  <a:close/>
                </a:path>
              </a:pathLst>
            </a:custGeom>
            <a:solidFill>
              <a:srgbClr val="F04E6E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</p:grpSp>
      <p:sp>
        <p:nvSpPr>
          <p:cNvPr id="122" name="Google Shape;122;p8"/>
          <p:cNvSpPr/>
          <p:nvPr/>
        </p:nvSpPr>
        <p:spPr>
          <a:xfrm>
            <a:off x="0" y="-1"/>
            <a:ext cx="747812" cy="43335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20769" y="0"/>
                </a:lnTo>
                <a:lnTo>
                  <a:pt x="20191" y="1679"/>
                </a:lnTo>
                <a:lnTo>
                  <a:pt x="19192" y="3928"/>
                </a:lnTo>
                <a:lnTo>
                  <a:pt x="18051" y="6009"/>
                </a:lnTo>
                <a:lnTo>
                  <a:pt x="16789" y="7927"/>
                </a:lnTo>
                <a:lnTo>
                  <a:pt x="15430" y="9688"/>
                </a:lnTo>
                <a:lnTo>
                  <a:pt x="13995" y="11296"/>
                </a:lnTo>
                <a:lnTo>
                  <a:pt x="12507" y="12758"/>
                </a:lnTo>
                <a:lnTo>
                  <a:pt x="10987" y="14078"/>
                </a:lnTo>
                <a:lnTo>
                  <a:pt x="9459" y="15262"/>
                </a:lnTo>
                <a:lnTo>
                  <a:pt x="7945" y="16316"/>
                </a:lnTo>
                <a:lnTo>
                  <a:pt x="6466" y="17244"/>
                </a:lnTo>
                <a:lnTo>
                  <a:pt x="5045" y="18053"/>
                </a:lnTo>
                <a:lnTo>
                  <a:pt x="3704" y="18747"/>
                </a:lnTo>
                <a:lnTo>
                  <a:pt x="2466" y="19332"/>
                </a:lnTo>
                <a:lnTo>
                  <a:pt x="1353" y="19814"/>
                </a:lnTo>
                <a:lnTo>
                  <a:pt x="0" y="20338"/>
                </a:lnTo>
                <a:lnTo>
                  <a:pt x="0" y="21600"/>
                </a:lnTo>
                <a:lnTo>
                  <a:pt x="2269" y="20706"/>
                </a:lnTo>
                <a:lnTo>
                  <a:pt x="4044" y="19880"/>
                </a:lnTo>
                <a:lnTo>
                  <a:pt x="6024" y="18828"/>
                </a:lnTo>
                <a:lnTo>
                  <a:pt x="8141" y="17535"/>
                </a:lnTo>
                <a:lnTo>
                  <a:pt x="9339" y="16714"/>
                </a:lnTo>
                <a:lnTo>
                  <a:pt x="10582" y="15786"/>
                </a:lnTo>
                <a:lnTo>
                  <a:pt x="11851" y="14746"/>
                </a:lnTo>
                <a:lnTo>
                  <a:pt x="13130" y="13592"/>
                </a:lnTo>
                <a:lnTo>
                  <a:pt x="14401" y="12320"/>
                </a:lnTo>
                <a:lnTo>
                  <a:pt x="15648" y="10927"/>
                </a:lnTo>
                <a:lnTo>
                  <a:pt x="16854" y="9409"/>
                </a:lnTo>
                <a:lnTo>
                  <a:pt x="18001" y="7762"/>
                </a:lnTo>
                <a:lnTo>
                  <a:pt x="19072" y="5983"/>
                </a:lnTo>
                <a:lnTo>
                  <a:pt x="20051" y="4069"/>
                </a:lnTo>
                <a:lnTo>
                  <a:pt x="20919" y="2016"/>
                </a:lnTo>
                <a:lnTo>
                  <a:pt x="21600" y="0"/>
                </a:lnTo>
                <a:close/>
              </a:path>
            </a:pathLst>
          </a:custGeom>
          <a:solidFill>
            <a:srgbClr val="F04E6E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123" name="Google Shape;123;p8"/>
          <p:cNvSpPr/>
          <p:nvPr/>
        </p:nvSpPr>
        <p:spPr>
          <a:xfrm>
            <a:off x="0" y="-1"/>
            <a:ext cx="524514" cy="32517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20249" y="0"/>
                </a:lnTo>
                <a:lnTo>
                  <a:pt x="19823" y="779"/>
                </a:lnTo>
                <a:lnTo>
                  <a:pt x="18312" y="3158"/>
                </a:lnTo>
                <a:lnTo>
                  <a:pt x="16696" y="5391"/>
                </a:lnTo>
                <a:lnTo>
                  <a:pt x="14995" y="7482"/>
                </a:lnTo>
                <a:lnTo>
                  <a:pt x="13231" y="9432"/>
                </a:lnTo>
                <a:lnTo>
                  <a:pt x="11425" y="11242"/>
                </a:lnTo>
                <a:lnTo>
                  <a:pt x="9600" y="12915"/>
                </a:lnTo>
                <a:lnTo>
                  <a:pt x="7776" y="14453"/>
                </a:lnTo>
                <a:lnTo>
                  <a:pt x="5975" y="15856"/>
                </a:lnTo>
                <a:lnTo>
                  <a:pt x="4219" y="17128"/>
                </a:lnTo>
                <a:lnTo>
                  <a:pt x="2529" y="18269"/>
                </a:lnTo>
                <a:lnTo>
                  <a:pt x="927" y="19283"/>
                </a:lnTo>
                <a:lnTo>
                  <a:pt x="0" y="19833"/>
                </a:lnTo>
                <a:lnTo>
                  <a:pt x="0" y="21600"/>
                </a:lnTo>
                <a:lnTo>
                  <a:pt x="2614" y="20015"/>
                </a:lnTo>
                <a:lnTo>
                  <a:pt x="4946" y="18445"/>
                </a:lnTo>
                <a:lnTo>
                  <a:pt x="7390" y="16631"/>
                </a:lnTo>
                <a:lnTo>
                  <a:pt x="9033" y="15301"/>
                </a:lnTo>
                <a:lnTo>
                  <a:pt x="10731" y="13820"/>
                </a:lnTo>
                <a:lnTo>
                  <a:pt x="12459" y="12185"/>
                </a:lnTo>
                <a:lnTo>
                  <a:pt x="14192" y="10397"/>
                </a:lnTo>
                <a:lnTo>
                  <a:pt x="15907" y="8453"/>
                </a:lnTo>
                <a:lnTo>
                  <a:pt x="17578" y="6354"/>
                </a:lnTo>
                <a:lnTo>
                  <a:pt x="19181" y="4096"/>
                </a:lnTo>
                <a:lnTo>
                  <a:pt x="20691" y="1680"/>
                </a:lnTo>
                <a:lnTo>
                  <a:pt x="21600" y="0"/>
                </a:lnTo>
                <a:close/>
              </a:path>
            </a:pathLst>
          </a:custGeom>
          <a:solidFill>
            <a:srgbClr val="F04E6E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124" name="Google Shape;124;p8"/>
          <p:cNvSpPr/>
          <p:nvPr/>
        </p:nvSpPr>
        <p:spPr>
          <a:xfrm>
            <a:off x="0" y="639825"/>
            <a:ext cx="4572000" cy="5121150"/>
          </a:xfrm>
          <a:prstGeom prst="rect">
            <a:avLst/>
          </a:prstGeom>
          <a:solidFill>
            <a:srgbClr val="F04E6E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125" name="Google Shape;125;p8"/>
          <p:cNvSpPr/>
          <p:nvPr/>
        </p:nvSpPr>
        <p:spPr>
          <a:xfrm>
            <a:off x="0" y="5748273"/>
            <a:ext cx="4572000" cy="25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126" name="Google Shape;126;p8"/>
          <p:cNvSpPr/>
          <p:nvPr/>
        </p:nvSpPr>
        <p:spPr>
          <a:xfrm>
            <a:off x="0" y="627126"/>
            <a:ext cx="4572000" cy="2540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127" name="Google Shape;127;p8"/>
          <p:cNvSpPr txBox="1"/>
          <p:nvPr/>
        </p:nvSpPr>
        <p:spPr>
          <a:xfrm>
            <a:off x="555200" y="5048067"/>
            <a:ext cx="3519172" cy="393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R="5080"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 Black"/>
              <a:buNone/>
            </a:pPr>
            <a:r>
              <a:rPr lang="fa-IR" b="1">
                <a:solidFill>
                  <a:srgbClr val="FFFFFF"/>
                </a:solidFill>
                <a:latin typeface="Vazir Black" panose="020B0603030804020204" pitchFamily="34" charset="-78"/>
                <a:ea typeface="Roboto Black"/>
                <a:cs typeface="Vazir Black" panose="020B0603030804020204" pitchFamily="34" charset="-78"/>
                <a:sym typeface="Roboto Black"/>
              </a:rPr>
              <a:t>یک صحنه شاد رقص با موسیقی طراحی کنید.</a:t>
            </a:r>
            <a:endParaRPr dirty="0">
              <a:latin typeface="Vazir Black" panose="020B0603030804020204" pitchFamily="34" charset="-78"/>
              <a:cs typeface="Vazir Black" panose="020B0603030804020204" pitchFamily="34" charset="-78"/>
            </a:endParaRPr>
          </a:p>
        </p:txBody>
      </p:sp>
      <p:sp>
        <p:nvSpPr>
          <p:cNvPr id="128" name="Google Shape;128;p8"/>
          <p:cNvSpPr/>
          <p:nvPr/>
        </p:nvSpPr>
        <p:spPr>
          <a:xfrm>
            <a:off x="347737" y="1868792"/>
            <a:ext cx="1854189" cy="1393227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129" name="Google Shape;129;p8"/>
          <p:cNvSpPr/>
          <p:nvPr/>
        </p:nvSpPr>
        <p:spPr>
          <a:xfrm>
            <a:off x="347737" y="1865021"/>
            <a:ext cx="1854201" cy="139700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983" y="0"/>
                </a:moveTo>
                <a:lnTo>
                  <a:pt x="837" y="41"/>
                </a:lnTo>
                <a:lnTo>
                  <a:pt x="248" y="330"/>
                </a:lnTo>
                <a:lnTo>
                  <a:pt x="31" y="1113"/>
                </a:lnTo>
                <a:lnTo>
                  <a:pt x="0" y="2638"/>
                </a:lnTo>
                <a:lnTo>
                  <a:pt x="0" y="18962"/>
                </a:lnTo>
                <a:lnTo>
                  <a:pt x="31" y="20487"/>
                </a:lnTo>
                <a:lnTo>
                  <a:pt x="248" y="21270"/>
                </a:lnTo>
                <a:lnTo>
                  <a:pt x="837" y="21559"/>
                </a:lnTo>
                <a:lnTo>
                  <a:pt x="1983" y="21600"/>
                </a:lnTo>
                <a:lnTo>
                  <a:pt x="19617" y="21600"/>
                </a:lnTo>
                <a:lnTo>
                  <a:pt x="20763" y="21559"/>
                </a:lnTo>
                <a:lnTo>
                  <a:pt x="21352" y="21270"/>
                </a:lnTo>
                <a:lnTo>
                  <a:pt x="21569" y="20487"/>
                </a:lnTo>
                <a:lnTo>
                  <a:pt x="21600" y="18962"/>
                </a:lnTo>
                <a:lnTo>
                  <a:pt x="21600" y="2638"/>
                </a:lnTo>
                <a:lnTo>
                  <a:pt x="21569" y="1113"/>
                </a:lnTo>
                <a:lnTo>
                  <a:pt x="21352" y="330"/>
                </a:lnTo>
                <a:lnTo>
                  <a:pt x="20763" y="41"/>
                </a:lnTo>
                <a:lnTo>
                  <a:pt x="19617" y="0"/>
                </a:lnTo>
                <a:lnTo>
                  <a:pt x="1983" y="0"/>
                </a:lnTo>
                <a:close/>
              </a:path>
            </a:pathLst>
          </a:custGeom>
          <a:noFill/>
          <a:ln w="127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130" name="Google Shape;130;p8"/>
          <p:cNvSpPr/>
          <p:nvPr/>
        </p:nvSpPr>
        <p:spPr>
          <a:xfrm>
            <a:off x="347737" y="3407421"/>
            <a:ext cx="1854189" cy="1395972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131" name="Google Shape;131;p8"/>
          <p:cNvSpPr/>
          <p:nvPr/>
        </p:nvSpPr>
        <p:spPr>
          <a:xfrm>
            <a:off x="347737" y="3406393"/>
            <a:ext cx="1854201" cy="139700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983" y="0"/>
                </a:moveTo>
                <a:lnTo>
                  <a:pt x="837" y="41"/>
                </a:lnTo>
                <a:lnTo>
                  <a:pt x="248" y="330"/>
                </a:lnTo>
                <a:lnTo>
                  <a:pt x="31" y="1113"/>
                </a:lnTo>
                <a:lnTo>
                  <a:pt x="0" y="2638"/>
                </a:lnTo>
                <a:lnTo>
                  <a:pt x="0" y="18962"/>
                </a:lnTo>
                <a:lnTo>
                  <a:pt x="31" y="20487"/>
                </a:lnTo>
                <a:lnTo>
                  <a:pt x="248" y="21270"/>
                </a:lnTo>
                <a:lnTo>
                  <a:pt x="837" y="21559"/>
                </a:lnTo>
                <a:lnTo>
                  <a:pt x="1983" y="21600"/>
                </a:lnTo>
                <a:lnTo>
                  <a:pt x="19617" y="21600"/>
                </a:lnTo>
                <a:lnTo>
                  <a:pt x="20763" y="21559"/>
                </a:lnTo>
                <a:lnTo>
                  <a:pt x="21352" y="21270"/>
                </a:lnTo>
                <a:lnTo>
                  <a:pt x="21569" y="20487"/>
                </a:lnTo>
                <a:lnTo>
                  <a:pt x="21600" y="18962"/>
                </a:lnTo>
                <a:lnTo>
                  <a:pt x="21600" y="2638"/>
                </a:lnTo>
                <a:lnTo>
                  <a:pt x="21569" y="1113"/>
                </a:lnTo>
                <a:lnTo>
                  <a:pt x="21352" y="330"/>
                </a:lnTo>
                <a:lnTo>
                  <a:pt x="20763" y="41"/>
                </a:lnTo>
                <a:lnTo>
                  <a:pt x="19617" y="0"/>
                </a:lnTo>
                <a:lnTo>
                  <a:pt x="1983" y="0"/>
                </a:lnTo>
                <a:close/>
              </a:path>
            </a:pathLst>
          </a:custGeom>
          <a:noFill/>
          <a:ln w="127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132" name="Google Shape;132;p8"/>
          <p:cNvSpPr/>
          <p:nvPr/>
        </p:nvSpPr>
        <p:spPr>
          <a:xfrm>
            <a:off x="2370060" y="3406394"/>
            <a:ext cx="1854201" cy="1397001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133" name="Google Shape;133;p8"/>
          <p:cNvSpPr/>
          <p:nvPr/>
        </p:nvSpPr>
        <p:spPr>
          <a:xfrm>
            <a:off x="2370065" y="3406395"/>
            <a:ext cx="1854201" cy="139700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983" y="0"/>
                </a:moveTo>
                <a:lnTo>
                  <a:pt x="837" y="41"/>
                </a:lnTo>
                <a:lnTo>
                  <a:pt x="248" y="330"/>
                </a:lnTo>
                <a:lnTo>
                  <a:pt x="31" y="1113"/>
                </a:lnTo>
                <a:lnTo>
                  <a:pt x="0" y="2638"/>
                </a:lnTo>
                <a:lnTo>
                  <a:pt x="0" y="18962"/>
                </a:lnTo>
                <a:lnTo>
                  <a:pt x="31" y="20487"/>
                </a:lnTo>
                <a:lnTo>
                  <a:pt x="248" y="21270"/>
                </a:lnTo>
                <a:lnTo>
                  <a:pt x="837" y="21559"/>
                </a:lnTo>
                <a:lnTo>
                  <a:pt x="1983" y="21600"/>
                </a:lnTo>
                <a:lnTo>
                  <a:pt x="19617" y="21600"/>
                </a:lnTo>
                <a:lnTo>
                  <a:pt x="20763" y="21559"/>
                </a:lnTo>
                <a:lnTo>
                  <a:pt x="21352" y="21270"/>
                </a:lnTo>
                <a:lnTo>
                  <a:pt x="21569" y="20487"/>
                </a:lnTo>
                <a:lnTo>
                  <a:pt x="21600" y="18962"/>
                </a:lnTo>
                <a:lnTo>
                  <a:pt x="21600" y="2638"/>
                </a:lnTo>
                <a:lnTo>
                  <a:pt x="21569" y="1113"/>
                </a:lnTo>
                <a:lnTo>
                  <a:pt x="21352" y="330"/>
                </a:lnTo>
                <a:lnTo>
                  <a:pt x="20763" y="41"/>
                </a:lnTo>
                <a:lnTo>
                  <a:pt x="19617" y="0"/>
                </a:lnTo>
                <a:lnTo>
                  <a:pt x="1983" y="0"/>
                </a:lnTo>
                <a:close/>
              </a:path>
            </a:pathLst>
          </a:custGeom>
          <a:noFill/>
          <a:ln w="127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134" name="Google Shape;134;p8"/>
          <p:cNvSpPr/>
          <p:nvPr/>
        </p:nvSpPr>
        <p:spPr>
          <a:xfrm>
            <a:off x="2370060" y="1865286"/>
            <a:ext cx="1854201" cy="1395714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135" name="Google Shape;135;p8"/>
          <p:cNvSpPr/>
          <p:nvPr/>
        </p:nvSpPr>
        <p:spPr>
          <a:xfrm>
            <a:off x="2370065" y="1865021"/>
            <a:ext cx="1854201" cy="139700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983" y="0"/>
                </a:moveTo>
                <a:lnTo>
                  <a:pt x="837" y="41"/>
                </a:lnTo>
                <a:lnTo>
                  <a:pt x="248" y="330"/>
                </a:lnTo>
                <a:lnTo>
                  <a:pt x="31" y="1113"/>
                </a:lnTo>
                <a:lnTo>
                  <a:pt x="0" y="2638"/>
                </a:lnTo>
                <a:lnTo>
                  <a:pt x="0" y="18962"/>
                </a:lnTo>
                <a:lnTo>
                  <a:pt x="31" y="20487"/>
                </a:lnTo>
                <a:lnTo>
                  <a:pt x="248" y="21270"/>
                </a:lnTo>
                <a:lnTo>
                  <a:pt x="837" y="21559"/>
                </a:lnTo>
                <a:lnTo>
                  <a:pt x="1983" y="21600"/>
                </a:lnTo>
                <a:lnTo>
                  <a:pt x="19617" y="21600"/>
                </a:lnTo>
                <a:lnTo>
                  <a:pt x="20763" y="21559"/>
                </a:lnTo>
                <a:lnTo>
                  <a:pt x="21352" y="21270"/>
                </a:lnTo>
                <a:lnTo>
                  <a:pt x="21569" y="20487"/>
                </a:lnTo>
                <a:lnTo>
                  <a:pt x="21600" y="18962"/>
                </a:lnTo>
                <a:lnTo>
                  <a:pt x="21600" y="2638"/>
                </a:lnTo>
                <a:lnTo>
                  <a:pt x="21569" y="1113"/>
                </a:lnTo>
                <a:lnTo>
                  <a:pt x="21352" y="330"/>
                </a:lnTo>
                <a:lnTo>
                  <a:pt x="20763" y="41"/>
                </a:lnTo>
                <a:lnTo>
                  <a:pt x="19617" y="0"/>
                </a:lnTo>
                <a:lnTo>
                  <a:pt x="1983" y="0"/>
                </a:lnTo>
                <a:close/>
              </a:path>
            </a:pathLst>
          </a:custGeom>
          <a:noFill/>
          <a:ln w="127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136" name="Google Shape;136;p8"/>
          <p:cNvSpPr/>
          <p:nvPr/>
        </p:nvSpPr>
        <p:spPr>
          <a:xfrm>
            <a:off x="1938495" y="5890085"/>
            <a:ext cx="694903" cy="259423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137" name="Google Shape;137;p8"/>
          <p:cNvSpPr txBox="1"/>
          <p:nvPr/>
        </p:nvSpPr>
        <p:spPr>
          <a:xfrm>
            <a:off x="457199" y="5927725"/>
            <a:ext cx="915037" cy="1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 Medium"/>
              <a:buNone/>
            </a:pPr>
            <a:r>
              <a:rPr lang="en-US" sz="1000" b="0" i="0" u="none" strike="noStrike" cap="none">
                <a:solidFill>
                  <a:srgbClr val="FFFFFF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scratch.mit.edu</a:t>
            </a:r>
            <a:endParaRPr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139" name="Google Shape;139;p8"/>
          <p:cNvSpPr txBox="1">
            <a:spLocks noGrp="1"/>
          </p:cNvSpPr>
          <p:nvPr>
            <p:ph type="title"/>
          </p:nvPr>
        </p:nvSpPr>
        <p:spPr>
          <a:xfrm>
            <a:off x="614370" y="826660"/>
            <a:ext cx="3357831" cy="85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R="5080" lvl="0" algn="ctr" rtl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Montserrat Black"/>
              <a:buNone/>
            </a:pPr>
            <a:r>
              <a:rPr lang="fa-IR" sz="2400">
                <a:latin typeface="Vazir Black" panose="020B0603030804020204" pitchFamily="34" charset="-78"/>
                <a:cs typeface="Vazir Black" panose="020B0603030804020204" pitchFamily="34" charset="-78"/>
              </a:rPr>
              <a:t>بیایید برقصیم</a:t>
            </a:r>
            <a:endParaRPr sz="2400" dirty="0">
              <a:latin typeface="Vazir Black" panose="020B0603030804020204" pitchFamily="34" charset="-78"/>
              <a:cs typeface="Vazir Black" panose="020B0603030804020204" pitchFamily="34" charset="-78"/>
            </a:endParaRPr>
          </a:p>
        </p:txBody>
      </p:sp>
      <p:sp>
        <p:nvSpPr>
          <p:cNvPr id="138" name="Google Shape;127;p8">
            <a:extLst>
              <a:ext uri="{FF2B5EF4-FFF2-40B4-BE49-F238E27FC236}">
                <a16:creationId xmlns:a16="http://schemas.microsoft.com/office/drawing/2014/main" id="{48CAADF7-813F-496B-88AF-B6711C98EDD4}"/>
              </a:ext>
            </a:extLst>
          </p:cNvPr>
          <p:cNvSpPr txBox="1"/>
          <p:nvPr/>
        </p:nvSpPr>
        <p:spPr>
          <a:xfrm>
            <a:off x="2873487" y="5847909"/>
            <a:ext cx="1495040" cy="145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000">
                <a:solidFill>
                  <a:srgbClr val="FFFFFF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مجموعه </a:t>
            </a:r>
            <a:r>
              <a:rPr lang="en-US" sz="1000">
                <a:solidFill>
                  <a:srgbClr val="FFFFFF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9</a:t>
            </a:r>
            <a:r>
              <a:rPr lang="fa-IR" sz="1000">
                <a:solidFill>
                  <a:srgbClr val="FFFFFF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 برگی</a:t>
            </a:r>
            <a:endParaRPr lang="en-US" sz="1000">
              <a:solidFill>
                <a:srgbClr val="FFFFFF"/>
              </a:solidFill>
              <a:latin typeface="Vazir" panose="020B0603030804020204" pitchFamily="34" charset="-78"/>
              <a:ea typeface="Roboto Medium"/>
              <a:cs typeface="Vazir" panose="020B0603030804020204" pitchFamily="34" charset="-78"/>
              <a:sym typeface="Roboto Medium"/>
            </a:endParaRPr>
          </a:p>
          <a:p>
            <a:pPr marL="1270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a-IR" sz="700">
              <a:solidFill>
                <a:srgbClr val="FFFFFF"/>
              </a:solidFill>
              <a:latin typeface="Vazir" panose="020B0603030804020204" pitchFamily="34" charset="-78"/>
              <a:ea typeface="Roboto Medium"/>
              <a:cs typeface="Vazir" panose="020B0603030804020204" pitchFamily="34" charset="-78"/>
              <a:sym typeface="Roboto Medium"/>
            </a:endParaRPr>
          </a:p>
          <a:p>
            <a:pPr marL="1270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 sz="700">
                <a:solidFill>
                  <a:srgbClr val="FFFFFF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ترجمه: فرشید میدانی </a:t>
            </a:r>
            <a:endParaRPr lang="en-US" sz="700">
              <a:solidFill>
                <a:srgbClr val="FFFFFF"/>
              </a:solidFill>
              <a:latin typeface="Vazir" panose="020B0603030804020204" pitchFamily="34" charset="-78"/>
              <a:ea typeface="Roboto Medium"/>
              <a:cs typeface="Vazir" panose="020B0603030804020204" pitchFamily="34" charset="-78"/>
              <a:sym typeface="Roboto Medium"/>
            </a:endParaRPr>
          </a:p>
          <a:p>
            <a:pPr marL="1270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rgbClr val="FFFFFF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farsaran.com/scratch</a:t>
            </a:r>
            <a:endParaRPr lang="fa-IR" sz="600">
              <a:solidFill>
                <a:srgbClr val="FFFFFF"/>
              </a:solidFill>
              <a:latin typeface="Vazir" panose="020B0603030804020204" pitchFamily="34" charset="-78"/>
              <a:ea typeface="Roboto Medium"/>
              <a:cs typeface="Vazir" panose="020B0603030804020204" pitchFamily="34" charset="-78"/>
              <a:sym typeface="Roboto Medium"/>
            </a:endParaRP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A232B49D-AB69-405F-B5B6-59F351A242C6}"/>
              </a:ext>
            </a:extLst>
          </p:cNvPr>
          <p:cNvSpPr txBox="1"/>
          <p:nvPr/>
        </p:nvSpPr>
        <p:spPr>
          <a:xfrm>
            <a:off x="1297782" y="2080075"/>
            <a:ext cx="430750" cy="8513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fa-IR" sz="500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نوبت رقص منه</a:t>
            </a:r>
            <a:endParaRPr lang="en-US" sz="5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17"/>
          <p:cNvSpPr/>
          <p:nvPr/>
        </p:nvSpPr>
        <p:spPr>
          <a:xfrm>
            <a:off x="0" y="0"/>
            <a:ext cx="4572000" cy="927100"/>
          </a:xfrm>
          <a:prstGeom prst="rect">
            <a:avLst/>
          </a:prstGeom>
          <a:solidFill>
            <a:srgbClr val="F2718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grpSp>
        <p:nvGrpSpPr>
          <p:cNvPr id="555" name="Google Shape;555;p17"/>
          <p:cNvGrpSpPr/>
          <p:nvPr/>
        </p:nvGrpSpPr>
        <p:grpSpPr>
          <a:xfrm>
            <a:off x="3505579" y="248457"/>
            <a:ext cx="959067" cy="666801"/>
            <a:chOff x="0" y="0"/>
            <a:chExt cx="959066" cy="666800"/>
          </a:xfrm>
        </p:grpSpPr>
        <p:sp>
          <p:nvSpPr>
            <p:cNvPr id="556" name="Google Shape;556;p17"/>
            <p:cNvSpPr/>
            <p:nvPr/>
          </p:nvSpPr>
          <p:spPr>
            <a:xfrm>
              <a:off x="0" y="38568"/>
              <a:ext cx="878458" cy="62823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474" y="0"/>
                  </a:moveTo>
                  <a:lnTo>
                    <a:pt x="0" y="14607"/>
                  </a:lnTo>
                  <a:lnTo>
                    <a:pt x="21106" y="21600"/>
                  </a:lnTo>
                  <a:lnTo>
                    <a:pt x="21600" y="18688"/>
                  </a:lnTo>
                  <a:lnTo>
                    <a:pt x="16998" y="18688"/>
                  </a:lnTo>
                  <a:lnTo>
                    <a:pt x="16016" y="18377"/>
                  </a:lnTo>
                  <a:lnTo>
                    <a:pt x="15158" y="17669"/>
                  </a:lnTo>
                  <a:lnTo>
                    <a:pt x="14488" y="16618"/>
                  </a:lnTo>
                  <a:lnTo>
                    <a:pt x="14252" y="15858"/>
                  </a:lnTo>
                  <a:lnTo>
                    <a:pt x="12473" y="15858"/>
                  </a:lnTo>
                  <a:lnTo>
                    <a:pt x="10944" y="15371"/>
                  </a:lnTo>
                  <a:lnTo>
                    <a:pt x="9417" y="14853"/>
                  </a:lnTo>
                  <a:lnTo>
                    <a:pt x="5411" y="14853"/>
                  </a:lnTo>
                  <a:lnTo>
                    <a:pt x="4435" y="14530"/>
                  </a:lnTo>
                  <a:lnTo>
                    <a:pt x="3581" y="13818"/>
                  </a:lnTo>
                  <a:lnTo>
                    <a:pt x="2914" y="12771"/>
                  </a:lnTo>
                  <a:lnTo>
                    <a:pt x="2500" y="11446"/>
                  </a:lnTo>
                  <a:lnTo>
                    <a:pt x="2407" y="9999"/>
                  </a:lnTo>
                  <a:lnTo>
                    <a:pt x="2637" y="8632"/>
                  </a:lnTo>
                  <a:lnTo>
                    <a:pt x="3151" y="7437"/>
                  </a:lnTo>
                  <a:lnTo>
                    <a:pt x="3910" y="6502"/>
                  </a:lnTo>
                  <a:lnTo>
                    <a:pt x="4875" y="5918"/>
                  </a:lnTo>
                  <a:lnTo>
                    <a:pt x="5904" y="5792"/>
                  </a:lnTo>
                  <a:lnTo>
                    <a:pt x="8135" y="5792"/>
                  </a:lnTo>
                  <a:lnTo>
                    <a:pt x="2546" y="3940"/>
                  </a:lnTo>
                  <a:lnTo>
                    <a:pt x="2676" y="3196"/>
                  </a:lnTo>
                  <a:lnTo>
                    <a:pt x="12134" y="3196"/>
                  </a:lnTo>
                  <a:lnTo>
                    <a:pt x="8095" y="1858"/>
                  </a:lnTo>
                  <a:lnTo>
                    <a:pt x="8150" y="1536"/>
                  </a:lnTo>
                  <a:lnTo>
                    <a:pt x="7129" y="1536"/>
                  </a:lnTo>
                  <a:lnTo>
                    <a:pt x="2474" y="0"/>
                  </a:lnTo>
                  <a:close/>
                </a:path>
              </a:pathLst>
            </a:custGeom>
            <a:solidFill>
              <a:srgbClr val="F04E6E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557" name="Google Shape;557;p17"/>
            <p:cNvSpPr/>
            <p:nvPr/>
          </p:nvSpPr>
          <p:spPr>
            <a:xfrm>
              <a:off x="691306" y="318390"/>
              <a:ext cx="243761" cy="2637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9705" y="0"/>
                  </a:moveTo>
                  <a:lnTo>
                    <a:pt x="1587" y="0"/>
                  </a:lnTo>
                  <a:lnTo>
                    <a:pt x="5124" y="732"/>
                  </a:lnTo>
                  <a:lnTo>
                    <a:pt x="8210" y="2410"/>
                  </a:lnTo>
                  <a:lnTo>
                    <a:pt x="10619" y="4912"/>
                  </a:lnTo>
                  <a:lnTo>
                    <a:pt x="12124" y="8114"/>
                  </a:lnTo>
                  <a:lnTo>
                    <a:pt x="12468" y="11553"/>
                  </a:lnTo>
                  <a:lnTo>
                    <a:pt x="11666" y="14804"/>
                  </a:lnTo>
                  <a:lnTo>
                    <a:pt x="9854" y="17651"/>
                  </a:lnTo>
                  <a:lnTo>
                    <a:pt x="7170" y="19878"/>
                  </a:lnTo>
                  <a:lnTo>
                    <a:pt x="3751" y="21268"/>
                  </a:lnTo>
                  <a:lnTo>
                    <a:pt x="0" y="21600"/>
                  </a:lnTo>
                  <a:lnTo>
                    <a:pt x="16584" y="21600"/>
                  </a:lnTo>
                  <a:lnTo>
                    <a:pt x="21600" y="2037"/>
                  </a:lnTo>
                  <a:lnTo>
                    <a:pt x="19003" y="2037"/>
                  </a:lnTo>
                  <a:lnTo>
                    <a:pt x="9705" y="0"/>
                  </a:lnTo>
                  <a:close/>
                </a:path>
              </a:pathLst>
            </a:custGeom>
            <a:solidFill>
              <a:srgbClr val="F04E6E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558" name="Google Shape;558;p17"/>
            <p:cNvSpPr/>
            <p:nvPr/>
          </p:nvSpPr>
          <p:spPr>
            <a:xfrm>
              <a:off x="108850" y="131532"/>
              <a:ext cx="838322" cy="2117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9911" y="0"/>
                  </a:moveTo>
                  <a:lnTo>
                    <a:pt x="0" y="0"/>
                  </a:lnTo>
                  <a:lnTo>
                    <a:pt x="20656" y="19379"/>
                  </a:lnTo>
                  <a:lnTo>
                    <a:pt x="20533" y="21600"/>
                  </a:lnTo>
                  <a:lnTo>
                    <a:pt x="21288" y="21600"/>
                  </a:lnTo>
                  <a:lnTo>
                    <a:pt x="21600" y="16389"/>
                  </a:lnTo>
                  <a:lnTo>
                    <a:pt x="19085" y="16389"/>
                  </a:lnTo>
                  <a:lnTo>
                    <a:pt x="18839" y="16027"/>
                  </a:lnTo>
                  <a:lnTo>
                    <a:pt x="18640" y="15348"/>
                  </a:lnTo>
                  <a:lnTo>
                    <a:pt x="18556" y="14700"/>
                  </a:lnTo>
                  <a:lnTo>
                    <a:pt x="17288" y="14700"/>
                  </a:lnTo>
                  <a:lnTo>
                    <a:pt x="17039" y="14327"/>
                  </a:lnTo>
                  <a:lnTo>
                    <a:pt x="16845" y="13609"/>
                  </a:lnTo>
                  <a:lnTo>
                    <a:pt x="16732" y="12609"/>
                  </a:lnTo>
                  <a:lnTo>
                    <a:pt x="16727" y="11566"/>
                  </a:lnTo>
                  <a:lnTo>
                    <a:pt x="16819" y="10601"/>
                  </a:lnTo>
                  <a:lnTo>
                    <a:pt x="16992" y="9826"/>
                  </a:lnTo>
                  <a:lnTo>
                    <a:pt x="17228" y="9353"/>
                  </a:lnTo>
                  <a:lnTo>
                    <a:pt x="17501" y="9291"/>
                  </a:lnTo>
                  <a:lnTo>
                    <a:pt x="19811" y="9291"/>
                  </a:lnTo>
                  <a:lnTo>
                    <a:pt x="17274" y="6896"/>
                  </a:lnTo>
                  <a:lnTo>
                    <a:pt x="17336" y="5843"/>
                  </a:lnTo>
                  <a:lnTo>
                    <a:pt x="16136" y="5843"/>
                  </a:lnTo>
                  <a:lnTo>
                    <a:pt x="9911" y="0"/>
                  </a:lnTo>
                  <a:close/>
                </a:path>
              </a:pathLst>
            </a:custGeom>
            <a:solidFill>
              <a:srgbClr val="F04E6E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559" name="Google Shape;559;p17"/>
            <p:cNvSpPr/>
            <p:nvPr/>
          </p:nvSpPr>
          <p:spPr>
            <a:xfrm>
              <a:off x="849577" y="238970"/>
              <a:ext cx="109489" cy="5321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9095" y="0"/>
                  </a:moveTo>
                  <a:lnTo>
                    <a:pt x="1578" y="0"/>
                  </a:lnTo>
                  <a:lnTo>
                    <a:pt x="3527" y="1522"/>
                  </a:lnTo>
                  <a:lnTo>
                    <a:pt x="5096" y="4397"/>
                  </a:lnTo>
                  <a:lnTo>
                    <a:pt x="6023" y="8297"/>
                  </a:lnTo>
                  <a:lnTo>
                    <a:pt x="6098" y="12611"/>
                  </a:lnTo>
                  <a:lnTo>
                    <a:pt x="5362" y="16564"/>
                  </a:lnTo>
                  <a:lnTo>
                    <a:pt x="3959" y="19685"/>
                  </a:lnTo>
                  <a:lnTo>
                    <a:pt x="2032" y="21505"/>
                  </a:lnTo>
                  <a:lnTo>
                    <a:pt x="0" y="21600"/>
                  </a:lnTo>
                  <a:lnTo>
                    <a:pt x="19254" y="21600"/>
                  </a:lnTo>
                  <a:lnTo>
                    <a:pt x="21600" y="1229"/>
                  </a:lnTo>
                  <a:lnTo>
                    <a:pt x="19095" y="0"/>
                  </a:lnTo>
                  <a:close/>
                </a:path>
              </a:pathLst>
            </a:custGeom>
            <a:solidFill>
              <a:srgbClr val="F04E6E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560" name="Google Shape;560;p17"/>
            <p:cNvSpPr/>
            <p:nvPr/>
          </p:nvSpPr>
          <p:spPr>
            <a:xfrm>
              <a:off x="289915" y="0"/>
              <a:ext cx="244048" cy="83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779" y="0"/>
                  </a:moveTo>
                  <a:lnTo>
                    <a:pt x="0" y="21600"/>
                  </a:lnTo>
                  <a:lnTo>
                    <a:pt x="3676" y="21600"/>
                  </a:lnTo>
                  <a:lnTo>
                    <a:pt x="4308" y="13769"/>
                  </a:lnTo>
                  <a:lnTo>
                    <a:pt x="21600" y="13769"/>
                  </a:lnTo>
                  <a:lnTo>
                    <a:pt x="1779" y="0"/>
                  </a:lnTo>
                  <a:close/>
                </a:path>
              </a:pathLst>
            </a:custGeom>
            <a:solidFill>
              <a:srgbClr val="F04E6E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561" name="Google Shape;561;p17"/>
            <p:cNvSpPr/>
            <p:nvPr/>
          </p:nvSpPr>
          <p:spPr>
            <a:xfrm>
              <a:off x="220070" y="53059"/>
              <a:ext cx="726297" cy="44674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4509" y="12835"/>
                  </a:moveTo>
                  <a:lnTo>
                    <a:pt x="9395" y="12835"/>
                  </a:lnTo>
                  <a:lnTo>
                    <a:pt x="9616" y="13072"/>
                  </a:lnTo>
                  <a:lnTo>
                    <a:pt x="9658" y="13419"/>
                  </a:lnTo>
                  <a:lnTo>
                    <a:pt x="9541" y="13656"/>
                  </a:lnTo>
                  <a:lnTo>
                    <a:pt x="9439" y="14053"/>
                  </a:lnTo>
                  <a:lnTo>
                    <a:pt x="11992" y="14053"/>
                  </a:lnTo>
                  <a:lnTo>
                    <a:pt x="12134" y="13848"/>
                  </a:lnTo>
                  <a:lnTo>
                    <a:pt x="13285" y="13028"/>
                  </a:lnTo>
                  <a:lnTo>
                    <a:pt x="14509" y="12835"/>
                  </a:lnTo>
                  <a:close/>
                  <a:moveTo>
                    <a:pt x="7696" y="19201"/>
                  </a:moveTo>
                  <a:lnTo>
                    <a:pt x="4933" y="19201"/>
                  </a:lnTo>
                  <a:lnTo>
                    <a:pt x="5938" y="19558"/>
                  </a:lnTo>
                  <a:lnTo>
                    <a:pt x="6817" y="19888"/>
                  </a:lnTo>
                  <a:lnTo>
                    <a:pt x="7695" y="20233"/>
                  </a:lnTo>
                  <a:lnTo>
                    <a:pt x="8680" y="20638"/>
                  </a:lnTo>
                  <a:lnTo>
                    <a:pt x="8739" y="21014"/>
                  </a:lnTo>
                  <a:lnTo>
                    <a:pt x="8822" y="21238"/>
                  </a:lnTo>
                  <a:lnTo>
                    <a:pt x="8691" y="21352"/>
                  </a:lnTo>
                  <a:lnTo>
                    <a:pt x="8541" y="21600"/>
                  </a:lnTo>
                  <a:lnTo>
                    <a:pt x="10692" y="21600"/>
                  </a:lnTo>
                  <a:lnTo>
                    <a:pt x="10473" y="20781"/>
                  </a:lnTo>
                  <a:lnTo>
                    <a:pt x="10412" y="19724"/>
                  </a:lnTo>
                  <a:lnTo>
                    <a:pt x="9055" y="19724"/>
                  </a:lnTo>
                  <a:lnTo>
                    <a:pt x="7696" y="19201"/>
                  </a:lnTo>
                  <a:close/>
                  <a:moveTo>
                    <a:pt x="15737" y="12237"/>
                  </a:moveTo>
                  <a:lnTo>
                    <a:pt x="8297" y="12237"/>
                  </a:lnTo>
                  <a:lnTo>
                    <a:pt x="8480" y="12549"/>
                  </a:lnTo>
                  <a:lnTo>
                    <a:pt x="8638" y="12701"/>
                  </a:lnTo>
                  <a:lnTo>
                    <a:pt x="8678" y="13050"/>
                  </a:lnTo>
                  <a:lnTo>
                    <a:pt x="8530" y="13405"/>
                  </a:lnTo>
                  <a:lnTo>
                    <a:pt x="9063" y="13405"/>
                  </a:lnTo>
                  <a:lnTo>
                    <a:pt x="9059" y="13233"/>
                  </a:lnTo>
                  <a:lnTo>
                    <a:pt x="9203" y="12952"/>
                  </a:lnTo>
                  <a:lnTo>
                    <a:pt x="9395" y="12835"/>
                  </a:lnTo>
                  <a:lnTo>
                    <a:pt x="14509" y="12835"/>
                  </a:lnTo>
                  <a:lnTo>
                    <a:pt x="14547" y="12829"/>
                  </a:lnTo>
                  <a:lnTo>
                    <a:pt x="17272" y="12829"/>
                  </a:lnTo>
                  <a:lnTo>
                    <a:pt x="15737" y="12237"/>
                  </a:lnTo>
                  <a:close/>
                  <a:moveTo>
                    <a:pt x="15300" y="12069"/>
                  </a:moveTo>
                  <a:lnTo>
                    <a:pt x="7368" y="12069"/>
                  </a:lnTo>
                  <a:lnTo>
                    <a:pt x="7530" y="12226"/>
                  </a:lnTo>
                  <a:lnTo>
                    <a:pt x="7780" y="12334"/>
                  </a:lnTo>
                  <a:lnTo>
                    <a:pt x="7623" y="12676"/>
                  </a:lnTo>
                  <a:lnTo>
                    <a:pt x="7548" y="12995"/>
                  </a:lnTo>
                  <a:lnTo>
                    <a:pt x="7328" y="13063"/>
                  </a:lnTo>
                  <a:lnTo>
                    <a:pt x="8090" y="13063"/>
                  </a:lnTo>
                  <a:lnTo>
                    <a:pt x="8055" y="12902"/>
                  </a:lnTo>
                  <a:lnTo>
                    <a:pt x="8188" y="12640"/>
                  </a:lnTo>
                  <a:lnTo>
                    <a:pt x="8297" y="12237"/>
                  </a:lnTo>
                  <a:lnTo>
                    <a:pt x="15737" y="12237"/>
                  </a:lnTo>
                  <a:lnTo>
                    <a:pt x="15300" y="12069"/>
                  </a:lnTo>
                  <a:close/>
                  <a:moveTo>
                    <a:pt x="14316" y="11690"/>
                  </a:moveTo>
                  <a:lnTo>
                    <a:pt x="6415" y="11690"/>
                  </a:lnTo>
                  <a:lnTo>
                    <a:pt x="6570" y="11863"/>
                  </a:lnTo>
                  <a:lnTo>
                    <a:pt x="6818" y="11998"/>
                  </a:lnTo>
                  <a:lnTo>
                    <a:pt x="6641" y="12334"/>
                  </a:lnTo>
                  <a:lnTo>
                    <a:pt x="6553" y="12643"/>
                  </a:lnTo>
                  <a:lnTo>
                    <a:pt x="6331" y="12675"/>
                  </a:lnTo>
                  <a:lnTo>
                    <a:pt x="7069" y="12675"/>
                  </a:lnTo>
                  <a:lnTo>
                    <a:pt x="7034" y="12578"/>
                  </a:lnTo>
                  <a:lnTo>
                    <a:pt x="7157" y="12183"/>
                  </a:lnTo>
                  <a:lnTo>
                    <a:pt x="7368" y="12069"/>
                  </a:lnTo>
                  <a:lnTo>
                    <a:pt x="15300" y="12069"/>
                  </a:lnTo>
                  <a:lnTo>
                    <a:pt x="14316" y="11690"/>
                  </a:lnTo>
                  <a:close/>
                  <a:moveTo>
                    <a:pt x="3294" y="7444"/>
                  </a:moveTo>
                  <a:lnTo>
                    <a:pt x="596" y="7444"/>
                  </a:lnTo>
                  <a:lnTo>
                    <a:pt x="1778" y="7897"/>
                  </a:lnTo>
                  <a:lnTo>
                    <a:pt x="2815" y="8900"/>
                  </a:lnTo>
                  <a:lnTo>
                    <a:pt x="3622" y="10371"/>
                  </a:lnTo>
                  <a:lnTo>
                    <a:pt x="4115" y="12226"/>
                  </a:lnTo>
                  <a:lnTo>
                    <a:pt x="4117" y="12237"/>
                  </a:lnTo>
                  <a:lnTo>
                    <a:pt x="4223" y="14281"/>
                  </a:lnTo>
                  <a:lnTo>
                    <a:pt x="3943" y="16212"/>
                  </a:lnTo>
                  <a:lnTo>
                    <a:pt x="3321" y="17897"/>
                  </a:lnTo>
                  <a:lnTo>
                    <a:pt x="2407" y="19208"/>
                  </a:lnTo>
                  <a:lnTo>
                    <a:pt x="1247" y="20015"/>
                  </a:lnTo>
                  <a:lnTo>
                    <a:pt x="0" y="20186"/>
                  </a:lnTo>
                  <a:lnTo>
                    <a:pt x="4845" y="20186"/>
                  </a:lnTo>
                  <a:lnTo>
                    <a:pt x="4753" y="20001"/>
                  </a:lnTo>
                  <a:lnTo>
                    <a:pt x="4522" y="19728"/>
                  </a:lnTo>
                  <a:lnTo>
                    <a:pt x="4764" y="19499"/>
                  </a:lnTo>
                  <a:lnTo>
                    <a:pt x="4933" y="19201"/>
                  </a:lnTo>
                  <a:lnTo>
                    <a:pt x="7696" y="19201"/>
                  </a:lnTo>
                  <a:lnTo>
                    <a:pt x="4885" y="18118"/>
                  </a:lnTo>
                  <a:lnTo>
                    <a:pt x="5576" y="13390"/>
                  </a:lnTo>
                  <a:lnTo>
                    <a:pt x="8312" y="13390"/>
                  </a:lnTo>
                  <a:lnTo>
                    <a:pt x="8127" y="13239"/>
                  </a:lnTo>
                  <a:lnTo>
                    <a:pt x="8090" y="13063"/>
                  </a:lnTo>
                  <a:lnTo>
                    <a:pt x="7328" y="13063"/>
                  </a:lnTo>
                  <a:lnTo>
                    <a:pt x="7136" y="12865"/>
                  </a:lnTo>
                  <a:lnTo>
                    <a:pt x="7069" y="12675"/>
                  </a:lnTo>
                  <a:lnTo>
                    <a:pt x="6331" y="12675"/>
                  </a:lnTo>
                  <a:lnTo>
                    <a:pt x="6152" y="12459"/>
                  </a:lnTo>
                  <a:lnTo>
                    <a:pt x="6063" y="12164"/>
                  </a:lnTo>
                  <a:lnTo>
                    <a:pt x="6203" y="11794"/>
                  </a:lnTo>
                  <a:lnTo>
                    <a:pt x="6415" y="11690"/>
                  </a:lnTo>
                  <a:lnTo>
                    <a:pt x="14316" y="11690"/>
                  </a:lnTo>
                  <a:lnTo>
                    <a:pt x="3294" y="7444"/>
                  </a:lnTo>
                  <a:close/>
                  <a:moveTo>
                    <a:pt x="19559" y="8197"/>
                  </a:moveTo>
                  <a:lnTo>
                    <a:pt x="16892" y="8197"/>
                  </a:lnTo>
                  <a:lnTo>
                    <a:pt x="17181" y="8367"/>
                  </a:lnTo>
                  <a:lnTo>
                    <a:pt x="17412" y="8703"/>
                  </a:lnTo>
                  <a:lnTo>
                    <a:pt x="17551" y="9174"/>
                  </a:lnTo>
                  <a:lnTo>
                    <a:pt x="17568" y="9696"/>
                  </a:lnTo>
                  <a:lnTo>
                    <a:pt x="17465" y="10162"/>
                  </a:lnTo>
                  <a:lnTo>
                    <a:pt x="17259" y="10526"/>
                  </a:lnTo>
                  <a:lnTo>
                    <a:pt x="16967" y="10743"/>
                  </a:lnTo>
                  <a:lnTo>
                    <a:pt x="16647" y="10761"/>
                  </a:lnTo>
                  <a:lnTo>
                    <a:pt x="18110" y="10761"/>
                  </a:lnTo>
                  <a:lnTo>
                    <a:pt x="18069" y="10630"/>
                  </a:lnTo>
                  <a:lnTo>
                    <a:pt x="18055" y="10125"/>
                  </a:lnTo>
                  <a:lnTo>
                    <a:pt x="18164" y="9639"/>
                  </a:lnTo>
                  <a:lnTo>
                    <a:pt x="18371" y="9242"/>
                  </a:lnTo>
                  <a:lnTo>
                    <a:pt x="18648" y="9007"/>
                  </a:lnTo>
                  <a:lnTo>
                    <a:pt x="18959" y="8989"/>
                  </a:lnTo>
                  <a:lnTo>
                    <a:pt x="21600" y="8989"/>
                  </a:lnTo>
                  <a:lnTo>
                    <a:pt x="19559" y="8197"/>
                  </a:lnTo>
                  <a:close/>
                  <a:moveTo>
                    <a:pt x="9335" y="0"/>
                  </a:moveTo>
                  <a:lnTo>
                    <a:pt x="3525" y="0"/>
                  </a:lnTo>
                  <a:lnTo>
                    <a:pt x="15598" y="4650"/>
                  </a:lnTo>
                  <a:lnTo>
                    <a:pt x="15318" y="6563"/>
                  </a:lnTo>
                  <a:lnTo>
                    <a:pt x="16703" y="6563"/>
                  </a:lnTo>
                  <a:lnTo>
                    <a:pt x="17213" y="3035"/>
                  </a:lnTo>
                  <a:lnTo>
                    <a:pt x="9335" y="0"/>
                  </a:lnTo>
                  <a:close/>
                  <a:moveTo>
                    <a:pt x="8312" y="13390"/>
                  </a:moveTo>
                  <a:lnTo>
                    <a:pt x="5576" y="13390"/>
                  </a:lnTo>
                  <a:lnTo>
                    <a:pt x="9744" y="14996"/>
                  </a:lnTo>
                  <a:lnTo>
                    <a:pt x="9055" y="19724"/>
                  </a:lnTo>
                  <a:lnTo>
                    <a:pt x="10412" y="19724"/>
                  </a:lnTo>
                  <a:lnTo>
                    <a:pt x="10356" y="18748"/>
                  </a:lnTo>
                  <a:lnTo>
                    <a:pt x="10624" y="16832"/>
                  </a:lnTo>
                  <a:lnTo>
                    <a:pt x="11232" y="15157"/>
                  </a:lnTo>
                  <a:lnTo>
                    <a:pt x="11992" y="14053"/>
                  </a:lnTo>
                  <a:lnTo>
                    <a:pt x="9439" y="14053"/>
                  </a:lnTo>
                  <a:lnTo>
                    <a:pt x="9249" y="13751"/>
                  </a:lnTo>
                  <a:lnTo>
                    <a:pt x="9066" y="13589"/>
                  </a:lnTo>
                  <a:lnTo>
                    <a:pt x="9063" y="13405"/>
                  </a:lnTo>
                  <a:lnTo>
                    <a:pt x="8530" y="13405"/>
                  </a:lnTo>
                  <a:lnTo>
                    <a:pt x="8327" y="13403"/>
                  </a:lnTo>
                  <a:lnTo>
                    <a:pt x="8312" y="1339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</p:grpSp>
      <p:sp>
        <p:nvSpPr>
          <p:cNvPr id="562" name="Google Shape;562;p17"/>
          <p:cNvSpPr/>
          <p:nvPr/>
        </p:nvSpPr>
        <p:spPr>
          <a:xfrm>
            <a:off x="3216618" y="515067"/>
            <a:ext cx="178795" cy="219735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563" name="Google Shape;563;p17"/>
          <p:cNvSpPr/>
          <p:nvPr/>
        </p:nvSpPr>
        <p:spPr>
          <a:xfrm>
            <a:off x="4255272" y="62130"/>
            <a:ext cx="185254" cy="231217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564" name="Google Shape;564;p17"/>
          <p:cNvSpPr/>
          <p:nvPr/>
        </p:nvSpPr>
        <p:spPr>
          <a:xfrm>
            <a:off x="2798148" y="461823"/>
            <a:ext cx="93384" cy="234416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565" name="Google Shape;565;p17"/>
          <p:cNvSpPr/>
          <p:nvPr/>
        </p:nvSpPr>
        <p:spPr>
          <a:xfrm>
            <a:off x="3675438" y="526820"/>
            <a:ext cx="120323" cy="120876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566" name="Google Shape;566;p17"/>
          <p:cNvSpPr/>
          <p:nvPr/>
        </p:nvSpPr>
        <p:spPr>
          <a:xfrm>
            <a:off x="4145424" y="638271"/>
            <a:ext cx="120709" cy="120980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567" name="Google Shape;567;p17"/>
          <p:cNvSpPr/>
          <p:nvPr/>
        </p:nvSpPr>
        <p:spPr>
          <a:xfrm>
            <a:off x="0" y="927100"/>
            <a:ext cx="4572000" cy="1295450"/>
          </a:xfrm>
          <a:prstGeom prst="rect">
            <a:avLst/>
          </a:prstGeom>
          <a:solidFill>
            <a:srgbClr val="C7EAFB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568" name="Google Shape;568;p17"/>
          <p:cNvSpPr/>
          <p:nvPr/>
        </p:nvSpPr>
        <p:spPr>
          <a:xfrm>
            <a:off x="0" y="914400"/>
            <a:ext cx="4572000" cy="25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569" name="Google Shape;569;p17"/>
          <p:cNvSpPr/>
          <p:nvPr/>
        </p:nvSpPr>
        <p:spPr>
          <a:xfrm>
            <a:off x="0" y="2222549"/>
            <a:ext cx="4572000" cy="3365451"/>
          </a:xfrm>
          <a:prstGeom prst="rect">
            <a:avLst/>
          </a:prstGeom>
          <a:solidFill>
            <a:srgbClr val="E6E7E8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570" name="Google Shape;570;p17"/>
          <p:cNvSpPr/>
          <p:nvPr/>
        </p:nvSpPr>
        <p:spPr>
          <a:xfrm>
            <a:off x="0" y="2209849"/>
            <a:ext cx="4572000" cy="2540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571" name="Google Shape;571;p17"/>
          <p:cNvSpPr/>
          <p:nvPr/>
        </p:nvSpPr>
        <p:spPr>
          <a:xfrm>
            <a:off x="0" y="5588000"/>
            <a:ext cx="4572000" cy="812800"/>
          </a:xfrm>
          <a:prstGeom prst="rect">
            <a:avLst/>
          </a:prstGeom>
          <a:solidFill>
            <a:srgbClr val="CCE7D3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572" name="Google Shape;572;p17"/>
          <p:cNvSpPr/>
          <p:nvPr/>
        </p:nvSpPr>
        <p:spPr>
          <a:xfrm>
            <a:off x="0" y="5575300"/>
            <a:ext cx="4572000" cy="25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573" name="Google Shape;573;p17"/>
          <p:cNvSpPr txBox="1">
            <a:spLocks noGrp="1"/>
          </p:cNvSpPr>
          <p:nvPr>
            <p:ph type="title"/>
          </p:nvPr>
        </p:nvSpPr>
        <p:spPr>
          <a:xfrm>
            <a:off x="215900" y="198085"/>
            <a:ext cx="1846579" cy="612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ontserrat Black"/>
              <a:buNone/>
            </a:pPr>
            <a:r>
              <a:rPr lang="fa-IR" sz="2400">
                <a:latin typeface="Vazir Black" panose="020B0603030804020204" pitchFamily="34" charset="-78"/>
                <a:cs typeface="Vazir Black" panose="020B0603030804020204" pitchFamily="34" charset="-78"/>
              </a:rPr>
              <a:t>نوبت نوبتی</a:t>
            </a:r>
            <a:endParaRPr sz="2400" dirty="0">
              <a:latin typeface="Vazir Black" panose="020B0603030804020204" pitchFamily="34" charset="-78"/>
              <a:cs typeface="Vazir Black" panose="020B0603030804020204" pitchFamily="34" charset="-78"/>
            </a:endParaRPr>
          </a:p>
          <a:p>
            <a:pPr marL="0" lvl="0" indent="1270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 Medium"/>
              <a:buNone/>
            </a:pPr>
            <a:r>
              <a:rPr lang="en-US" sz="1000" b="0" dirty="0" err="1"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scratch.mit.edu</a:t>
            </a:r>
            <a:endParaRPr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574" name="Google Shape;574;p17"/>
          <p:cNvSpPr txBox="1"/>
          <p:nvPr/>
        </p:nvSpPr>
        <p:spPr>
          <a:xfrm>
            <a:off x="1678919" y="1035707"/>
            <a:ext cx="1214757" cy="228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1CB"/>
              </a:buClr>
              <a:buSzPts val="1400"/>
              <a:buFont typeface="Montserrat Black"/>
              <a:buNone/>
            </a:pPr>
            <a:r>
              <a:rPr lang="fa-IR" sz="1400" i="0" u="none" strike="noStrike" cap="none">
                <a:solidFill>
                  <a:srgbClr val="00A1CB"/>
                </a:solidFill>
                <a:latin typeface="Vazir" panose="020B0603030804020204" pitchFamily="34" charset="-78"/>
                <a:ea typeface="Montserrat Black"/>
                <a:cs typeface="Vazir" panose="020B0603030804020204" pitchFamily="34" charset="-78"/>
                <a:sym typeface="Montserrat Black"/>
              </a:rPr>
              <a:t>آماده شو</a:t>
            </a:r>
            <a:endParaRPr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575" name="Google Shape;575;p17"/>
          <p:cNvSpPr txBox="1"/>
          <p:nvPr/>
        </p:nvSpPr>
        <p:spPr>
          <a:xfrm>
            <a:off x="1" y="2337456"/>
            <a:ext cx="4572000" cy="228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9598"/>
              </a:buClr>
              <a:buSzPts val="1400"/>
              <a:buFont typeface="Montserrat Black"/>
              <a:buNone/>
            </a:pPr>
            <a:r>
              <a:rPr lang="fa-IR" sz="1400" i="0" u="none" strike="noStrike" cap="none">
                <a:solidFill>
                  <a:srgbClr val="939598"/>
                </a:solidFill>
                <a:latin typeface="Vazir" panose="020B0603030804020204" pitchFamily="34" charset="-78"/>
                <a:ea typeface="Montserrat Black"/>
                <a:cs typeface="Vazir" panose="020B0603030804020204" pitchFamily="34" charset="-78"/>
                <a:sym typeface="Montserrat Black"/>
              </a:rPr>
              <a:t>این کد را اضافه کن</a:t>
            </a:r>
            <a:endParaRPr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578" name="Google Shape;578;p17"/>
          <p:cNvSpPr txBox="1"/>
          <p:nvPr/>
        </p:nvSpPr>
        <p:spPr>
          <a:xfrm>
            <a:off x="3115497" y="3984470"/>
            <a:ext cx="1162686" cy="127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466"/>
              </a:buClr>
              <a:buSzPts val="900"/>
              <a:buFont typeface="Roboto Medium"/>
              <a:buNone/>
            </a:pPr>
            <a:r>
              <a:rPr lang="fa-IR" sz="900" b="0" i="0" u="none" strike="noStrike" cap="none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پیامی را </a:t>
            </a: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پخش</a:t>
            </a:r>
            <a:r>
              <a:rPr lang="fa-IR" sz="900" b="0" i="0" u="none" strike="noStrike" cap="none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 کنید.</a:t>
            </a:r>
            <a:endParaRPr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579" name="Google Shape;579;p17"/>
          <p:cNvSpPr txBox="1"/>
          <p:nvPr/>
        </p:nvSpPr>
        <p:spPr>
          <a:xfrm>
            <a:off x="3115497" y="4363476"/>
            <a:ext cx="1171576" cy="409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5080" lvl="0" indent="12700" rtl="1">
              <a:lnSpc>
                <a:spcPct val="111099"/>
              </a:lnSpc>
              <a:spcBef>
                <a:spcPts val="0"/>
              </a:spcBef>
              <a:spcAft>
                <a:spcPts val="0"/>
              </a:spcAft>
              <a:buClr>
                <a:srgbClr val="636466"/>
              </a:buClr>
              <a:buSzPts val="900"/>
              <a:buFont typeface="Roboto Medium"/>
              <a:buNone/>
            </a:pPr>
            <a:r>
              <a:rPr lang="fa-IR" sz="900" b="0" i="0" u="none" strike="noStrike" cap="none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به این رقصنده بگویید که پس از دریافت پیام باید چه کار کند.</a:t>
            </a:r>
            <a:endParaRPr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580" name="Google Shape;580;p17"/>
          <p:cNvSpPr txBox="1"/>
          <p:nvPr/>
        </p:nvSpPr>
        <p:spPr>
          <a:xfrm>
            <a:off x="659589" y="1780538"/>
            <a:ext cx="1341120" cy="268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52400" marR="5080" lvl="0" indent="-140335" algn="ctr" rtl="1">
              <a:lnSpc>
                <a:spcPct val="111099"/>
              </a:lnSpc>
              <a:spcBef>
                <a:spcPts val="0"/>
              </a:spcBef>
              <a:spcAft>
                <a:spcPts val="0"/>
              </a:spcAft>
              <a:buClr>
                <a:srgbClr val="636466"/>
              </a:buClr>
              <a:buSzPts val="900"/>
              <a:buFont typeface="Roboto Medium"/>
              <a:buNone/>
            </a:pPr>
            <a:r>
              <a:rPr lang="fa-IR" sz="900" b="0" i="0" u="none" strike="noStrike" cap="none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دو رقصنده از گروه </a:t>
            </a:r>
            <a:r>
              <a:rPr lang="fa-IR" sz="900" b="1" i="0" u="none" strike="noStrike" cap="none">
                <a:solidFill>
                  <a:srgbClr val="636466"/>
                </a:solidFill>
                <a:latin typeface="Vazir Bold" panose="020B0603030804020204" pitchFamily="34" charset="-78"/>
                <a:ea typeface="Roboto Medium"/>
                <a:cs typeface="Vazir Bold" panose="020B0603030804020204" pitchFamily="34" charset="-78"/>
                <a:sym typeface="Roboto Medium"/>
              </a:rPr>
              <a:t>رقص</a:t>
            </a:r>
            <a:endParaRPr lang="en-US" sz="900" b="1" i="0" u="none" strike="noStrike" cap="none">
              <a:solidFill>
                <a:srgbClr val="636466"/>
              </a:solidFill>
              <a:latin typeface="Vazir Bold" panose="020B0603030804020204" pitchFamily="34" charset="-78"/>
              <a:ea typeface="Roboto Medium"/>
              <a:cs typeface="Vazir Bold" panose="020B0603030804020204" pitchFamily="34" charset="-78"/>
              <a:sym typeface="Roboto Medium"/>
            </a:endParaRPr>
          </a:p>
          <a:p>
            <a:pPr marL="152400" marR="5080" lvl="0" indent="-140335" algn="ctr" rtl="1">
              <a:lnSpc>
                <a:spcPct val="111099"/>
              </a:lnSpc>
              <a:spcBef>
                <a:spcPts val="0"/>
              </a:spcBef>
              <a:spcAft>
                <a:spcPts val="0"/>
              </a:spcAft>
              <a:buClr>
                <a:srgbClr val="636466"/>
              </a:buClr>
              <a:buSzPts val="900"/>
              <a:buFont typeface="Roboto Medium"/>
              <a:buNone/>
            </a:pP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را انتخاب کنید.</a:t>
            </a:r>
            <a:endParaRPr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581" name="Google Shape;581;p17"/>
          <p:cNvSpPr/>
          <p:nvPr/>
        </p:nvSpPr>
        <p:spPr>
          <a:xfrm>
            <a:off x="1123818" y="1325756"/>
            <a:ext cx="412396" cy="412395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582" name="Google Shape;582;p17"/>
          <p:cNvSpPr/>
          <p:nvPr/>
        </p:nvSpPr>
        <p:spPr>
          <a:xfrm>
            <a:off x="1123818" y="1325758"/>
            <a:ext cx="412395" cy="412395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00" y="21600"/>
                </a:moveTo>
                <a:lnTo>
                  <a:pt x="13276" y="21315"/>
                </a:lnTo>
                <a:lnTo>
                  <a:pt x="15550" y="20502"/>
                </a:lnTo>
                <a:lnTo>
                  <a:pt x="17555" y="19227"/>
                </a:lnTo>
                <a:lnTo>
                  <a:pt x="19227" y="17555"/>
                </a:lnTo>
                <a:lnTo>
                  <a:pt x="20502" y="15550"/>
                </a:lnTo>
                <a:lnTo>
                  <a:pt x="21315" y="13276"/>
                </a:lnTo>
                <a:lnTo>
                  <a:pt x="21600" y="10800"/>
                </a:lnTo>
                <a:lnTo>
                  <a:pt x="21315" y="8324"/>
                </a:lnTo>
                <a:lnTo>
                  <a:pt x="20502" y="6050"/>
                </a:lnTo>
                <a:lnTo>
                  <a:pt x="19227" y="4045"/>
                </a:lnTo>
                <a:lnTo>
                  <a:pt x="17555" y="2373"/>
                </a:lnTo>
                <a:lnTo>
                  <a:pt x="15550" y="1098"/>
                </a:lnTo>
                <a:lnTo>
                  <a:pt x="13276" y="285"/>
                </a:lnTo>
                <a:lnTo>
                  <a:pt x="10800" y="0"/>
                </a:lnTo>
                <a:lnTo>
                  <a:pt x="8324" y="285"/>
                </a:lnTo>
                <a:lnTo>
                  <a:pt x="6050" y="1098"/>
                </a:lnTo>
                <a:lnTo>
                  <a:pt x="4045" y="2373"/>
                </a:lnTo>
                <a:lnTo>
                  <a:pt x="2373" y="4045"/>
                </a:lnTo>
                <a:lnTo>
                  <a:pt x="1098" y="6050"/>
                </a:lnTo>
                <a:lnTo>
                  <a:pt x="285" y="8324"/>
                </a:lnTo>
                <a:lnTo>
                  <a:pt x="0" y="10800"/>
                </a:lnTo>
                <a:lnTo>
                  <a:pt x="285" y="13276"/>
                </a:lnTo>
                <a:lnTo>
                  <a:pt x="1098" y="15550"/>
                </a:lnTo>
                <a:lnTo>
                  <a:pt x="2373" y="17555"/>
                </a:lnTo>
                <a:lnTo>
                  <a:pt x="4045" y="19227"/>
                </a:lnTo>
                <a:lnTo>
                  <a:pt x="6050" y="20502"/>
                </a:lnTo>
                <a:lnTo>
                  <a:pt x="8324" y="21315"/>
                </a:lnTo>
                <a:lnTo>
                  <a:pt x="10800" y="21600"/>
                </a:lnTo>
                <a:close/>
              </a:path>
            </a:pathLst>
          </a:custGeom>
          <a:noFill/>
          <a:ln w="19050" cap="flat" cmpd="sng">
            <a:solidFill>
              <a:srgbClr val="00A1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583" name="Google Shape;583;p17"/>
          <p:cNvSpPr/>
          <p:nvPr/>
        </p:nvSpPr>
        <p:spPr>
          <a:xfrm>
            <a:off x="3240403" y="1326710"/>
            <a:ext cx="712471" cy="71247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9290" y="0"/>
                </a:moveTo>
                <a:lnTo>
                  <a:pt x="2310" y="0"/>
                </a:lnTo>
                <a:lnTo>
                  <a:pt x="975" y="36"/>
                </a:lnTo>
                <a:lnTo>
                  <a:pt x="289" y="289"/>
                </a:lnTo>
                <a:lnTo>
                  <a:pt x="36" y="975"/>
                </a:lnTo>
                <a:lnTo>
                  <a:pt x="0" y="2310"/>
                </a:lnTo>
                <a:lnTo>
                  <a:pt x="0" y="19290"/>
                </a:lnTo>
                <a:lnTo>
                  <a:pt x="36" y="20625"/>
                </a:lnTo>
                <a:lnTo>
                  <a:pt x="289" y="21311"/>
                </a:lnTo>
                <a:lnTo>
                  <a:pt x="975" y="21564"/>
                </a:lnTo>
                <a:lnTo>
                  <a:pt x="2310" y="21600"/>
                </a:lnTo>
                <a:lnTo>
                  <a:pt x="19290" y="21600"/>
                </a:lnTo>
                <a:lnTo>
                  <a:pt x="20625" y="21564"/>
                </a:lnTo>
                <a:lnTo>
                  <a:pt x="21311" y="21311"/>
                </a:lnTo>
                <a:lnTo>
                  <a:pt x="21564" y="20625"/>
                </a:lnTo>
                <a:lnTo>
                  <a:pt x="21600" y="19290"/>
                </a:lnTo>
                <a:lnTo>
                  <a:pt x="21600" y="2310"/>
                </a:lnTo>
                <a:lnTo>
                  <a:pt x="21564" y="975"/>
                </a:lnTo>
                <a:lnTo>
                  <a:pt x="21311" y="289"/>
                </a:lnTo>
                <a:lnTo>
                  <a:pt x="20625" y="36"/>
                </a:lnTo>
                <a:lnTo>
                  <a:pt x="1929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584" name="Google Shape;584;p17"/>
          <p:cNvSpPr/>
          <p:nvPr/>
        </p:nvSpPr>
        <p:spPr>
          <a:xfrm>
            <a:off x="3357171" y="1364810"/>
            <a:ext cx="478938" cy="533193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5" name="Google Shape;585;p17"/>
          <p:cNvSpPr/>
          <p:nvPr/>
        </p:nvSpPr>
        <p:spPr>
          <a:xfrm>
            <a:off x="3240403" y="1326710"/>
            <a:ext cx="712471" cy="71247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310" y="0"/>
                </a:moveTo>
                <a:lnTo>
                  <a:pt x="975" y="36"/>
                </a:lnTo>
                <a:lnTo>
                  <a:pt x="289" y="289"/>
                </a:lnTo>
                <a:lnTo>
                  <a:pt x="36" y="975"/>
                </a:lnTo>
                <a:lnTo>
                  <a:pt x="0" y="2310"/>
                </a:lnTo>
                <a:lnTo>
                  <a:pt x="0" y="19290"/>
                </a:lnTo>
                <a:lnTo>
                  <a:pt x="36" y="20625"/>
                </a:lnTo>
                <a:lnTo>
                  <a:pt x="289" y="21311"/>
                </a:lnTo>
                <a:lnTo>
                  <a:pt x="975" y="21564"/>
                </a:lnTo>
                <a:lnTo>
                  <a:pt x="2310" y="21600"/>
                </a:lnTo>
                <a:lnTo>
                  <a:pt x="19290" y="21600"/>
                </a:lnTo>
                <a:lnTo>
                  <a:pt x="20625" y="21564"/>
                </a:lnTo>
                <a:lnTo>
                  <a:pt x="21311" y="21311"/>
                </a:lnTo>
                <a:lnTo>
                  <a:pt x="21564" y="20625"/>
                </a:lnTo>
                <a:lnTo>
                  <a:pt x="21600" y="19290"/>
                </a:lnTo>
                <a:lnTo>
                  <a:pt x="21600" y="2310"/>
                </a:lnTo>
                <a:lnTo>
                  <a:pt x="21564" y="975"/>
                </a:lnTo>
                <a:lnTo>
                  <a:pt x="21311" y="289"/>
                </a:lnTo>
                <a:lnTo>
                  <a:pt x="20625" y="36"/>
                </a:lnTo>
                <a:lnTo>
                  <a:pt x="19290" y="0"/>
                </a:lnTo>
                <a:lnTo>
                  <a:pt x="2310" y="0"/>
                </a:lnTo>
                <a:close/>
              </a:path>
            </a:pathLst>
          </a:custGeom>
          <a:noFill/>
          <a:ln w="19050" cap="flat" cmpd="sng">
            <a:solidFill>
              <a:srgbClr val="00A1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586" name="Google Shape;586;p17"/>
          <p:cNvSpPr txBox="1"/>
          <p:nvPr/>
        </p:nvSpPr>
        <p:spPr>
          <a:xfrm>
            <a:off x="3365055" y="1874865"/>
            <a:ext cx="464820" cy="127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800"/>
              <a:buFont typeface="Roboto Medium"/>
              <a:buNone/>
            </a:pPr>
            <a:r>
              <a:rPr lang="en-US" sz="800" b="0" i="0" u="none" strike="noStrike" cap="none">
                <a:solidFill>
                  <a:srgbClr val="231F20"/>
                </a:solidFill>
                <a:latin typeface="Roboto Medium"/>
                <a:ea typeface="Roboto Medium"/>
                <a:cs typeface="Roboto Medium"/>
                <a:sym typeface="Roboto Medium"/>
              </a:rPr>
              <a:t>Champ99</a:t>
            </a:r>
            <a:endParaRPr/>
          </a:p>
        </p:txBody>
      </p:sp>
      <p:sp>
        <p:nvSpPr>
          <p:cNvPr id="587" name="Google Shape;587;p17"/>
          <p:cNvSpPr/>
          <p:nvPr/>
        </p:nvSpPr>
        <p:spPr>
          <a:xfrm>
            <a:off x="2326003" y="1326710"/>
            <a:ext cx="712472" cy="71247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9290" y="0"/>
                </a:moveTo>
                <a:lnTo>
                  <a:pt x="2310" y="0"/>
                </a:lnTo>
                <a:lnTo>
                  <a:pt x="975" y="36"/>
                </a:lnTo>
                <a:lnTo>
                  <a:pt x="289" y="289"/>
                </a:lnTo>
                <a:lnTo>
                  <a:pt x="36" y="975"/>
                </a:lnTo>
                <a:lnTo>
                  <a:pt x="0" y="2310"/>
                </a:lnTo>
                <a:lnTo>
                  <a:pt x="0" y="19290"/>
                </a:lnTo>
                <a:lnTo>
                  <a:pt x="36" y="20625"/>
                </a:lnTo>
                <a:lnTo>
                  <a:pt x="289" y="21311"/>
                </a:lnTo>
                <a:lnTo>
                  <a:pt x="975" y="21564"/>
                </a:lnTo>
                <a:lnTo>
                  <a:pt x="2310" y="21600"/>
                </a:lnTo>
                <a:lnTo>
                  <a:pt x="19290" y="21600"/>
                </a:lnTo>
                <a:lnTo>
                  <a:pt x="20625" y="21564"/>
                </a:lnTo>
                <a:lnTo>
                  <a:pt x="21311" y="21311"/>
                </a:lnTo>
                <a:lnTo>
                  <a:pt x="21564" y="20625"/>
                </a:lnTo>
                <a:lnTo>
                  <a:pt x="21600" y="19290"/>
                </a:lnTo>
                <a:lnTo>
                  <a:pt x="21600" y="2310"/>
                </a:lnTo>
                <a:lnTo>
                  <a:pt x="21564" y="975"/>
                </a:lnTo>
                <a:lnTo>
                  <a:pt x="21311" y="289"/>
                </a:lnTo>
                <a:lnTo>
                  <a:pt x="20625" y="36"/>
                </a:lnTo>
                <a:lnTo>
                  <a:pt x="1929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588" name="Google Shape;588;p17"/>
          <p:cNvSpPr/>
          <p:nvPr/>
        </p:nvSpPr>
        <p:spPr>
          <a:xfrm>
            <a:off x="2612289" y="1364817"/>
            <a:ext cx="139889" cy="514898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589" name="Google Shape;589;p17"/>
          <p:cNvSpPr/>
          <p:nvPr/>
        </p:nvSpPr>
        <p:spPr>
          <a:xfrm>
            <a:off x="2326003" y="1326710"/>
            <a:ext cx="712472" cy="71247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310" y="0"/>
                </a:moveTo>
                <a:lnTo>
                  <a:pt x="975" y="36"/>
                </a:lnTo>
                <a:lnTo>
                  <a:pt x="289" y="289"/>
                </a:lnTo>
                <a:lnTo>
                  <a:pt x="36" y="975"/>
                </a:lnTo>
                <a:lnTo>
                  <a:pt x="0" y="2310"/>
                </a:lnTo>
                <a:lnTo>
                  <a:pt x="0" y="19290"/>
                </a:lnTo>
                <a:lnTo>
                  <a:pt x="36" y="20625"/>
                </a:lnTo>
                <a:lnTo>
                  <a:pt x="289" y="21311"/>
                </a:lnTo>
                <a:lnTo>
                  <a:pt x="975" y="21564"/>
                </a:lnTo>
                <a:lnTo>
                  <a:pt x="2310" y="21600"/>
                </a:lnTo>
                <a:lnTo>
                  <a:pt x="19290" y="21600"/>
                </a:lnTo>
                <a:lnTo>
                  <a:pt x="20625" y="21564"/>
                </a:lnTo>
                <a:lnTo>
                  <a:pt x="21311" y="21311"/>
                </a:lnTo>
                <a:lnTo>
                  <a:pt x="21564" y="20625"/>
                </a:lnTo>
                <a:lnTo>
                  <a:pt x="21600" y="19290"/>
                </a:lnTo>
                <a:lnTo>
                  <a:pt x="21600" y="2310"/>
                </a:lnTo>
                <a:lnTo>
                  <a:pt x="21564" y="975"/>
                </a:lnTo>
                <a:lnTo>
                  <a:pt x="21311" y="289"/>
                </a:lnTo>
                <a:lnTo>
                  <a:pt x="20625" y="36"/>
                </a:lnTo>
                <a:lnTo>
                  <a:pt x="19290" y="0"/>
                </a:lnTo>
                <a:lnTo>
                  <a:pt x="2310" y="0"/>
                </a:lnTo>
                <a:close/>
              </a:path>
            </a:pathLst>
          </a:custGeom>
          <a:noFill/>
          <a:ln w="19050" cap="flat" cmpd="sng">
            <a:solidFill>
              <a:srgbClr val="00A1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590" name="Google Shape;590;p17"/>
          <p:cNvSpPr txBox="1"/>
          <p:nvPr/>
        </p:nvSpPr>
        <p:spPr>
          <a:xfrm>
            <a:off x="2385048" y="1874865"/>
            <a:ext cx="595631" cy="127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800"/>
              <a:buFont typeface="Roboto Medium"/>
              <a:buNone/>
            </a:pPr>
            <a:r>
              <a:rPr lang="en-US" sz="800" b="0" i="0" u="none" strike="noStrike" cap="none">
                <a:solidFill>
                  <a:srgbClr val="231F20"/>
                </a:solidFill>
                <a:latin typeface="Roboto Medium"/>
                <a:ea typeface="Roboto Medium"/>
                <a:cs typeface="Roboto Medium"/>
                <a:sym typeface="Roboto Medium"/>
              </a:rPr>
              <a:t>Anina Dance</a:t>
            </a:r>
            <a:endParaRPr/>
          </a:p>
        </p:txBody>
      </p:sp>
      <p:sp>
        <p:nvSpPr>
          <p:cNvPr id="591" name="Google Shape;591;p17"/>
          <p:cNvSpPr/>
          <p:nvPr/>
        </p:nvSpPr>
        <p:spPr>
          <a:xfrm>
            <a:off x="680198" y="4368165"/>
            <a:ext cx="492481" cy="483705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8258" y="0"/>
                </a:moveTo>
                <a:lnTo>
                  <a:pt x="3342" y="0"/>
                </a:lnTo>
                <a:lnTo>
                  <a:pt x="1410" y="53"/>
                </a:lnTo>
                <a:lnTo>
                  <a:pt x="418" y="425"/>
                </a:lnTo>
                <a:lnTo>
                  <a:pt x="52" y="1435"/>
                </a:lnTo>
                <a:lnTo>
                  <a:pt x="0" y="3403"/>
                </a:lnTo>
                <a:lnTo>
                  <a:pt x="0" y="18197"/>
                </a:lnTo>
                <a:lnTo>
                  <a:pt x="52" y="20165"/>
                </a:lnTo>
                <a:lnTo>
                  <a:pt x="418" y="21175"/>
                </a:lnTo>
                <a:lnTo>
                  <a:pt x="1410" y="21547"/>
                </a:lnTo>
                <a:lnTo>
                  <a:pt x="3342" y="21600"/>
                </a:lnTo>
                <a:lnTo>
                  <a:pt x="18258" y="21600"/>
                </a:lnTo>
                <a:lnTo>
                  <a:pt x="20190" y="21547"/>
                </a:lnTo>
                <a:lnTo>
                  <a:pt x="21182" y="21175"/>
                </a:lnTo>
                <a:lnTo>
                  <a:pt x="21548" y="20165"/>
                </a:lnTo>
                <a:lnTo>
                  <a:pt x="21600" y="18197"/>
                </a:lnTo>
                <a:lnTo>
                  <a:pt x="21600" y="3403"/>
                </a:lnTo>
                <a:lnTo>
                  <a:pt x="21548" y="1435"/>
                </a:lnTo>
                <a:lnTo>
                  <a:pt x="21182" y="425"/>
                </a:lnTo>
                <a:lnTo>
                  <a:pt x="20190" y="53"/>
                </a:lnTo>
                <a:lnTo>
                  <a:pt x="1825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592" name="Google Shape;592;p17"/>
          <p:cNvSpPr/>
          <p:nvPr/>
        </p:nvSpPr>
        <p:spPr>
          <a:xfrm>
            <a:off x="762277" y="4389165"/>
            <a:ext cx="328317" cy="365509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3" name="Google Shape;593;p17"/>
          <p:cNvSpPr/>
          <p:nvPr/>
        </p:nvSpPr>
        <p:spPr>
          <a:xfrm>
            <a:off x="680198" y="4368165"/>
            <a:ext cx="492481" cy="483705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3342" y="0"/>
                </a:moveTo>
                <a:lnTo>
                  <a:pt x="1410" y="53"/>
                </a:lnTo>
                <a:lnTo>
                  <a:pt x="418" y="425"/>
                </a:lnTo>
                <a:lnTo>
                  <a:pt x="52" y="1435"/>
                </a:lnTo>
                <a:lnTo>
                  <a:pt x="0" y="3403"/>
                </a:lnTo>
                <a:lnTo>
                  <a:pt x="0" y="18197"/>
                </a:lnTo>
                <a:lnTo>
                  <a:pt x="52" y="20165"/>
                </a:lnTo>
                <a:lnTo>
                  <a:pt x="418" y="21175"/>
                </a:lnTo>
                <a:lnTo>
                  <a:pt x="1410" y="21547"/>
                </a:lnTo>
                <a:lnTo>
                  <a:pt x="3342" y="21600"/>
                </a:lnTo>
                <a:lnTo>
                  <a:pt x="18258" y="21600"/>
                </a:lnTo>
                <a:lnTo>
                  <a:pt x="20190" y="21547"/>
                </a:lnTo>
                <a:lnTo>
                  <a:pt x="21182" y="21175"/>
                </a:lnTo>
                <a:lnTo>
                  <a:pt x="21548" y="20165"/>
                </a:lnTo>
                <a:lnTo>
                  <a:pt x="21600" y="18197"/>
                </a:lnTo>
                <a:lnTo>
                  <a:pt x="21600" y="3403"/>
                </a:lnTo>
                <a:lnTo>
                  <a:pt x="21548" y="1435"/>
                </a:lnTo>
                <a:lnTo>
                  <a:pt x="21182" y="425"/>
                </a:lnTo>
                <a:lnTo>
                  <a:pt x="20190" y="53"/>
                </a:lnTo>
                <a:lnTo>
                  <a:pt x="18258" y="0"/>
                </a:lnTo>
                <a:lnTo>
                  <a:pt x="3342" y="0"/>
                </a:lnTo>
                <a:close/>
              </a:path>
            </a:pathLst>
          </a:custGeom>
          <a:noFill/>
          <a:ln w="19050" cap="flat" cmpd="sng">
            <a:solidFill>
              <a:srgbClr val="00A1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594" name="Google Shape;594;p17"/>
          <p:cNvSpPr txBox="1"/>
          <p:nvPr/>
        </p:nvSpPr>
        <p:spPr>
          <a:xfrm>
            <a:off x="749546" y="4742709"/>
            <a:ext cx="354966" cy="127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600"/>
              <a:buFont typeface="Roboto Medium"/>
              <a:buNone/>
            </a:pPr>
            <a:r>
              <a:rPr lang="en-US" sz="600" b="0" i="0" u="none" strike="noStrike" cap="none">
                <a:solidFill>
                  <a:srgbClr val="231F20"/>
                </a:solidFill>
                <a:latin typeface="Roboto Medium"/>
                <a:ea typeface="Roboto Medium"/>
                <a:cs typeface="Roboto Medium"/>
                <a:sym typeface="Roboto Medium"/>
              </a:rPr>
              <a:t>Champ99</a:t>
            </a:r>
            <a:endParaRPr/>
          </a:p>
        </p:txBody>
      </p:sp>
      <p:sp>
        <p:nvSpPr>
          <p:cNvPr id="597" name="Google Shape;597;p17"/>
          <p:cNvSpPr txBox="1"/>
          <p:nvPr/>
        </p:nvSpPr>
        <p:spPr>
          <a:xfrm>
            <a:off x="1177002" y="5878923"/>
            <a:ext cx="1474470" cy="419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36466"/>
              </a:buClr>
              <a:buSzPts val="900"/>
              <a:buFont typeface="Roboto Medium"/>
              <a:buNone/>
            </a:pPr>
            <a:r>
              <a:rPr lang="fa-IR" sz="900" b="0" i="0" u="none" strike="noStrike" cap="none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برای شروع پرچم سبز را بزن.</a:t>
            </a:r>
            <a:endParaRPr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598" name="Google Shape;598;p17"/>
          <p:cNvSpPr/>
          <p:nvPr/>
        </p:nvSpPr>
        <p:spPr>
          <a:xfrm>
            <a:off x="2859790" y="5895975"/>
            <a:ext cx="469386" cy="265176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599" name="Google Shape;599;p17"/>
          <p:cNvSpPr/>
          <p:nvPr/>
        </p:nvSpPr>
        <p:spPr>
          <a:xfrm>
            <a:off x="2859790" y="5895974"/>
            <a:ext cx="469393" cy="26517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3506" y="0"/>
                </a:moveTo>
                <a:lnTo>
                  <a:pt x="1479" y="97"/>
                </a:lnTo>
                <a:lnTo>
                  <a:pt x="438" y="776"/>
                </a:lnTo>
                <a:lnTo>
                  <a:pt x="55" y="2618"/>
                </a:lnTo>
                <a:lnTo>
                  <a:pt x="0" y="6207"/>
                </a:lnTo>
                <a:lnTo>
                  <a:pt x="0" y="15393"/>
                </a:lnTo>
                <a:lnTo>
                  <a:pt x="55" y="18981"/>
                </a:lnTo>
                <a:lnTo>
                  <a:pt x="438" y="20824"/>
                </a:lnTo>
                <a:lnTo>
                  <a:pt x="1479" y="21503"/>
                </a:lnTo>
                <a:lnTo>
                  <a:pt x="3506" y="21600"/>
                </a:lnTo>
                <a:lnTo>
                  <a:pt x="18094" y="21600"/>
                </a:lnTo>
                <a:lnTo>
                  <a:pt x="20121" y="21503"/>
                </a:lnTo>
                <a:lnTo>
                  <a:pt x="21162" y="20824"/>
                </a:lnTo>
                <a:lnTo>
                  <a:pt x="21545" y="18981"/>
                </a:lnTo>
                <a:lnTo>
                  <a:pt x="21600" y="15393"/>
                </a:lnTo>
                <a:lnTo>
                  <a:pt x="21600" y="6207"/>
                </a:lnTo>
                <a:lnTo>
                  <a:pt x="21545" y="2618"/>
                </a:lnTo>
                <a:lnTo>
                  <a:pt x="21162" y="776"/>
                </a:lnTo>
                <a:lnTo>
                  <a:pt x="20121" y="97"/>
                </a:lnTo>
                <a:lnTo>
                  <a:pt x="18094" y="0"/>
                </a:lnTo>
                <a:lnTo>
                  <a:pt x="3506" y="0"/>
                </a:lnTo>
                <a:close/>
              </a:path>
            </a:pathLst>
          </a:custGeom>
          <a:noFill/>
          <a:ln w="19050" cap="flat" cmpd="sng">
            <a:solidFill>
              <a:srgbClr val="6BA88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cxnSp>
        <p:nvCxnSpPr>
          <p:cNvPr id="600" name="Google Shape;600;p17"/>
          <p:cNvCxnSpPr/>
          <p:nvPr/>
        </p:nvCxnSpPr>
        <p:spPr>
          <a:xfrm>
            <a:off x="2652135" y="6028563"/>
            <a:ext cx="251461" cy="1"/>
          </a:xfrm>
          <a:prstGeom prst="straightConnector1">
            <a:avLst/>
          </a:prstGeom>
          <a:noFill/>
          <a:ln w="12700" cap="flat" cmpd="sng">
            <a:solidFill>
              <a:srgbClr val="63646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01" name="Google Shape;601;p17"/>
          <p:cNvSpPr/>
          <p:nvPr/>
        </p:nvSpPr>
        <p:spPr>
          <a:xfrm>
            <a:off x="680198" y="2698556"/>
            <a:ext cx="492481" cy="48585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8258" y="0"/>
                </a:moveTo>
                <a:lnTo>
                  <a:pt x="3342" y="0"/>
                </a:lnTo>
                <a:lnTo>
                  <a:pt x="1410" y="53"/>
                </a:lnTo>
                <a:lnTo>
                  <a:pt x="418" y="423"/>
                </a:lnTo>
                <a:lnTo>
                  <a:pt x="52" y="1429"/>
                </a:lnTo>
                <a:lnTo>
                  <a:pt x="0" y="3388"/>
                </a:lnTo>
                <a:lnTo>
                  <a:pt x="0" y="18212"/>
                </a:lnTo>
                <a:lnTo>
                  <a:pt x="52" y="20171"/>
                </a:lnTo>
                <a:lnTo>
                  <a:pt x="418" y="21177"/>
                </a:lnTo>
                <a:lnTo>
                  <a:pt x="1410" y="21547"/>
                </a:lnTo>
                <a:lnTo>
                  <a:pt x="3342" y="21600"/>
                </a:lnTo>
                <a:lnTo>
                  <a:pt x="18258" y="21600"/>
                </a:lnTo>
                <a:lnTo>
                  <a:pt x="20190" y="21547"/>
                </a:lnTo>
                <a:lnTo>
                  <a:pt x="21182" y="21177"/>
                </a:lnTo>
                <a:lnTo>
                  <a:pt x="21548" y="20171"/>
                </a:lnTo>
                <a:lnTo>
                  <a:pt x="21600" y="18212"/>
                </a:lnTo>
                <a:lnTo>
                  <a:pt x="21600" y="3388"/>
                </a:lnTo>
                <a:lnTo>
                  <a:pt x="21548" y="1429"/>
                </a:lnTo>
                <a:lnTo>
                  <a:pt x="21182" y="423"/>
                </a:lnTo>
                <a:lnTo>
                  <a:pt x="20190" y="53"/>
                </a:lnTo>
                <a:lnTo>
                  <a:pt x="1825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602" name="Google Shape;602;p17"/>
          <p:cNvSpPr/>
          <p:nvPr/>
        </p:nvSpPr>
        <p:spPr>
          <a:xfrm>
            <a:off x="878052" y="2723956"/>
            <a:ext cx="96762" cy="356162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3" name="Google Shape;603;p17"/>
          <p:cNvSpPr/>
          <p:nvPr/>
        </p:nvSpPr>
        <p:spPr>
          <a:xfrm>
            <a:off x="680198" y="2698556"/>
            <a:ext cx="492481" cy="48585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3342" y="0"/>
                </a:moveTo>
                <a:lnTo>
                  <a:pt x="1410" y="53"/>
                </a:lnTo>
                <a:lnTo>
                  <a:pt x="418" y="423"/>
                </a:lnTo>
                <a:lnTo>
                  <a:pt x="52" y="1429"/>
                </a:lnTo>
                <a:lnTo>
                  <a:pt x="0" y="3388"/>
                </a:lnTo>
                <a:lnTo>
                  <a:pt x="0" y="18212"/>
                </a:lnTo>
                <a:lnTo>
                  <a:pt x="52" y="20171"/>
                </a:lnTo>
                <a:lnTo>
                  <a:pt x="418" y="21177"/>
                </a:lnTo>
                <a:lnTo>
                  <a:pt x="1410" y="21547"/>
                </a:lnTo>
                <a:lnTo>
                  <a:pt x="3342" y="21600"/>
                </a:lnTo>
                <a:lnTo>
                  <a:pt x="18258" y="21600"/>
                </a:lnTo>
                <a:lnTo>
                  <a:pt x="20190" y="21547"/>
                </a:lnTo>
                <a:lnTo>
                  <a:pt x="21182" y="21177"/>
                </a:lnTo>
                <a:lnTo>
                  <a:pt x="21548" y="20171"/>
                </a:lnTo>
                <a:lnTo>
                  <a:pt x="21600" y="18212"/>
                </a:lnTo>
                <a:lnTo>
                  <a:pt x="21600" y="3388"/>
                </a:lnTo>
                <a:lnTo>
                  <a:pt x="21548" y="1429"/>
                </a:lnTo>
                <a:lnTo>
                  <a:pt x="21182" y="423"/>
                </a:lnTo>
                <a:lnTo>
                  <a:pt x="20190" y="53"/>
                </a:lnTo>
                <a:lnTo>
                  <a:pt x="18258" y="0"/>
                </a:lnTo>
                <a:lnTo>
                  <a:pt x="3342" y="0"/>
                </a:lnTo>
                <a:close/>
              </a:path>
            </a:pathLst>
          </a:custGeom>
          <a:noFill/>
          <a:ln w="19050" cap="flat" cmpd="sng">
            <a:solidFill>
              <a:srgbClr val="00A1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604" name="Google Shape;604;p17"/>
          <p:cNvSpPr txBox="1"/>
          <p:nvPr/>
        </p:nvSpPr>
        <p:spPr>
          <a:xfrm>
            <a:off x="700339" y="3074848"/>
            <a:ext cx="452757" cy="127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600"/>
              <a:buFont typeface="Roboto Medium"/>
              <a:buNone/>
            </a:pPr>
            <a:r>
              <a:rPr lang="en-US" sz="600" b="0" i="0" u="none" strike="noStrike" cap="none">
                <a:solidFill>
                  <a:srgbClr val="231F20"/>
                </a:solidFill>
                <a:latin typeface="Roboto Medium"/>
                <a:ea typeface="Roboto Medium"/>
                <a:cs typeface="Roboto Medium"/>
                <a:sym typeface="Roboto Medium"/>
              </a:rPr>
              <a:t>Anina Dance</a:t>
            </a:r>
            <a:endParaRPr/>
          </a:p>
        </p:txBody>
      </p:sp>
      <p:sp>
        <p:nvSpPr>
          <p:cNvPr id="53" name="Google Shape;860;p23">
            <a:extLst>
              <a:ext uri="{FF2B5EF4-FFF2-40B4-BE49-F238E27FC236}">
                <a16:creationId xmlns:a16="http://schemas.microsoft.com/office/drawing/2014/main" id="{7AA19ED6-F73A-5447-9E1C-FF30BA0A736D}"/>
              </a:ext>
            </a:extLst>
          </p:cNvPr>
          <p:cNvSpPr txBox="1"/>
          <p:nvPr/>
        </p:nvSpPr>
        <p:spPr>
          <a:xfrm>
            <a:off x="1565693" y="5680117"/>
            <a:ext cx="1092427" cy="238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BA883"/>
              </a:buClr>
              <a:buSzPts val="1400"/>
              <a:buFont typeface="Montserrat Black"/>
              <a:buNone/>
            </a:pPr>
            <a:r>
              <a:rPr lang="fa-IR" sz="1400" i="0" u="none" strike="noStrike" cap="none">
                <a:solidFill>
                  <a:srgbClr val="6BA883"/>
                </a:solidFill>
                <a:latin typeface="Vazir" panose="020B0603030804020204" pitchFamily="34" charset="-78"/>
                <a:ea typeface="Montserrat Black"/>
                <a:cs typeface="Vazir" panose="020B0603030804020204" pitchFamily="34" charset="-78"/>
                <a:sym typeface="Montserrat Black"/>
              </a:rPr>
              <a:t>امتحانش کن</a:t>
            </a:r>
            <a:endParaRPr sz="1800" i="0" u="none" strike="noStrike" cap="none" dirty="0">
              <a:solidFill>
                <a:srgbClr val="000000"/>
              </a:solidFill>
              <a:latin typeface="Vazir" panose="020B0603030804020204" pitchFamily="34" charset="-78"/>
              <a:ea typeface="Montserrat Black"/>
              <a:cs typeface="Vazir" panose="020B0603030804020204" pitchFamily="34" charset="-78"/>
              <a:sym typeface="Montserrat Black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CECDC2-FA72-47B2-BD9B-23F90B23CFF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374331" y="2482766"/>
            <a:ext cx="1384762" cy="1788306"/>
          </a:xfrm>
          <a:prstGeom prst="rect">
            <a:avLst/>
          </a:prstGeom>
        </p:spPr>
      </p:pic>
      <p:cxnSp>
        <p:nvCxnSpPr>
          <p:cNvPr id="595" name="Google Shape;595;p17"/>
          <p:cNvCxnSpPr>
            <a:cxnSpLocks/>
          </p:cNvCxnSpPr>
          <p:nvPr/>
        </p:nvCxnSpPr>
        <p:spPr>
          <a:xfrm>
            <a:off x="2682233" y="4053675"/>
            <a:ext cx="397517" cy="0"/>
          </a:xfrm>
          <a:prstGeom prst="straightConnector1">
            <a:avLst/>
          </a:prstGeom>
          <a:noFill/>
          <a:ln w="12700" cap="flat" cmpd="sng">
            <a:solidFill>
              <a:srgbClr val="636466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0E68EDBE-ACFE-44BE-972A-686FE078666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281472" y="4196428"/>
            <a:ext cx="1431150" cy="1384482"/>
          </a:xfrm>
          <a:prstGeom prst="rect">
            <a:avLst/>
          </a:prstGeom>
        </p:spPr>
      </p:pic>
      <p:cxnSp>
        <p:nvCxnSpPr>
          <p:cNvPr id="596" name="Google Shape;596;p17"/>
          <p:cNvCxnSpPr>
            <a:cxnSpLocks/>
          </p:cNvCxnSpPr>
          <p:nvPr/>
        </p:nvCxnSpPr>
        <p:spPr>
          <a:xfrm>
            <a:off x="2688963" y="4448808"/>
            <a:ext cx="405138" cy="0"/>
          </a:xfrm>
          <a:prstGeom prst="straightConnector1">
            <a:avLst/>
          </a:prstGeom>
          <a:noFill/>
          <a:ln w="12700" cap="flat" cmpd="sng">
            <a:solidFill>
              <a:srgbClr val="636466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18"/>
          <p:cNvSpPr/>
          <p:nvPr/>
        </p:nvSpPr>
        <p:spPr>
          <a:xfrm>
            <a:off x="0" y="0"/>
            <a:ext cx="4572000" cy="6400800"/>
          </a:xfrm>
          <a:prstGeom prst="rect">
            <a:avLst/>
          </a:prstGeom>
          <a:solidFill>
            <a:srgbClr val="F2718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610" name="Google Shape;610;p18"/>
          <p:cNvSpPr/>
          <p:nvPr/>
        </p:nvSpPr>
        <p:spPr>
          <a:xfrm>
            <a:off x="2133600" y="5867400"/>
            <a:ext cx="304801" cy="30480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00" y="0"/>
                </a:moveTo>
                <a:lnTo>
                  <a:pt x="7386" y="551"/>
                </a:lnTo>
                <a:lnTo>
                  <a:pt x="4422" y="2084"/>
                </a:lnTo>
                <a:lnTo>
                  <a:pt x="2084" y="4422"/>
                </a:lnTo>
                <a:lnTo>
                  <a:pt x="551" y="7386"/>
                </a:lnTo>
                <a:lnTo>
                  <a:pt x="0" y="10800"/>
                </a:lnTo>
                <a:lnTo>
                  <a:pt x="551" y="14213"/>
                </a:lnTo>
                <a:lnTo>
                  <a:pt x="2084" y="17178"/>
                </a:lnTo>
                <a:lnTo>
                  <a:pt x="4422" y="19516"/>
                </a:lnTo>
                <a:lnTo>
                  <a:pt x="7386" y="21049"/>
                </a:lnTo>
                <a:lnTo>
                  <a:pt x="10800" y="21600"/>
                </a:lnTo>
                <a:lnTo>
                  <a:pt x="14213" y="21049"/>
                </a:lnTo>
                <a:lnTo>
                  <a:pt x="17178" y="19516"/>
                </a:lnTo>
                <a:lnTo>
                  <a:pt x="19516" y="17178"/>
                </a:lnTo>
                <a:lnTo>
                  <a:pt x="21049" y="14213"/>
                </a:lnTo>
                <a:lnTo>
                  <a:pt x="21600" y="10800"/>
                </a:lnTo>
                <a:lnTo>
                  <a:pt x="21049" y="7386"/>
                </a:lnTo>
                <a:lnTo>
                  <a:pt x="19516" y="4422"/>
                </a:lnTo>
                <a:lnTo>
                  <a:pt x="17178" y="2084"/>
                </a:lnTo>
                <a:lnTo>
                  <a:pt x="14213" y="551"/>
                </a:lnTo>
                <a:lnTo>
                  <a:pt x="10800" y="0"/>
                </a:lnTo>
                <a:close/>
              </a:path>
            </a:pathLst>
          </a:custGeom>
          <a:solidFill>
            <a:srgbClr val="F04E6E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grpSp>
        <p:nvGrpSpPr>
          <p:cNvPr id="611" name="Google Shape;611;p18"/>
          <p:cNvGrpSpPr/>
          <p:nvPr/>
        </p:nvGrpSpPr>
        <p:grpSpPr>
          <a:xfrm>
            <a:off x="3505579" y="248457"/>
            <a:ext cx="959067" cy="666801"/>
            <a:chOff x="0" y="0"/>
            <a:chExt cx="959066" cy="666800"/>
          </a:xfrm>
        </p:grpSpPr>
        <p:sp>
          <p:nvSpPr>
            <p:cNvPr id="612" name="Google Shape;612;p18"/>
            <p:cNvSpPr/>
            <p:nvPr/>
          </p:nvSpPr>
          <p:spPr>
            <a:xfrm>
              <a:off x="0" y="38568"/>
              <a:ext cx="878458" cy="62823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474" y="0"/>
                  </a:moveTo>
                  <a:lnTo>
                    <a:pt x="0" y="14607"/>
                  </a:lnTo>
                  <a:lnTo>
                    <a:pt x="21106" y="21600"/>
                  </a:lnTo>
                  <a:lnTo>
                    <a:pt x="21600" y="18688"/>
                  </a:lnTo>
                  <a:lnTo>
                    <a:pt x="16998" y="18688"/>
                  </a:lnTo>
                  <a:lnTo>
                    <a:pt x="16016" y="18377"/>
                  </a:lnTo>
                  <a:lnTo>
                    <a:pt x="15158" y="17669"/>
                  </a:lnTo>
                  <a:lnTo>
                    <a:pt x="14488" y="16618"/>
                  </a:lnTo>
                  <a:lnTo>
                    <a:pt x="14252" y="15858"/>
                  </a:lnTo>
                  <a:lnTo>
                    <a:pt x="12473" y="15858"/>
                  </a:lnTo>
                  <a:lnTo>
                    <a:pt x="10944" y="15371"/>
                  </a:lnTo>
                  <a:lnTo>
                    <a:pt x="9417" y="14853"/>
                  </a:lnTo>
                  <a:lnTo>
                    <a:pt x="5411" y="14853"/>
                  </a:lnTo>
                  <a:lnTo>
                    <a:pt x="4435" y="14530"/>
                  </a:lnTo>
                  <a:lnTo>
                    <a:pt x="3581" y="13818"/>
                  </a:lnTo>
                  <a:lnTo>
                    <a:pt x="2914" y="12771"/>
                  </a:lnTo>
                  <a:lnTo>
                    <a:pt x="2500" y="11446"/>
                  </a:lnTo>
                  <a:lnTo>
                    <a:pt x="2407" y="9999"/>
                  </a:lnTo>
                  <a:lnTo>
                    <a:pt x="2637" y="8632"/>
                  </a:lnTo>
                  <a:lnTo>
                    <a:pt x="3151" y="7437"/>
                  </a:lnTo>
                  <a:lnTo>
                    <a:pt x="3910" y="6502"/>
                  </a:lnTo>
                  <a:lnTo>
                    <a:pt x="4875" y="5918"/>
                  </a:lnTo>
                  <a:lnTo>
                    <a:pt x="5904" y="5792"/>
                  </a:lnTo>
                  <a:lnTo>
                    <a:pt x="8135" y="5792"/>
                  </a:lnTo>
                  <a:lnTo>
                    <a:pt x="2546" y="3940"/>
                  </a:lnTo>
                  <a:lnTo>
                    <a:pt x="2676" y="3196"/>
                  </a:lnTo>
                  <a:lnTo>
                    <a:pt x="12134" y="3196"/>
                  </a:lnTo>
                  <a:lnTo>
                    <a:pt x="8095" y="1858"/>
                  </a:lnTo>
                  <a:lnTo>
                    <a:pt x="8150" y="1536"/>
                  </a:lnTo>
                  <a:lnTo>
                    <a:pt x="7129" y="1536"/>
                  </a:lnTo>
                  <a:lnTo>
                    <a:pt x="2474" y="0"/>
                  </a:lnTo>
                  <a:close/>
                </a:path>
              </a:pathLst>
            </a:custGeom>
            <a:solidFill>
              <a:srgbClr val="F04E6E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613" name="Google Shape;613;p18"/>
            <p:cNvSpPr/>
            <p:nvPr/>
          </p:nvSpPr>
          <p:spPr>
            <a:xfrm>
              <a:off x="691306" y="318390"/>
              <a:ext cx="243761" cy="2637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9705" y="0"/>
                  </a:moveTo>
                  <a:lnTo>
                    <a:pt x="1587" y="0"/>
                  </a:lnTo>
                  <a:lnTo>
                    <a:pt x="5124" y="732"/>
                  </a:lnTo>
                  <a:lnTo>
                    <a:pt x="8210" y="2410"/>
                  </a:lnTo>
                  <a:lnTo>
                    <a:pt x="10619" y="4912"/>
                  </a:lnTo>
                  <a:lnTo>
                    <a:pt x="12124" y="8114"/>
                  </a:lnTo>
                  <a:lnTo>
                    <a:pt x="12468" y="11553"/>
                  </a:lnTo>
                  <a:lnTo>
                    <a:pt x="11666" y="14804"/>
                  </a:lnTo>
                  <a:lnTo>
                    <a:pt x="9854" y="17651"/>
                  </a:lnTo>
                  <a:lnTo>
                    <a:pt x="7170" y="19878"/>
                  </a:lnTo>
                  <a:lnTo>
                    <a:pt x="3751" y="21268"/>
                  </a:lnTo>
                  <a:lnTo>
                    <a:pt x="0" y="21600"/>
                  </a:lnTo>
                  <a:lnTo>
                    <a:pt x="16584" y="21600"/>
                  </a:lnTo>
                  <a:lnTo>
                    <a:pt x="21600" y="2037"/>
                  </a:lnTo>
                  <a:lnTo>
                    <a:pt x="19003" y="2037"/>
                  </a:lnTo>
                  <a:lnTo>
                    <a:pt x="9705" y="0"/>
                  </a:lnTo>
                  <a:close/>
                </a:path>
              </a:pathLst>
            </a:custGeom>
            <a:solidFill>
              <a:srgbClr val="F04E6E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614" name="Google Shape;614;p18"/>
            <p:cNvSpPr/>
            <p:nvPr/>
          </p:nvSpPr>
          <p:spPr>
            <a:xfrm>
              <a:off x="108850" y="131532"/>
              <a:ext cx="838322" cy="2117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9911" y="0"/>
                  </a:moveTo>
                  <a:lnTo>
                    <a:pt x="0" y="0"/>
                  </a:lnTo>
                  <a:lnTo>
                    <a:pt x="20656" y="19379"/>
                  </a:lnTo>
                  <a:lnTo>
                    <a:pt x="20533" y="21600"/>
                  </a:lnTo>
                  <a:lnTo>
                    <a:pt x="21288" y="21600"/>
                  </a:lnTo>
                  <a:lnTo>
                    <a:pt x="21600" y="16389"/>
                  </a:lnTo>
                  <a:lnTo>
                    <a:pt x="19085" y="16389"/>
                  </a:lnTo>
                  <a:lnTo>
                    <a:pt x="18839" y="16027"/>
                  </a:lnTo>
                  <a:lnTo>
                    <a:pt x="18640" y="15348"/>
                  </a:lnTo>
                  <a:lnTo>
                    <a:pt x="18556" y="14700"/>
                  </a:lnTo>
                  <a:lnTo>
                    <a:pt x="17288" y="14700"/>
                  </a:lnTo>
                  <a:lnTo>
                    <a:pt x="17039" y="14327"/>
                  </a:lnTo>
                  <a:lnTo>
                    <a:pt x="16845" y="13609"/>
                  </a:lnTo>
                  <a:lnTo>
                    <a:pt x="16732" y="12609"/>
                  </a:lnTo>
                  <a:lnTo>
                    <a:pt x="16727" y="11566"/>
                  </a:lnTo>
                  <a:lnTo>
                    <a:pt x="16819" y="10601"/>
                  </a:lnTo>
                  <a:lnTo>
                    <a:pt x="16992" y="9826"/>
                  </a:lnTo>
                  <a:lnTo>
                    <a:pt x="17228" y="9353"/>
                  </a:lnTo>
                  <a:lnTo>
                    <a:pt x="17501" y="9291"/>
                  </a:lnTo>
                  <a:lnTo>
                    <a:pt x="19811" y="9291"/>
                  </a:lnTo>
                  <a:lnTo>
                    <a:pt x="17274" y="6896"/>
                  </a:lnTo>
                  <a:lnTo>
                    <a:pt x="17336" y="5843"/>
                  </a:lnTo>
                  <a:lnTo>
                    <a:pt x="16136" y="5843"/>
                  </a:lnTo>
                  <a:lnTo>
                    <a:pt x="9911" y="0"/>
                  </a:lnTo>
                  <a:close/>
                </a:path>
              </a:pathLst>
            </a:custGeom>
            <a:solidFill>
              <a:srgbClr val="F04E6E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615" name="Google Shape;615;p18"/>
            <p:cNvSpPr/>
            <p:nvPr/>
          </p:nvSpPr>
          <p:spPr>
            <a:xfrm>
              <a:off x="849577" y="238970"/>
              <a:ext cx="109489" cy="5321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9095" y="0"/>
                  </a:moveTo>
                  <a:lnTo>
                    <a:pt x="1578" y="0"/>
                  </a:lnTo>
                  <a:lnTo>
                    <a:pt x="3527" y="1522"/>
                  </a:lnTo>
                  <a:lnTo>
                    <a:pt x="5096" y="4397"/>
                  </a:lnTo>
                  <a:lnTo>
                    <a:pt x="6023" y="8297"/>
                  </a:lnTo>
                  <a:lnTo>
                    <a:pt x="6098" y="12611"/>
                  </a:lnTo>
                  <a:lnTo>
                    <a:pt x="5362" y="16564"/>
                  </a:lnTo>
                  <a:lnTo>
                    <a:pt x="3959" y="19685"/>
                  </a:lnTo>
                  <a:lnTo>
                    <a:pt x="2032" y="21505"/>
                  </a:lnTo>
                  <a:lnTo>
                    <a:pt x="0" y="21600"/>
                  </a:lnTo>
                  <a:lnTo>
                    <a:pt x="19254" y="21600"/>
                  </a:lnTo>
                  <a:lnTo>
                    <a:pt x="21600" y="1229"/>
                  </a:lnTo>
                  <a:lnTo>
                    <a:pt x="19095" y="0"/>
                  </a:lnTo>
                  <a:close/>
                </a:path>
              </a:pathLst>
            </a:custGeom>
            <a:solidFill>
              <a:srgbClr val="F04E6E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616" name="Google Shape;616;p18"/>
            <p:cNvSpPr/>
            <p:nvPr/>
          </p:nvSpPr>
          <p:spPr>
            <a:xfrm>
              <a:off x="289915" y="0"/>
              <a:ext cx="244048" cy="83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779" y="0"/>
                  </a:moveTo>
                  <a:lnTo>
                    <a:pt x="0" y="21600"/>
                  </a:lnTo>
                  <a:lnTo>
                    <a:pt x="3676" y="21600"/>
                  </a:lnTo>
                  <a:lnTo>
                    <a:pt x="4308" y="13769"/>
                  </a:lnTo>
                  <a:lnTo>
                    <a:pt x="21600" y="13769"/>
                  </a:lnTo>
                  <a:lnTo>
                    <a:pt x="1779" y="0"/>
                  </a:lnTo>
                  <a:close/>
                </a:path>
              </a:pathLst>
            </a:custGeom>
            <a:solidFill>
              <a:srgbClr val="F04E6E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617" name="Google Shape;617;p18"/>
            <p:cNvSpPr/>
            <p:nvPr/>
          </p:nvSpPr>
          <p:spPr>
            <a:xfrm>
              <a:off x="220070" y="53059"/>
              <a:ext cx="726297" cy="44674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4509" y="12835"/>
                  </a:moveTo>
                  <a:lnTo>
                    <a:pt x="9395" y="12835"/>
                  </a:lnTo>
                  <a:lnTo>
                    <a:pt x="9616" y="13072"/>
                  </a:lnTo>
                  <a:lnTo>
                    <a:pt x="9658" y="13419"/>
                  </a:lnTo>
                  <a:lnTo>
                    <a:pt x="9541" y="13656"/>
                  </a:lnTo>
                  <a:lnTo>
                    <a:pt x="9439" y="14053"/>
                  </a:lnTo>
                  <a:lnTo>
                    <a:pt x="11992" y="14053"/>
                  </a:lnTo>
                  <a:lnTo>
                    <a:pt x="12134" y="13848"/>
                  </a:lnTo>
                  <a:lnTo>
                    <a:pt x="13285" y="13028"/>
                  </a:lnTo>
                  <a:lnTo>
                    <a:pt x="14509" y="12835"/>
                  </a:lnTo>
                  <a:close/>
                  <a:moveTo>
                    <a:pt x="7696" y="19201"/>
                  </a:moveTo>
                  <a:lnTo>
                    <a:pt x="4933" y="19201"/>
                  </a:lnTo>
                  <a:lnTo>
                    <a:pt x="5938" y="19558"/>
                  </a:lnTo>
                  <a:lnTo>
                    <a:pt x="6817" y="19888"/>
                  </a:lnTo>
                  <a:lnTo>
                    <a:pt x="7695" y="20233"/>
                  </a:lnTo>
                  <a:lnTo>
                    <a:pt x="8680" y="20638"/>
                  </a:lnTo>
                  <a:lnTo>
                    <a:pt x="8739" y="21014"/>
                  </a:lnTo>
                  <a:lnTo>
                    <a:pt x="8822" y="21238"/>
                  </a:lnTo>
                  <a:lnTo>
                    <a:pt x="8691" y="21352"/>
                  </a:lnTo>
                  <a:lnTo>
                    <a:pt x="8541" y="21600"/>
                  </a:lnTo>
                  <a:lnTo>
                    <a:pt x="10692" y="21600"/>
                  </a:lnTo>
                  <a:lnTo>
                    <a:pt x="10473" y="20781"/>
                  </a:lnTo>
                  <a:lnTo>
                    <a:pt x="10412" y="19724"/>
                  </a:lnTo>
                  <a:lnTo>
                    <a:pt x="9055" y="19724"/>
                  </a:lnTo>
                  <a:lnTo>
                    <a:pt x="7696" y="19201"/>
                  </a:lnTo>
                  <a:close/>
                  <a:moveTo>
                    <a:pt x="15737" y="12237"/>
                  </a:moveTo>
                  <a:lnTo>
                    <a:pt x="8297" y="12237"/>
                  </a:lnTo>
                  <a:lnTo>
                    <a:pt x="8480" y="12549"/>
                  </a:lnTo>
                  <a:lnTo>
                    <a:pt x="8638" y="12701"/>
                  </a:lnTo>
                  <a:lnTo>
                    <a:pt x="8678" y="13050"/>
                  </a:lnTo>
                  <a:lnTo>
                    <a:pt x="8530" y="13405"/>
                  </a:lnTo>
                  <a:lnTo>
                    <a:pt x="9063" y="13405"/>
                  </a:lnTo>
                  <a:lnTo>
                    <a:pt x="9059" y="13233"/>
                  </a:lnTo>
                  <a:lnTo>
                    <a:pt x="9203" y="12952"/>
                  </a:lnTo>
                  <a:lnTo>
                    <a:pt x="9395" y="12835"/>
                  </a:lnTo>
                  <a:lnTo>
                    <a:pt x="14509" y="12835"/>
                  </a:lnTo>
                  <a:lnTo>
                    <a:pt x="14547" y="12829"/>
                  </a:lnTo>
                  <a:lnTo>
                    <a:pt x="17272" y="12829"/>
                  </a:lnTo>
                  <a:lnTo>
                    <a:pt x="15737" y="12237"/>
                  </a:lnTo>
                  <a:close/>
                  <a:moveTo>
                    <a:pt x="15300" y="12069"/>
                  </a:moveTo>
                  <a:lnTo>
                    <a:pt x="7368" y="12069"/>
                  </a:lnTo>
                  <a:lnTo>
                    <a:pt x="7530" y="12226"/>
                  </a:lnTo>
                  <a:lnTo>
                    <a:pt x="7780" y="12334"/>
                  </a:lnTo>
                  <a:lnTo>
                    <a:pt x="7623" y="12676"/>
                  </a:lnTo>
                  <a:lnTo>
                    <a:pt x="7548" y="12995"/>
                  </a:lnTo>
                  <a:lnTo>
                    <a:pt x="7328" y="13063"/>
                  </a:lnTo>
                  <a:lnTo>
                    <a:pt x="8090" y="13063"/>
                  </a:lnTo>
                  <a:lnTo>
                    <a:pt x="8055" y="12902"/>
                  </a:lnTo>
                  <a:lnTo>
                    <a:pt x="8188" y="12640"/>
                  </a:lnTo>
                  <a:lnTo>
                    <a:pt x="8297" y="12237"/>
                  </a:lnTo>
                  <a:lnTo>
                    <a:pt x="15737" y="12237"/>
                  </a:lnTo>
                  <a:lnTo>
                    <a:pt x="15300" y="12069"/>
                  </a:lnTo>
                  <a:close/>
                  <a:moveTo>
                    <a:pt x="14316" y="11690"/>
                  </a:moveTo>
                  <a:lnTo>
                    <a:pt x="6415" y="11690"/>
                  </a:lnTo>
                  <a:lnTo>
                    <a:pt x="6570" y="11863"/>
                  </a:lnTo>
                  <a:lnTo>
                    <a:pt x="6818" y="11998"/>
                  </a:lnTo>
                  <a:lnTo>
                    <a:pt x="6641" y="12334"/>
                  </a:lnTo>
                  <a:lnTo>
                    <a:pt x="6553" y="12643"/>
                  </a:lnTo>
                  <a:lnTo>
                    <a:pt x="6331" y="12675"/>
                  </a:lnTo>
                  <a:lnTo>
                    <a:pt x="7069" y="12675"/>
                  </a:lnTo>
                  <a:lnTo>
                    <a:pt x="7034" y="12578"/>
                  </a:lnTo>
                  <a:lnTo>
                    <a:pt x="7157" y="12183"/>
                  </a:lnTo>
                  <a:lnTo>
                    <a:pt x="7368" y="12069"/>
                  </a:lnTo>
                  <a:lnTo>
                    <a:pt x="15300" y="12069"/>
                  </a:lnTo>
                  <a:lnTo>
                    <a:pt x="14316" y="11690"/>
                  </a:lnTo>
                  <a:close/>
                  <a:moveTo>
                    <a:pt x="3294" y="7444"/>
                  </a:moveTo>
                  <a:lnTo>
                    <a:pt x="596" y="7444"/>
                  </a:lnTo>
                  <a:lnTo>
                    <a:pt x="1778" y="7897"/>
                  </a:lnTo>
                  <a:lnTo>
                    <a:pt x="2815" y="8900"/>
                  </a:lnTo>
                  <a:lnTo>
                    <a:pt x="3622" y="10371"/>
                  </a:lnTo>
                  <a:lnTo>
                    <a:pt x="4115" y="12226"/>
                  </a:lnTo>
                  <a:lnTo>
                    <a:pt x="4117" y="12237"/>
                  </a:lnTo>
                  <a:lnTo>
                    <a:pt x="4223" y="14281"/>
                  </a:lnTo>
                  <a:lnTo>
                    <a:pt x="3943" y="16212"/>
                  </a:lnTo>
                  <a:lnTo>
                    <a:pt x="3321" y="17897"/>
                  </a:lnTo>
                  <a:lnTo>
                    <a:pt x="2407" y="19208"/>
                  </a:lnTo>
                  <a:lnTo>
                    <a:pt x="1247" y="20015"/>
                  </a:lnTo>
                  <a:lnTo>
                    <a:pt x="0" y="20186"/>
                  </a:lnTo>
                  <a:lnTo>
                    <a:pt x="4845" y="20186"/>
                  </a:lnTo>
                  <a:lnTo>
                    <a:pt x="4753" y="20001"/>
                  </a:lnTo>
                  <a:lnTo>
                    <a:pt x="4522" y="19728"/>
                  </a:lnTo>
                  <a:lnTo>
                    <a:pt x="4764" y="19499"/>
                  </a:lnTo>
                  <a:lnTo>
                    <a:pt x="4933" y="19201"/>
                  </a:lnTo>
                  <a:lnTo>
                    <a:pt x="7696" y="19201"/>
                  </a:lnTo>
                  <a:lnTo>
                    <a:pt x="4885" y="18118"/>
                  </a:lnTo>
                  <a:lnTo>
                    <a:pt x="5576" y="13390"/>
                  </a:lnTo>
                  <a:lnTo>
                    <a:pt x="8312" y="13390"/>
                  </a:lnTo>
                  <a:lnTo>
                    <a:pt x="8127" y="13239"/>
                  </a:lnTo>
                  <a:lnTo>
                    <a:pt x="8090" y="13063"/>
                  </a:lnTo>
                  <a:lnTo>
                    <a:pt x="7328" y="13063"/>
                  </a:lnTo>
                  <a:lnTo>
                    <a:pt x="7136" y="12865"/>
                  </a:lnTo>
                  <a:lnTo>
                    <a:pt x="7069" y="12675"/>
                  </a:lnTo>
                  <a:lnTo>
                    <a:pt x="6331" y="12675"/>
                  </a:lnTo>
                  <a:lnTo>
                    <a:pt x="6152" y="12459"/>
                  </a:lnTo>
                  <a:lnTo>
                    <a:pt x="6063" y="12164"/>
                  </a:lnTo>
                  <a:lnTo>
                    <a:pt x="6203" y="11794"/>
                  </a:lnTo>
                  <a:lnTo>
                    <a:pt x="6415" y="11690"/>
                  </a:lnTo>
                  <a:lnTo>
                    <a:pt x="14316" y="11690"/>
                  </a:lnTo>
                  <a:lnTo>
                    <a:pt x="3294" y="7444"/>
                  </a:lnTo>
                  <a:close/>
                  <a:moveTo>
                    <a:pt x="19559" y="8197"/>
                  </a:moveTo>
                  <a:lnTo>
                    <a:pt x="16892" y="8197"/>
                  </a:lnTo>
                  <a:lnTo>
                    <a:pt x="17181" y="8367"/>
                  </a:lnTo>
                  <a:lnTo>
                    <a:pt x="17412" y="8703"/>
                  </a:lnTo>
                  <a:lnTo>
                    <a:pt x="17551" y="9174"/>
                  </a:lnTo>
                  <a:lnTo>
                    <a:pt x="17568" y="9696"/>
                  </a:lnTo>
                  <a:lnTo>
                    <a:pt x="17465" y="10162"/>
                  </a:lnTo>
                  <a:lnTo>
                    <a:pt x="17259" y="10526"/>
                  </a:lnTo>
                  <a:lnTo>
                    <a:pt x="16967" y="10743"/>
                  </a:lnTo>
                  <a:lnTo>
                    <a:pt x="16647" y="10761"/>
                  </a:lnTo>
                  <a:lnTo>
                    <a:pt x="18110" y="10761"/>
                  </a:lnTo>
                  <a:lnTo>
                    <a:pt x="18069" y="10630"/>
                  </a:lnTo>
                  <a:lnTo>
                    <a:pt x="18055" y="10125"/>
                  </a:lnTo>
                  <a:lnTo>
                    <a:pt x="18164" y="9639"/>
                  </a:lnTo>
                  <a:lnTo>
                    <a:pt x="18371" y="9242"/>
                  </a:lnTo>
                  <a:lnTo>
                    <a:pt x="18648" y="9007"/>
                  </a:lnTo>
                  <a:lnTo>
                    <a:pt x="18959" y="8989"/>
                  </a:lnTo>
                  <a:lnTo>
                    <a:pt x="21600" y="8989"/>
                  </a:lnTo>
                  <a:lnTo>
                    <a:pt x="19559" y="8197"/>
                  </a:lnTo>
                  <a:close/>
                  <a:moveTo>
                    <a:pt x="9335" y="0"/>
                  </a:moveTo>
                  <a:lnTo>
                    <a:pt x="3525" y="0"/>
                  </a:lnTo>
                  <a:lnTo>
                    <a:pt x="15598" y="4650"/>
                  </a:lnTo>
                  <a:lnTo>
                    <a:pt x="15318" y="6563"/>
                  </a:lnTo>
                  <a:lnTo>
                    <a:pt x="16703" y="6563"/>
                  </a:lnTo>
                  <a:lnTo>
                    <a:pt x="17213" y="3035"/>
                  </a:lnTo>
                  <a:lnTo>
                    <a:pt x="9335" y="0"/>
                  </a:lnTo>
                  <a:close/>
                  <a:moveTo>
                    <a:pt x="8312" y="13390"/>
                  </a:moveTo>
                  <a:lnTo>
                    <a:pt x="5576" y="13390"/>
                  </a:lnTo>
                  <a:lnTo>
                    <a:pt x="9744" y="14996"/>
                  </a:lnTo>
                  <a:lnTo>
                    <a:pt x="9055" y="19724"/>
                  </a:lnTo>
                  <a:lnTo>
                    <a:pt x="10412" y="19724"/>
                  </a:lnTo>
                  <a:lnTo>
                    <a:pt x="10356" y="18748"/>
                  </a:lnTo>
                  <a:lnTo>
                    <a:pt x="10624" y="16832"/>
                  </a:lnTo>
                  <a:lnTo>
                    <a:pt x="11232" y="15157"/>
                  </a:lnTo>
                  <a:lnTo>
                    <a:pt x="11992" y="14053"/>
                  </a:lnTo>
                  <a:lnTo>
                    <a:pt x="9439" y="14053"/>
                  </a:lnTo>
                  <a:lnTo>
                    <a:pt x="9249" y="13751"/>
                  </a:lnTo>
                  <a:lnTo>
                    <a:pt x="9066" y="13589"/>
                  </a:lnTo>
                  <a:lnTo>
                    <a:pt x="9063" y="13405"/>
                  </a:lnTo>
                  <a:lnTo>
                    <a:pt x="8530" y="13405"/>
                  </a:lnTo>
                  <a:lnTo>
                    <a:pt x="8327" y="13403"/>
                  </a:lnTo>
                  <a:lnTo>
                    <a:pt x="8312" y="1339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</p:grpSp>
      <p:sp>
        <p:nvSpPr>
          <p:cNvPr id="618" name="Google Shape;618;p18"/>
          <p:cNvSpPr/>
          <p:nvPr/>
        </p:nvSpPr>
        <p:spPr>
          <a:xfrm>
            <a:off x="3216618" y="515067"/>
            <a:ext cx="178795" cy="219735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619" name="Google Shape;619;p18"/>
          <p:cNvSpPr/>
          <p:nvPr/>
        </p:nvSpPr>
        <p:spPr>
          <a:xfrm>
            <a:off x="4255272" y="62130"/>
            <a:ext cx="185254" cy="231217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620" name="Google Shape;620;p18"/>
          <p:cNvSpPr/>
          <p:nvPr/>
        </p:nvSpPr>
        <p:spPr>
          <a:xfrm>
            <a:off x="2798148" y="461823"/>
            <a:ext cx="93384" cy="234416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621" name="Google Shape;621;p18"/>
          <p:cNvSpPr/>
          <p:nvPr/>
        </p:nvSpPr>
        <p:spPr>
          <a:xfrm>
            <a:off x="3762600" y="897707"/>
            <a:ext cx="80660" cy="205236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622" name="Google Shape;622;p18"/>
          <p:cNvSpPr/>
          <p:nvPr/>
        </p:nvSpPr>
        <p:spPr>
          <a:xfrm>
            <a:off x="3675438" y="526820"/>
            <a:ext cx="120323" cy="120876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623" name="Google Shape;623;p18"/>
          <p:cNvSpPr/>
          <p:nvPr/>
        </p:nvSpPr>
        <p:spPr>
          <a:xfrm>
            <a:off x="4145424" y="638271"/>
            <a:ext cx="120709" cy="120980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624" name="Google Shape;624;p18"/>
          <p:cNvSpPr txBox="1">
            <a:spLocks noGrp="1"/>
          </p:cNvSpPr>
          <p:nvPr>
            <p:ph type="title"/>
          </p:nvPr>
        </p:nvSpPr>
        <p:spPr>
          <a:xfrm>
            <a:off x="636851" y="433114"/>
            <a:ext cx="3298826" cy="452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12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Montserrat Black"/>
              <a:buNone/>
            </a:pPr>
            <a:r>
              <a:rPr lang="fa-IR" sz="2400" b="1" i="0" u="none" strike="noStrike" cap="none">
                <a:solidFill>
                  <a:srgbClr val="FFFFFF"/>
                </a:solidFill>
                <a:latin typeface="Vazir Black" panose="020B0603030804020204" pitchFamily="34" charset="-78"/>
                <a:cs typeface="Vazir Black" panose="020B0603030804020204" pitchFamily="34" charset="-78"/>
                <a:sym typeface="Montserrat Black"/>
              </a:rPr>
              <a:t>نقطه آغازین</a:t>
            </a:r>
            <a:endParaRPr sz="2400" dirty="0">
              <a:latin typeface="Vazir Black" panose="020B0603030804020204" pitchFamily="34" charset="-78"/>
              <a:cs typeface="Vazir Black" panose="020B0603030804020204" pitchFamily="34" charset="-78"/>
            </a:endParaRPr>
          </a:p>
        </p:txBody>
      </p:sp>
      <p:sp>
        <p:nvSpPr>
          <p:cNvPr id="625" name="Google Shape;625;p18"/>
          <p:cNvSpPr/>
          <p:nvPr/>
        </p:nvSpPr>
        <p:spPr>
          <a:xfrm>
            <a:off x="641343" y="1104900"/>
            <a:ext cx="3289301" cy="457200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599" y="0"/>
                </a:moveTo>
                <a:lnTo>
                  <a:pt x="1001" y="0"/>
                </a:lnTo>
                <a:lnTo>
                  <a:pt x="422" y="11"/>
                </a:lnTo>
                <a:lnTo>
                  <a:pt x="125" y="90"/>
                </a:lnTo>
                <a:lnTo>
                  <a:pt x="16" y="304"/>
                </a:lnTo>
                <a:lnTo>
                  <a:pt x="0" y="720"/>
                </a:lnTo>
                <a:lnTo>
                  <a:pt x="0" y="20880"/>
                </a:lnTo>
                <a:lnTo>
                  <a:pt x="16" y="21296"/>
                </a:lnTo>
                <a:lnTo>
                  <a:pt x="125" y="21510"/>
                </a:lnTo>
                <a:lnTo>
                  <a:pt x="422" y="21589"/>
                </a:lnTo>
                <a:lnTo>
                  <a:pt x="1001" y="21600"/>
                </a:lnTo>
                <a:lnTo>
                  <a:pt x="20599" y="21600"/>
                </a:lnTo>
                <a:lnTo>
                  <a:pt x="21178" y="21589"/>
                </a:lnTo>
                <a:lnTo>
                  <a:pt x="21475" y="21510"/>
                </a:lnTo>
                <a:lnTo>
                  <a:pt x="21584" y="21296"/>
                </a:lnTo>
                <a:lnTo>
                  <a:pt x="21600" y="20880"/>
                </a:lnTo>
                <a:lnTo>
                  <a:pt x="21600" y="720"/>
                </a:lnTo>
                <a:lnTo>
                  <a:pt x="21584" y="304"/>
                </a:lnTo>
                <a:lnTo>
                  <a:pt x="21475" y="90"/>
                </a:lnTo>
                <a:lnTo>
                  <a:pt x="21178" y="11"/>
                </a:lnTo>
                <a:lnTo>
                  <a:pt x="2059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626" name="Google Shape;626;p18"/>
          <p:cNvSpPr/>
          <p:nvPr/>
        </p:nvSpPr>
        <p:spPr>
          <a:xfrm>
            <a:off x="641343" y="1104900"/>
            <a:ext cx="3289301" cy="457200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01" y="0"/>
                </a:moveTo>
                <a:lnTo>
                  <a:pt x="422" y="11"/>
                </a:lnTo>
                <a:lnTo>
                  <a:pt x="125" y="90"/>
                </a:lnTo>
                <a:lnTo>
                  <a:pt x="16" y="304"/>
                </a:lnTo>
                <a:lnTo>
                  <a:pt x="0" y="720"/>
                </a:lnTo>
                <a:lnTo>
                  <a:pt x="0" y="20880"/>
                </a:lnTo>
                <a:lnTo>
                  <a:pt x="16" y="21296"/>
                </a:lnTo>
                <a:lnTo>
                  <a:pt x="125" y="21510"/>
                </a:lnTo>
                <a:lnTo>
                  <a:pt x="422" y="21589"/>
                </a:lnTo>
                <a:lnTo>
                  <a:pt x="1001" y="21600"/>
                </a:lnTo>
                <a:lnTo>
                  <a:pt x="20599" y="21600"/>
                </a:lnTo>
                <a:lnTo>
                  <a:pt x="21178" y="21589"/>
                </a:lnTo>
                <a:lnTo>
                  <a:pt x="21475" y="21510"/>
                </a:lnTo>
                <a:lnTo>
                  <a:pt x="21584" y="21296"/>
                </a:lnTo>
                <a:lnTo>
                  <a:pt x="21600" y="20880"/>
                </a:lnTo>
                <a:lnTo>
                  <a:pt x="21600" y="720"/>
                </a:lnTo>
                <a:lnTo>
                  <a:pt x="21584" y="304"/>
                </a:lnTo>
                <a:lnTo>
                  <a:pt x="21475" y="90"/>
                </a:lnTo>
                <a:lnTo>
                  <a:pt x="21178" y="11"/>
                </a:lnTo>
                <a:lnTo>
                  <a:pt x="20599" y="0"/>
                </a:lnTo>
                <a:lnTo>
                  <a:pt x="1001" y="0"/>
                </a:lnTo>
                <a:close/>
              </a:path>
            </a:pathLst>
          </a:custGeom>
          <a:noFill/>
          <a:ln w="76200" cap="flat" cmpd="sng">
            <a:solidFill>
              <a:srgbClr val="F04E6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627" name="Google Shape;627;p18"/>
          <p:cNvSpPr/>
          <p:nvPr/>
        </p:nvSpPr>
        <p:spPr>
          <a:xfrm>
            <a:off x="641343" y="1104900"/>
            <a:ext cx="3289301" cy="53340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599" y="0"/>
                </a:moveTo>
                <a:lnTo>
                  <a:pt x="1001" y="0"/>
                </a:lnTo>
                <a:lnTo>
                  <a:pt x="422" y="96"/>
                </a:lnTo>
                <a:lnTo>
                  <a:pt x="125" y="771"/>
                </a:lnTo>
                <a:lnTo>
                  <a:pt x="16" y="2604"/>
                </a:lnTo>
                <a:lnTo>
                  <a:pt x="0" y="6171"/>
                </a:lnTo>
                <a:lnTo>
                  <a:pt x="0" y="21600"/>
                </a:lnTo>
                <a:lnTo>
                  <a:pt x="21600" y="21600"/>
                </a:lnTo>
                <a:lnTo>
                  <a:pt x="21600" y="6171"/>
                </a:lnTo>
                <a:lnTo>
                  <a:pt x="21584" y="2604"/>
                </a:lnTo>
                <a:lnTo>
                  <a:pt x="21475" y="771"/>
                </a:lnTo>
                <a:lnTo>
                  <a:pt x="21178" y="96"/>
                </a:lnTo>
                <a:lnTo>
                  <a:pt x="20599" y="0"/>
                </a:lnTo>
                <a:close/>
              </a:path>
            </a:pathLst>
          </a:custGeom>
          <a:solidFill>
            <a:srgbClr val="F04E6E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628" name="Google Shape;628;p18"/>
          <p:cNvSpPr/>
          <p:nvPr/>
        </p:nvSpPr>
        <p:spPr>
          <a:xfrm>
            <a:off x="641343" y="1104900"/>
            <a:ext cx="3289301" cy="53340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01" y="0"/>
                </a:moveTo>
                <a:lnTo>
                  <a:pt x="422" y="96"/>
                </a:lnTo>
                <a:lnTo>
                  <a:pt x="125" y="771"/>
                </a:lnTo>
                <a:lnTo>
                  <a:pt x="16" y="2604"/>
                </a:lnTo>
                <a:lnTo>
                  <a:pt x="0" y="6171"/>
                </a:lnTo>
                <a:lnTo>
                  <a:pt x="0" y="21600"/>
                </a:lnTo>
                <a:lnTo>
                  <a:pt x="21600" y="21600"/>
                </a:lnTo>
                <a:lnTo>
                  <a:pt x="21600" y="6171"/>
                </a:lnTo>
                <a:lnTo>
                  <a:pt x="21584" y="2604"/>
                </a:lnTo>
                <a:lnTo>
                  <a:pt x="21475" y="771"/>
                </a:lnTo>
                <a:lnTo>
                  <a:pt x="21178" y="96"/>
                </a:lnTo>
                <a:lnTo>
                  <a:pt x="20599" y="0"/>
                </a:lnTo>
                <a:lnTo>
                  <a:pt x="1001" y="0"/>
                </a:lnTo>
                <a:close/>
              </a:path>
            </a:pathLst>
          </a:custGeom>
          <a:noFill/>
          <a:ln w="76200" cap="flat" cmpd="sng">
            <a:solidFill>
              <a:srgbClr val="F04E6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629" name="Google Shape;629;p18"/>
          <p:cNvSpPr/>
          <p:nvPr/>
        </p:nvSpPr>
        <p:spPr>
          <a:xfrm>
            <a:off x="761999" y="2514600"/>
            <a:ext cx="3047989" cy="2286000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630" name="Google Shape;630;p18"/>
          <p:cNvSpPr/>
          <p:nvPr/>
        </p:nvSpPr>
        <p:spPr>
          <a:xfrm>
            <a:off x="762000" y="2514600"/>
            <a:ext cx="3048000" cy="2286000"/>
          </a:xfrm>
          <a:prstGeom prst="rect">
            <a:avLst/>
          </a:prstGeom>
          <a:noFill/>
          <a:ln w="12700" cap="flat" cmpd="sng">
            <a:solidFill>
              <a:srgbClr val="F04E6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631" name="Google Shape;631;p18"/>
          <p:cNvSpPr txBox="1"/>
          <p:nvPr/>
        </p:nvSpPr>
        <p:spPr>
          <a:xfrm>
            <a:off x="956824" y="1263649"/>
            <a:ext cx="2657606" cy="17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R="0" lvl="0" indent="127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Medium"/>
              <a:buNone/>
            </a:pPr>
            <a:r>
              <a:rPr lang="fa-IR" sz="1200" b="0" i="0" u="none" strike="noStrike" cap="none">
                <a:solidFill>
                  <a:srgbClr val="FFFFFF"/>
                </a:solidFill>
                <a:latin typeface="Vazir Black" panose="020B0603030804020204" pitchFamily="34" charset="-78"/>
                <a:ea typeface="Roboto Medium"/>
                <a:cs typeface="Vazir Black" panose="020B0603030804020204" pitchFamily="34" charset="-78"/>
                <a:sym typeface="Roboto Medium"/>
              </a:rPr>
              <a:t>به رقصنده‌تان بگویید که از کجا شروع کند.</a:t>
            </a:r>
            <a:endParaRPr dirty="0">
              <a:latin typeface="Vazir Black" panose="020B0603030804020204" pitchFamily="34" charset="-78"/>
              <a:cs typeface="Vazir Black" panose="020B0603030804020204" pitchFamily="34" charset="-78"/>
            </a:endParaRPr>
          </a:p>
        </p:txBody>
      </p:sp>
      <p:sp>
        <p:nvSpPr>
          <p:cNvPr id="632" name="Google Shape;632;p18"/>
          <p:cNvSpPr txBox="1"/>
          <p:nvPr/>
        </p:nvSpPr>
        <p:spPr>
          <a:xfrm>
            <a:off x="2232849" y="5911977"/>
            <a:ext cx="106680" cy="165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 Black"/>
              <a:buNone/>
            </a:pPr>
            <a:r>
              <a:rPr lang="en-US" sz="1100" b="1" i="0" u="none" strike="noStrike" cap="none">
                <a:solidFill>
                  <a:srgbClr val="FFFFFF"/>
                </a:solidFill>
                <a:latin typeface="Vazir" panose="020B0603030804020204" pitchFamily="34" charset="-78"/>
                <a:ea typeface="Roboto Black"/>
                <a:cs typeface="Vazir" panose="020B0603030804020204" pitchFamily="34" charset="-78"/>
                <a:sym typeface="Roboto Black"/>
              </a:rPr>
              <a:t>5</a:t>
            </a:r>
            <a:endParaRPr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633" name="Google Shape;633;p18"/>
          <p:cNvSpPr txBox="1"/>
          <p:nvPr/>
        </p:nvSpPr>
        <p:spPr>
          <a:xfrm>
            <a:off x="698499" y="5927724"/>
            <a:ext cx="823015" cy="149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 Medium"/>
              <a:buNone/>
            </a:pPr>
            <a:r>
              <a:rPr lang="fa-IR" sz="1000" b="0" i="0" u="none" strike="noStrike" cap="none">
                <a:solidFill>
                  <a:srgbClr val="FFFFFF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بیایید برقصیم</a:t>
            </a:r>
            <a:endParaRPr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634" name="Google Shape;634;p18"/>
          <p:cNvSpPr/>
          <p:nvPr/>
        </p:nvSpPr>
        <p:spPr>
          <a:xfrm>
            <a:off x="3165763" y="5890085"/>
            <a:ext cx="694903" cy="259423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19"/>
          <p:cNvSpPr/>
          <p:nvPr/>
        </p:nvSpPr>
        <p:spPr>
          <a:xfrm>
            <a:off x="0" y="0"/>
            <a:ext cx="4572000" cy="927100"/>
          </a:xfrm>
          <a:prstGeom prst="rect">
            <a:avLst/>
          </a:prstGeom>
          <a:solidFill>
            <a:srgbClr val="F2718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grpSp>
        <p:nvGrpSpPr>
          <p:cNvPr id="640" name="Google Shape;640;p19"/>
          <p:cNvGrpSpPr/>
          <p:nvPr/>
        </p:nvGrpSpPr>
        <p:grpSpPr>
          <a:xfrm>
            <a:off x="3505579" y="248457"/>
            <a:ext cx="959067" cy="666801"/>
            <a:chOff x="0" y="0"/>
            <a:chExt cx="959066" cy="666800"/>
          </a:xfrm>
        </p:grpSpPr>
        <p:sp>
          <p:nvSpPr>
            <p:cNvPr id="641" name="Google Shape;641;p19"/>
            <p:cNvSpPr/>
            <p:nvPr/>
          </p:nvSpPr>
          <p:spPr>
            <a:xfrm>
              <a:off x="0" y="38568"/>
              <a:ext cx="878458" cy="62823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474" y="0"/>
                  </a:moveTo>
                  <a:lnTo>
                    <a:pt x="0" y="14607"/>
                  </a:lnTo>
                  <a:lnTo>
                    <a:pt x="21106" y="21600"/>
                  </a:lnTo>
                  <a:lnTo>
                    <a:pt x="21600" y="18688"/>
                  </a:lnTo>
                  <a:lnTo>
                    <a:pt x="16998" y="18688"/>
                  </a:lnTo>
                  <a:lnTo>
                    <a:pt x="16016" y="18377"/>
                  </a:lnTo>
                  <a:lnTo>
                    <a:pt x="15158" y="17669"/>
                  </a:lnTo>
                  <a:lnTo>
                    <a:pt x="14488" y="16618"/>
                  </a:lnTo>
                  <a:lnTo>
                    <a:pt x="14252" y="15858"/>
                  </a:lnTo>
                  <a:lnTo>
                    <a:pt x="12473" y="15858"/>
                  </a:lnTo>
                  <a:lnTo>
                    <a:pt x="10944" y="15371"/>
                  </a:lnTo>
                  <a:lnTo>
                    <a:pt x="9417" y="14853"/>
                  </a:lnTo>
                  <a:lnTo>
                    <a:pt x="5411" y="14853"/>
                  </a:lnTo>
                  <a:lnTo>
                    <a:pt x="4435" y="14530"/>
                  </a:lnTo>
                  <a:lnTo>
                    <a:pt x="3581" y="13818"/>
                  </a:lnTo>
                  <a:lnTo>
                    <a:pt x="2914" y="12771"/>
                  </a:lnTo>
                  <a:lnTo>
                    <a:pt x="2500" y="11446"/>
                  </a:lnTo>
                  <a:lnTo>
                    <a:pt x="2407" y="9999"/>
                  </a:lnTo>
                  <a:lnTo>
                    <a:pt x="2637" y="8632"/>
                  </a:lnTo>
                  <a:lnTo>
                    <a:pt x="3151" y="7437"/>
                  </a:lnTo>
                  <a:lnTo>
                    <a:pt x="3910" y="6502"/>
                  </a:lnTo>
                  <a:lnTo>
                    <a:pt x="4875" y="5918"/>
                  </a:lnTo>
                  <a:lnTo>
                    <a:pt x="5904" y="5792"/>
                  </a:lnTo>
                  <a:lnTo>
                    <a:pt x="8135" y="5792"/>
                  </a:lnTo>
                  <a:lnTo>
                    <a:pt x="2546" y="3940"/>
                  </a:lnTo>
                  <a:lnTo>
                    <a:pt x="2676" y="3196"/>
                  </a:lnTo>
                  <a:lnTo>
                    <a:pt x="12134" y="3196"/>
                  </a:lnTo>
                  <a:lnTo>
                    <a:pt x="8095" y="1858"/>
                  </a:lnTo>
                  <a:lnTo>
                    <a:pt x="8150" y="1536"/>
                  </a:lnTo>
                  <a:lnTo>
                    <a:pt x="7129" y="1536"/>
                  </a:lnTo>
                  <a:lnTo>
                    <a:pt x="2474" y="0"/>
                  </a:lnTo>
                  <a:close/>
                </a:path>
              </a:pathLst>
            </a:custGeom>
            <a:solidFill>
              <a:srgbClr val="F04E6E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642" name="Google Shape;642;p19"/>
            <p:cNvSpPr/>
            <p:nvPr/>
          </p:nvSpPr>
          <p:spPr>
            <a:xfrm>
              <a:off x="691306" y="318390"/>
              <a:ext cx="243761" cy="2637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9705" y="0"/>
                  </a:moveTo>
                  <a:lnTo>
                    <a:pt x="1587" y="0"/>
                  </a:lnTo>
                  <a:lnTo>
                    <a:pt x="5124" y="732"/>
                  </a:lnTo>
                  <a:lnTo>
                    <a:pt x="8210" y="2410"/>
                  </a:lnTo>
                  <a:lnTo>
                    <a:pt x="10619" y="4912"/>
                  </a:lnTo>
                  <a:lnTo>
                    <a:pt x="12124" y="8114"/>
                  </a:lnTo>
                  <a:lnTo>
                    <a:pt x="12468" y="11553"/>
                  </a:lnTo>
                  <a:lnTo>
                    <a:pt x="11666" y="14804"/>
                  </a:lnTo>
                  <a:lnTo>
                    <a:pt x="9854" y="17651"/>
                  </a:lnTo>
                  <a:lnTo>
                    <a:pt x="7170" y="19878"/>
                  </a:lnTo>
                  <a:lnTo>
                    <a:pt x="3751" y="21268"/>
                  </a:lnTo>
                  <a:lnTo>
                    <a:pt x="0" y="21600"/>
                  </a:lnTo>
                  <a:lnTo>
                    <a:pt x="16584" y="21600"/>
                  </a:lnTo>
                  <a:lnTo>
                    <a:pt x="21600" y="2037"/>
                  </a:lnTo>
                  <a:lnTo>
                    <a:pt x="19003" y="2037"/>
                  </a:lnTo>
                  <a:lnTo>
                    <a:pt x="9705" y="0"/>
                  </a:lnTo>
                  <a:close/>
                </a:path>
              </a:pathLst>
            </a:custGeom>
            <a:solidFill>
              <a:srgbClr val="F04E6E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643" name="Google Shape;643;p19"/>
            <p:cNvSpPr/>
            <p:nvPr/>
          </p:nvSpPr>
          <p:spPr>
            <a:xfrm>
              <a:off x="108850" y="131532"/>
              <a:ext cx="838322" cy="2117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9911" y="0"/>
                  </a:moveTo>
                  <a:lnTo>
                    <a:pt x="0" y="0"/>
                  </a:lnTo>
                  <a:lnTo>
                    <a:pt x="20656" y="19379"/>
                  </a:lnTo>
                  <a:lnTo>
                    <a:pt x="20533" y="21600"/>
                  </a:lnTo>
                  <a:lnTo>
                    <a:pt x="21288" y="21600"/>
                  </a:lnTo>
                  <a:lnTo>
                    <a:pt x="21600" y="16389"/>
                  </a:lnTo>
                  <a:lnTo>
                    <a:pt x="19085" y="16389"/>
                  </a:lnTo>
                  <a:lnTo>
                    <a:pt x="18839" y="16027"/>
                  </a:lnTo>
                  <a:lnTo>
                    <a:pt x="18640" y="15348"/>
                  </a:lnTo>
                  <a:lnTo>
                    <a:pt x="18556" y="14700"/>
                  </a:lnTo>
                  <a:lnTo>
                    <a:pt x="17288" y="14700"/>
                  </a:lnTo>
                  <a:lnTo>
                    <a:pt x="17039" y="14327"/>
                  </a:lnTo>
                  <a:lnTo>
                    <a:pt x="16845" y="13609"/>
                  </a:lnTo>
                  <a:lnTo>
                    <a:pt x="16732" y="12609"/>
                  </a:lnTo>
                  <a:lnTo>
                    <a:pt x="16727" y="11566"/>
                  </a:lnTo>
                  <a:lnTo>
                    <a:pt x="16819" y="10601"/>
                  </a:lnTo>
                  <a:lnTo>
                    <a:pt x="16992" y="9826"/>
                  </a:lnTo>
                  <a:lnTo>
                    <a:pt x="17228" y="9353"/>
                  </a:lnTo>
                  <a:lnTo>
                    <a:pt x="17501" y="9291"/>
                  </a:lnTo>
                  <a:lnTo>
                    <a:pt x="19811" y="9291"/>
                  </a:lnTo>
                  <a:lnTo>
                    <a:pt x="17274" y="6896"/>
                  </a:lnTo>
                  <a:lnTo>
                    <a:pt x="17336" y="5843"/>
                  </a:lnTo>
                  <a:lnTo>
                    <a:pt x="16136" y="5843"/>
                  </a:lnTo>
                  <a:lnTo>
                    <a:pt x="9911" y="0"/>
                  </a:lnTo>
                  <a:close/>
                </a:path>
              </a:pathLst>
            </a:custGeom>
            <a:solidFill>
              <a:srgbClr val="F04E6E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644" name="Google Shape;644;p19"/>
            <p:cNvSpPr/>
            <p:nvPr/>
          </p:nvSpPr>
          <p:spPr>
            <a:xfrm>
              <a:off x="849577" y="238970"/>
              <a:ext cx="109489" cy="5321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9095" y="0"/>
                  </a:moveTo>
                  <a:lnTo>
                    <a:pt x="1578" y="0"/>
                  </a:lnTo>
                  <a:lnTo>
                    <a:pt x="3527" y="1522"/>
                  </a:lnTo>
                  <a:lnTo>
                    <a:pt x="5096" y="4397"/>
                  </a:lnTo>
                  <a:lnTo>
                    <a:pt x="6023" y="8297"/>
                  </a:lnTo>
                  <a:lnTo>
                    <a:pt x="6098" y="12611"/>
                  </a:lnTo>
                  <a:lnTo>
                    <a:pt x="5362" y="16564"/>
                  </a:lnTo>
                  <a:lnTo>
                    <a:pt x="3959" y="19685"/>
                  </a:lnTo>
                  <a:lnTo>
                    <a:pt x="2032" y="21505"/>
                  </a:lnTo>
                  <a:lnTo>
                    <a:pt x="0" y="21600"/>
                  </a:lnTo>
                  <a:lnTo>
                    <a:pt x="19254" y="21600"/>
                  </a:lnTo>
                  <a:lnTo>
                    <a:pt x="21600" y="1229"/>
                  </a:lnTo>
                  <a:lnTo>
                    <a:pt x="19095" y="0"/>
                  </a:lnTo>
                  <a:close/>
                </a:path>
              </a:pathLst>
            </a:custGeom>
            <a:solidFill>
              <a:srgbClr val="F04E6E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645" name="Google Shape;645;p19"/>
            <p:cNvSpPr/>
            <p:nvPr/>
          </p:nvSpPr>
          <p:spPr>
            <a:xfrm>
              <a:off x="289915" y="0"/>
              <a:ext cx="244048" cy="83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779" y="0"/>
                  </a:moveTo>
                  <a:lnTo>
                    <a:pt x="0" y="21600"/>
                  </a:lnTo>
                  <a:lnTo>
                    <a:pt x="3676" y="21600"/>
                  </a:lnTo>
                  <a:lnTo>
                    <a:pt x="4308" y="13769"/>
                  </a:lnTo>
                  <a:lnTo>
                    <a:pt x="21600" y="13769"/>
                  </a:lnTo>
                  <a:lnTo>
                    <a:pt x="1779" y="0"/>
                  </a:lnTo>
                  <a:close/>
                </a:path>
              </a:pathLst>
            </a:custGeom>
            <a:solidFill>
              <a:srgbClr val="F04E6E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646" name="Google Shape;646;p19"/>
            <p:cNvSpPr/>
            <p:nvPr/>
          </p:nvSpPr>
          <p:spPr>
            <a:xfrm>
              <a:off x="220070" y="53059"/>
              <a:ext cx="726297" cy="44674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4509" y="12835"/>
                  </a:moveTo>
                  <a:lnTo>
                    <a:pt x="9395" y="12835"/>
                  </a:lnTo>
                  <a:lnTo>
                    <a:pt x="9616" y="13072"/>
                  </a:lnTo>
                  <a:lnTo>
                    <a:pt x="9658" y="13419"/>
                  </a:lnTo>
                  <a:lnTo>
                    <a:pt x="9541" y="13656"/>
                  </a:lnTo>
                  <a:lnTo>
                    <a:pt x="9439" y="14053"/>
                  </a:lnTo>
                  <a:lnTo>
                    <a:pt x="11992" y="14053"/>
                  </a:lnTo>
                  <a:lnTo>
                    <a:pt x="12134" y="13848"/>
                  </a:lnTo>
                  <a:lnTo>
                    <a:pt x="13285" y="13028"/>
                  </a:lnTo>
                  <a:lnTo>
                    <a:pt x="14509" y="12835"/>
                  </a:lnTo>
                  <a:close/>
                  <a:moveTo>
                    <a:pt x="7696" y="19201"/>
                  </a:moveTo>
                  <a:lnTo>
                    <a:pt x="4933" y="19201"/>
                  </a:lnTo>
                  <a:lnTo>
                    <a:pt x="5938" y="19558"/>
                  </a:lnTo>
                  <a:lnTo>
                    <a:pt x="6817" y="19888"/>
                  </a:lnTo>
                  <a:lnTo>
                    <a:pt x="7695" y="20233"/>
                  </a:lnTo>
                  <a:lnTo>
                    <a:pt x="8680" y="20638"/>
                  </a:lnTo>
                  <a:lnTo>
                    <a:pt x="8739" y="21014"/>
                  </a:lnTo>
                  <a:lnTo>
                    <a:pt x="8822" y="21238"/>
                  </a:lnTo>
                  <a:lnTo>
                    <a:pt x="8691" y="21352"/>
                  </a:lnTo>
                  <a:lnTo>
                    <a:pt x="8541" y="21600"/>
                  </a:lnTo>
                  <a:lnTo>
                    <a:pt x="10692" y="21600"/>
                  </a:lnTo>
                  <a:lnTo>
                    <a:pt x="10473" y="20781"/>
                  </a:lnTo>
                  <a:lnTo>
                    <a:pt x="10412" y="19724"/>
                  </a:lnTo>
                  <a:lnTo>
                    <a:pt x="9055" y="19724"/>
                  </a:lnTo>
                  <a:lnTo>
                    <a:pt x="7696" y="19201"/>
                  </a:lnTo>
                  <a:close/>
                  <a:moveTo>
                    <a:pt x="15737" y="12237"/>
                  </a:moveTo>
                  <a:lnTo>
                    <a:pt x="8297" y="12237"/>
                  </a:lnTo>
                  <a:lnTo>
                    <a:pt x="8480" y="12549"/>
                  </a:lnTo>
                  <a:lnTo>
                    <a:pt x="8638" y="12701"/>
                  </a:lnTo>
                  <a:lnTo>
                    <a:pt x="8678" y="13050"/>
                  </a:lnTo>
                  <a:lnTo>
                    <a:pt x="8530" y="13405"/>
                  </a:lnTo>
                  <a:lnTo>
                    <a:pt x="9063" y="13405"/>
                  </a:lnTo>
                  <a:lnTo>
                    <a:pt x="9059" y="13233"/>
                  </a:lnTo>
                  <a:lnTo>
                    <a:pt x="9203" y="12952"/>
                  </a:lnTo>
                  <a:lnTo>
                    <a:pt x="9395" y="12835"/>
                  </a:lnTo>
                  <a:lnTo>
                    <a:pt x="14509" y="12835"/>
                  </a:lnTo>
                  <a:lnTo>
                    <a:pt x="14547" y="12829"/>
                  </a:lnTo>
                  <a:lnTo>
                    <a:pt x="17272" y="12829"/>
                  </a:lnTo>
                  <a:lnTo>
                    <a:pt x="15737" y="12237"/>
                  </a:lnTo>
                  <a:close/>
                  <a:moveTo>
                    <a:pt x="15300" y="12069"/>
                  </a:moveTo>
                  <a:lnTo>
                    <a:pt x="7368" y="12069"/>
                  </a:lnTo>
                  <a:lnTo>
                    <a:pt x="7530" y="12226"/>
                  </a:lnTo>
                  <a:lnTo>
                    <a:pt x="7780" y="12334"/>
                  </a:lnTo>
                  <a:lnTo>
                    <a:pt x="7623" y="12676"/>
                  </a:lnTo>
                  <a:lnTo>
                    <a:pt x="7548" y="12995"/>
                  </a:lnTo>
                  <a:lnTo>
                    <a:pt x="7328" y="13063"/>
                  </a:lnTo>
                  <a:lnTo>
                    <a:pt x="8090" y="13063"/>
                  </a:lnTo>
                  <a:lnTo>
                    <a:pt x="8055" y="12902"/>
                  </a:lnTo>
                  <a:lnTo>
                    <a:pt x="8188" y="12640"/>
                  </a:lnTo>
                  <a:lnTo>
                    <a:pt x="8297" y="12237"/>
                  </a:lnTo>
                  <a:lnTo>
                    <a:pt x="15737" y="12237"/>
                  </a:lnTo>
                  <a:lnTo>
                    <a:pt x="15300" y="12069"/>
                  </a:lnTo>
                  <a:close/>
                  <a:moveTo>
                    <a:pt x="14316" y="11690"/>
                  </a:moveTo>
                  <a:lnTo>
                    <a:pt x="6415" y="11690"/>
                  </a:lnTo>
                  <a:lnTo>
                    <a:pt x="6570" y="11863"/>
                  </a:lnTo>
                  <a:lnTo>
                    <a:pt x="6818" y="11998"/>
                  </a:lnTo>
                  <a:lnTo>
                    <a:pt x="6641" y="12334"/>
                  </a:lnTo>
                  <a:lnTo>
                    <a:pt x="6553" y="12643"/>
                  </a:lnTo>
                  <a:lnTo>
                    <a:pt x="6331" y="12675"/>
                  </a:lnTo>
                  <a:lnTo>
                    <a:pt x="7069" y="12675"/>
                  </a:lnTo>
                  <a:lnTo>
                    <a:pt x="7034" y="12578"/>
                  </a:lnTo>
                  <a:lnTo>
                    <a:pt x="7157" y="12183"/>
                  </a:lnTo>
                  <a:lnTo>
                    <a:pt x="7368" y="12069"/>
                  </a:lnTo>
                  <a:lnTo>
                    <a:pt x="15300" y="12069"/>
                  </a:lnTo>
                  <a:lnTo>
                    <a:pt x="14316" y="11690"/>
                  </a:lnTo>
                  <a:close/>
                  <a:moveTo>
                    <a:pt x="3294" y="7444"/>
                  </a:moveTo>
                  <a:lnTo>
                    <a:pt x="596" y="7444"/>
                  </a:lnTo>
                  <a:lnTo>
                    <a:pt x="1778" y="7897"/>
                  </a:lnTo>
                  <a:lnTo>
                    <a:pt x="2815" y="8900"/>
                  </a:lnTo>
                  <a:lnTo>
                    <a:pt x="3622" y="10371"/>
                  </a:lnTo>
                  <a:lnTo>
                    <a:pt x="4115" y="12226"/>
                  </a:lnTo>
                  <a:lnTo>
                    <a:pt x="4117" y="12237"/>
                  </a:lnTo>
                  <a:lnTo>
                    <a:pt x="4223" y="14281"/>
                  </a:lnTo>
                  <a:lnTo>
                    <a:pt x="3943" y="16212"/>
                  </a:lnTo>
                  <a:lnTo>
                    <a:pt x="3321" y="17897"/>
                  </a:lnTo>
                  <a:lnTo>
                    <a:pt x="2407" y="19208"/>
                  </a:lnTo>
                  <a:lnTo>
                    <a:pt x="1247" y="20015"/>
                  </a:lnTo>
                  <a:lnTo>
                    <a:pt x="0" y="20186"/>
                  </a:lnTo>
                  <a:lnTo>
                    <a:pt x="4845" y="20186"/>
                  </a:lnTo>
                  <a:lnTo>
                    <a:pt x="4753" y="20001"/>
                  </a:lnTo>
                  <a:lnTo>
                    <a:pt x="4522" y="19728"/>
                  </a:lnTo>
                  <a:lnTo>
                    <a:pt x="4764" y="19499"/>
                  </a:lnTo>
                  <a:lnTo>
                    <a:pt x="4933" y="19201"/>
                  </a:lnTo>
                  <a:lnTo>
                    <a:pt x="7696" y="19201"/>
                  </a:lnTo>
                  <a:lnTo>
                    <a:pt x="4885" y="18118"/>
                  </a:lnTo>
                  <a:lnTo>
                    <a:pt x="5576" y="13390"/>
                  </a:lnTo>
                  <a:lnTo>
                    <a:pt x="8312" y="13390"/>
                  </a:lnTo>
                  <a:lnTo>
                    <a:pt x="8127" y="13239"/>
                  </a:lnTo>
                  <a:lnTo>
                    <a:pt x="8090" y="13063"/>
                  </a:lnTo>
                  <a:lnTo>
                    <a:pt x="7328" y="13063"/>
                  </a:lnTo>
                  <a:lnTo>
                    <a:pt x="7136" y="12865"/>
                  </a:lnTo>
                  <a:lnTo>
                    <a:pt x="7069" y="12675"/>
                  </a:lnTo>
                  <a:lnTo>
                    <a:pt x="6331" y="12675"/>
                  </a:lnTo>
                  <a:lnTo>
                    <a:pt x="6152" y="12459"/>
                  </a:lnTo>
                  <a:lnTo>
                    <a:pt x="6063" y="12164"/>
                  </a:lnTo>
                  <a:lnTo>
                    <a:pt x="6203" y="11794"/>
                  </a:lnTo>
                  <a:lnTo>
                    <a:pt x="6415" y="11690"/>
                  </a:lnTo>
                  <a:lnTo>
                    <a:pt x="14316" y="11690"/>
                  </a:lnTo>
                  <a:lnTo>
                    <a:pt x="3294" y="7444"/>
                  </a:lnTo>
                  <a:close/>
                  <a:moveTo>
                    <a:pt x="19559" y="8197"/>
                  </a:moveTo>
                  <a:lnTo>
                    <a:pt x="16892" y="8197"/>
                  </a:lnTo>
                  <a:lnTo>
                    <a:pt x="17181" y="8367"/>
                  </a:lnTo>
                  <a:lnTo>
                    <a:pt x="17412" y="8703"/>
                  </a:lnTo>
                  <a:lnTo>
                    <a:pt x="17551" y="9174"/>
                  </a:lnTo>
                  <a:lnTo>
                    <a:pt x="17568" y="9696"/>
                  </a:lnTo>
                  <a:lnTo>
                    <a:pt x="17465" y="10162"/>
                  </a:lnTo>
                  <a:lnTo>
                    <a:pt x="17259" y="10526"/>
                  </a:lnTo>
                  <a:lnTo>
                    <a:pt x="16967" y="10743"/>
                  </a:lnTo>
                  <a:lnTo>
                    <a:pt x="16647" y="10761"/>
                  </a:lnTo>
                  <a:lnTo>
                    <a:pt x="18110" y="10761"/>
                  </a:lnTo>
                  <a:lnTo>
                    <a:pt x="18069" y="10630"/>
                  </a:lnTo>
                  <a:lnTo>
                    <a:pt x="18055" y="10125"/>
                  </a:lnTo>
                  <a:lnTo>
                    <a:pt x="18164" y="9639"/>
                  </a:lnTo>
                  <a:lnTo>
                    <a:pt x="18371" y="9242"/>
                  </a:lnTo>
                  <a:lnTo>
                    <a:pt x="18648" y="9007"/>
                  </a:lnTo>
                  <a:lnTo>
                    <a:pt x="18959" y="8989"/>
                  </a:lnTo>
                  <a:lnTo>
                    <a:pt x="21600" y="8989"/>
                  </a:lnTo>
                  <a:lnTo>
                    <a:pt x="19559" y="8197"/>
                  </a:lnTo>
                  <a:close/>
                  <a:moveTo>
                    <a:pt x="9335" y="0"/>
                  </a:moveTo>
                  <a:lnTo>
                    <a:pt x="3525" y="0"/>
                  </a:lnTo>
                  <a:lnTo>
                    <a:pt x="15598" y="4650"/>
                  </a:lnTo>
                  <a:lnTo>
                    <a:pt x="15318" y="6563"/>
                  </a:lnTo>
                  <a:lnTo>
                    <a:pt x="16703" y="6563"/>
                  </a:lnTo>
                  <a:lnTo>
                    <a:pt x="17213" y="3035"/>
                  </a:lnTo>
                  <a:lnTo>
                    <a:pt x="9335" y="0"/>
                  </a:lnTo>
                  <a:close/>
                  <a:moveTo>
                    <a:pt x="8312" y="13390"/>
                  </a:moveTo>
                  <a:lnTo>
                    <a:pt x="5576" y="13390"/>
                  </a:lnTo>
                  <a:lnTo>
                    <a:pt x="9744" y="14996"/>
                  </a:lnTo>
                  <a:lnTo>
                    <a:pt x="9055" y="19724"/>
                  </a:lnTo>
                  <a:lnTo>
                    <a:pt x="10412" y="19724"/>
                  </a:lnTo>
                  <a:lnTo>
                    <a:pt x="10356" y="18748"/>
                  </a:lnTo>
                  <a:lnTo>
                    <a:pt x="10624" y="16832"/>
                  </a:lnTo>
                  <a:lnTo>
                    <a:pt x="11232" y="15157"/>
                  </a:lnTo>
                  <a:lnTo>
                    <a:pt x="11992" y="14053"/>
                  </a:lnTo>
                  <a:lnTo>
                    <a:pt x="9439" y="14053"/>
                  </a:lnTo>
                  <a:lnTo>
                    <a:pt x="9249" y="13751"/>
                  </a:lnTo>
                  <a:lnTo>
                    <a:pt x="9066" y="13589"/>
                  </a:lnTo>
                  <a:lnTo>
                    <a:pt x="9063" y="13405"/>
                  </a:lnTo>
                  <a:lnTo>
                    <a:pt x="8530" y="13405"/>
                  </a:lnTo>
                  <a:lnTo>
                    <a:pt x="8327" y="13403"/>
                  </a:lnTo>
                  <a:lnTo>
                    <a:pt x="8312" y="1339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</p:grpSp>
      <p:sp>
        <p:nvSpPr>
          <p:cNvPr id="647" name="Google Shape;647;p19"/>
          <p:cNvSpPr/>
          <p:nvPr/>
        </p:nvSpPr>
        <p:spPr>
          <a:xfrm>
            <a:off x="3216618" y="515067"/>
            <a:ext cx="178795" cy="219735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648" name="Google Shape;648;p19"/>
          <p:cNvSpPr/>
          <p:nvPr/>
        </p:nvSpPr>
        <p:spPr>
          <a:xfrm>
            <a:off x="4255272" y="62130"/>
            <a:ext cx="185254" cy="231217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649" name="Google Shape;649;p19"/>
          <p:cNvSpPr/>
          <p:nvPr/>
        </p:nvSpPr>
        <p:spPr>
          <a:xfrm>
            <a:off x="2798148" y="461823"/>
            <a:ext cx="93384" cy="234416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650" name="Google Shape;650;p19"/>
          <p:cNvSpPr/>
          <p:nvPr/>
        </p:nvSpPr>
        <p:spPr>
          <a:xfrm>
            <a:off x="3675438" y="526820"/>
            <a:ext cx="120323" cy="120876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651" name="Google Shape;651;p19"/>
          <p:cNvSpPr/>
          <p:nvPr/>
        </p:nvSpPr>
        <p:spPr>
          <a:xfrm>
            <a:off x="4145424" y="638271"/>
            <a:ext cx="120709" cy="120980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652" name="Google Shape;652;p19"/>
          <p:cNvSpPr/>
          <p:nvPr/>
        </p:nvSpPr>
        <p:spPr>
          <a:xfrm>
            <a:off x="0" y="927099"/>
            <a:ext cx="4572000" cy="1573785"/>
          </a:xfrm>
          <a:prstGeom prst="rect">
            <a:avLst/>
          </a:prstGeom>
          <a:solidFill>
            <a:srgbClr val="C7EAFB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653" name="Google Shape;653;p19"/>
          <p:cNvSpPr/>
          <p:nvPr/>
        </p:nvSpPr>
        <p:spPr>
          <a:xfrm>
            <a:off x="0" y="914400"/>
            <a:ext cx="4572000" cy="25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654" name="Google Shape;654;p19"/>
          <p:cNvSpPr/>
          <p:nvPr/>
        </p:nvSpPr>
        <p:spPr>
          <a:xfrm>
            <a:off x="0" y="2500883"/>
            <a:ext cx="4572000" cy="2204212"/>
          </a:xfrm>
          <a:prstGeom prst="rect">
            <a:avLst/>
          </a:prstGeom>
          <a:solidFill>
            <a:srgbClr val="E6E7E8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655" name="Google Shape;655;p19"/>
          <p:cNvSpPr/>
          <p:nvPr/>
        </p:nvSpPr>
        <p:spPr>
          <a:xfrm>
            <a:off x="0" y="2488183"/>
            <a:ext cx="4572000" cy="2540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656" name="Google Shape;656;p19"/>
          <p:cNvSpPr/>
          <p:nvPr/>
        </p:nvSpPr>
        <p:spPr>
          <a:xfrm>
            <a:off x="0" y="4705096"/>
            <a:ext cx="4572000" cy="1695704"/>
          </a:xfrm>
          <a:prstGeom prst="rect">
            <a:avLst/>
          </a:prstGeom>
          <a:solidFill>
            <a:srgbClr val="C7EAFB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657" name="Google Shape;657;p19"/>
          <p:cNvSpPr/>
          <p:nvPr/>
        </p:nvSpPr>
        <p:spPr>
          <a:xfrm>
            <a:off x="0" y="4692396"/>
            <a:ext cx="4572000" cy="25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grpSp>
        <p:nvGrpSpPr>
          <p:cNvPr id="658" name="Google Shape;658;p19"/>
          <p:cNvGrpSpPr/>
          <p:nvPr/>
        </p:nvGrpSpPr>
        <p:grpSpPr>
          <a:xfrm>
            <a:off x="645343" y="5072321"/>
            <a:ext cx="208089" cy="368759"/>
            <a:chOff x="0" y="0"/>
            <a:chExt cx="208088" cy="368758"/>
          </a:xfrm>
        </p:grpSpPr>
        <p:sp>
          <p:nvSpPr>
            <p:cNvPr id="659" name="Google Shape;659;p19"/>
            <p:cNvSpPr/>
            <p:nvPr/>
          </p:nvSpPr>
          <p:spPr>
            <a:xfrm>
              <a:off x="66904" y="118998"/>
              <a:ext cx="73280" cy="24976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5218" y="19937"/>
                  </a:lnTo>
                  <a:lnTo>
                    <a:pt x="5215" y="19962"/>
                  </a:lnTo>
                  <a:lnTo>
                    <a:pt x="5654" y="20600"/>
                  </a:lnTo>
                  <a:lnTo>
                    <a:pt x="6851" y="21120"/>
                  </a:lnTo>
                  <a:lnTo>
                    <a:pt x="8626" y="21471"/>
                  </a:lnTo>
                  <a:lnTo>
                    <a:pt x="10800" y="21600"/>
                  </a:lnTo>
                  <a:lnTo>
                    <a:pt x="12974" y="21471"/>
                  </a:lnTo>
                  <a:lnTo>
                    <a:pt x="14749" y="21120"/>
                  </a:lnTo>
                  <a:lnTo>
                    <a:pt x="15946" y="20600"/>
                  </a:lnTo>
                  <a:lnTo>
                    <a:pt x="16385" y="19962"/>
                  </a:lnTo>
                  <a:lnTo>
                    <a:pt x="16385" y="19937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A1C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660" name="Google Shape;660;p19"/>
            <p:cNvSpPr/>
            <p:nvPr/>
          </p:nvSpPr>
          <p:spPr>
            <a:xfrm>
              <a:off x="0" y="0"/>
              <a:ext cx="208088" cy="11900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1232" y="0"/>
                  </a:moveTo>
                  <a:lnTo>
                    <a:pt x="10368" y="0"/>
                  </a:lnTo>
                  <a:lnTo>
                    <a:pt x="397" y="17437"/>
                  </a:lnTo>
                  <a:lnTo>
                    <a:pt x="0" y="18748"/>
                  </a:lnTo>
                  <a:lnTo>
                    <a:pt x="95" y="20106"/>
                  </a:lnTo>
                  <a:lnTo>
                    <a:pt x="591" y="21170"/>
                  </a:lnTo>
                  <a:lnTo>
                    <a:pt x="1398" y="21600"/>
                  </a:lnTo>
                  <a:lnTo>
                    <a:pt x="20203" y="21600"/>
                  </a:lnTo>
                  <a:lnTo>
                    <a:pt x="21009" y="21170"/>
                  </a:lnTo>
                  <a:lnTo>
                    <a:pt x="21505" y="20106"/>
                  </a:lnTo>
                  <a:lnTo>
                    <a:pt x="21600" y="18748"/>
                  </a:lnTo>
                  <a:lnTo>
                    <a:pt x="21203" y="17437"/>
                  </a:lnTo>
                  <a:lnTo>
                    <a:pt x="11232" y="0"/>
                  </a:lnTo>
                  <a:close/>
                </a:path>
              </a:pathLst>
            </a:custGeom>
            <a:solidFill>
              <a:srgbClr val="00A1C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</p:grpSp>
      <p:sp>
        <p:nvSpPr>
          <p:cNvPr id="661" name="Google Shape;661;p19"/>
          <p:cNvSpPr/>
          <p:nvPr/>
        </p:nvSpPr>
        <p:spPr>
          <a:xfrm>
            <a:off x="656144" y="5257367"/>
            <a:ext cx="186487" cy="186487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grpSp>
        <p:nvGrpSpPr>
          <p:cNvPr id="662" name="Google Shape;662;p19"/>
          <p:cNvGrpSpPr/>
          <p:nvPr/>
        </p:nvGrpSpPr>
        <p:grpSpPr>
          <a:xfrm>
            <a:off x="645343" y="5747796"/>
            <a:ext cx="208089" cy="368759"/>
            <a:chOff x="0" y="0"/>
            <a:chExt cx="208088" cy="368758"/>
          </a:xfrm>
        </p:grpSpPr>
        <p:sp>
          <p:nvSpPr>
            <p:cNvPr id="663" name="Google Shape;663;p19"/>
            <p:cNvSpPr/>
            <p:nvPr/>
          </p:nvSpPr>
          <p:spPr>
            <a:xfrm>
              <a:off x="0" y="249758"/>
              <a:ext cx="208088" cy="11900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0203" y="0"/>
                  </a:moveTo>
                  <a:lnTo>
                    <a:pt x="1398" y="0"/>
                  </a:lnTo>
                  <a:lnTo>
                    <a:pt x="591" y="430"/>
                  </a:lnTo>
                  <a:lnTo>
                    <a:pt x="95" y="1494"/>
                  </a:lnTo>
                  <a:lnTo>
                    <a:pt x="0" y="2851"/>
                  </a:lnTo>
                  <a:lnTo>
                    <a:pt x="397" y="4163"/>
                  </a:lnTo>
                  <a:lnTo>
                    <a:pt x="10368" y="21600"/>
                  </a:lnTo>
                  <a:lnTo>
                    <a:pt x="11232" y="21600"/>
                  </a:lnTo>
                  <a:lnTo>
                    <a:pt x="21203" y="4163"/>
                  </a:lnTo>
                  <a:lnTo>
                    <a:pt x="21600" y="2851"/>
                  </a:lnTo>
                  <a:lnTo>
                    <a:pt x="21505" y="1494"/>
                  </a:lnTo>
                  <a:lnTo>
                    <a:pt x="21009" y="430"/>
                  </a:lnTo>
                  <a:lnTo>
                    <a:pt x="20203" y="0"/>
                  </a:lnTo>
                  <a:close/>
                </a:path>
              </a:pathLst>
            </a:custGeom>
            <a:solidFill>
              <a:srgbClr val="00A1C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664" name="Google Shape;664;p19"/>
            <p:cNvSpPr/>
            <p:nvPr/>
          </p:nvSpPr>
          <p:spPr>
            <a:xfrm>
              <a:off x="66904" y="0"/>
              <a:ext cx="73280" cy="24975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800" y="0"/>
                  </a:moveTo>
                  <a:lnTo>
                    <a:pt x="8626" y="129"/>
                  </a:lnTo>
                  <a:lnTo>
                    <a:pt x="6851" y="480"/>
                  </a:lnTo>
                  <a:lnTo>
                    <a:pt x="5654" y="1000"/>
                  </a:lnTo>
                  <a:lnTo>
                    <a:pt x="5215" y="1638"/>
                  </a:lnTo>
                  <a:lnTo>
                    <a:pt x="5218" y="1663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16385" y="1663"/>
                  </a:lnTo>
                  <a:lnTo>
                    <a:pt x="16385" y="1638"/>
                  </a:lnTo>
                  <a:lnTo>
                    <a:pt x="15946" y="1000"/>
                  </a:lnTo>
                  <a:lnTo>
                    <a:pt x="14749" y="480"/>
                  </a:lnTo>
                  <a:lnTo>
                    <a:pt x="12974" y="129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0A1C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</p:grpSp>
      <p:sp>
        <p:nvSpPr>
          <p:cNvPr id="665" name="Google Shape;665;p19"/>
          <p:cNvSpPr/>
          <p:nvPr/>
        </p:nvSpPr>
        <p:spPr>
          <a:xfrm>
            <a:off x="656144" y="5745019"/>
            <a:ext cx="186487" cy="186487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grpSp>
        <p:nvGrpSpPr>
          <p:cNvPr id="666" name="Google Shape;666;p19"/>
          <p:cNvGrpSpPr/>
          <p:nvPr/>
        </p:nvGrpSpPr>
        <p:grpSpPr>
          <a:xfrm>
            <a:off x="902745" y="5490393"/>
            <a:ext cx="368760" cy="208090"/>
            <a:chOff x="0" y="0"/>
            <a:chExt cx="368759" cy="208089"/>
          </a:xfrm>
        </p:grpSpPr>
        <p:sp>
          <p:nvSpPr>
            <p:cNvPr id="667" name="Google Shape;667;p19"/>
            <p:cNvSpPr/>
            <p:nvPr/>
          </p:nvSpPr>
          <p:spPr>
            <a:xfrm>
              <a:off x="19176" y="123440"/>
              <a:ext cx="334342" cy="8464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14897" y="4527"/>
                  </a:lnTo>
                  <a:lnTo>
                    <a:pt x="14897" y="18164"/>
                  </a:lnTo>
                  <a:lnTo>
                    <a:pt x="15050" y="20147"/>
                  </a:lnTo>
                  <a:lnTo>
                    <a:pt x="15428" y="21367"/>
                  </a:lnTo>
                  <a:lnTo>
                    <a:pt x="15912" y="21600"/>
                  </a:lnTo>
                  <a:lnTo>
                    <a:pt x="16378" y="20624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77787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668" name="Google Shape;668;p19"/>
            <p:cNvSpPr/>
            <p:nvPr/>
          </p:nvSpPr>
          <p:spPr>
            <a:xfrm>
              <a:off x="0" y="85594"/>
              <a:ext cx="368759" cy="3789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114" y="0"/>
                  </a:moveTo>
                  <a:lnTo>
                    <a:pt x="0" y="10800"/>
                  </a:lnTo>
                  <a:lnTo>
                    <a:pt x="87" y="15004"/>
                  </a:lnTo>
                  <a:lnTo>
                    <a:pt x="325" y="18437"/>
                  </a:lnTo>
                  <a:lnTo>
                    <a:pt x="678" y="20751"/>
                  </a:lnTo>
                  <a:lnTo>
                    <a:pt x="1109" y="21600"/>
                  </a:lnTo>
                  <a:lnTo>
                    <a:pt x="1118" y="21571"/>
                  </a:lnTo>
                  <a:lnTo>
                    <a:pt x="20707" y="21571"/>
                  </a:lnTo>
                  <a:lnTo>
                    <a:pt x="21600" y="12885"/>
                  </a:lnTo>
                  <a:lnTo>
                    <a:pt x="21600" y="8144"/>
                  </a:lnTo>
                  <a:lnTo>
                    <a:pt x="20766" y="29"/>
                  </a:lnTo>
                  <a:lnTo>
                    <a:pt x="1118" y="29"/>
                  </a:lnTo>
                  <a:close/>
                </a:path>
              </a:pathLst>
            </a:custGeom>
            <a:solidFill>
              <a:srgbClr val="77787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669" name="Google Shape;669;p19"/>
            <p:cNvSpPr/>
            <p:nvPr/>
          </p:nvSpPr>
          <p:spPr>
            <a:xfrm>
              <a:off x="19088" y="0"/>
              <a:ext cx="335433" cy="8564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865" y="0"/>
                  </a:moveTo>
                  <a:lnTo>
                    <a:pt x="15384" y="231"/>
                  </a:lnTo>
                  <a:lnTo>
                    <a:pt x="15006" y="1435"/>
                  </a:lnTo>
                  <a:lnTo>
                    <a:pt x="14854" y="3394"/>
                  </a:lnTo>
                  <a:lnTo>
                    <a:pt x="14854" y="17125"/>
                  </a:lnTo>
                  <a:lnTo>
                    <a:pt x="9" y="21587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16331" y="963"/>
                  </a:lnTo>
                  <a:lnTo>
                    <a:pt x="15865" y="0"/>
                  </a:lnTo>
                  <a:close/>
                </a:path>
              </a:pathLst>
            </a:custGeom>
            <a:solidFill>
              <a:srgbClr val="77787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</p:grpSp>
      <p:sp>
        <p:nvSpPr>
          <p:cNvPr id="670" name="Google Shape;670;p19"/>
          <p:cNvSpPr/>
          <p:nvPr/>
        </p:nvSpPr>
        <p:spPr>
          <a:xfrm>
            <a:off x="899969" y="5501194"/>
            <a:ext cx="186487" cy="186487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grpSp>
        <p:nvGrpSpPr>
          <p:cNvPr id="671" name="Google Shape;671;p19"/>
          <p:cNvGrpSpPr/>
          <p:nvPr/>
        </p:nvGrpSpPr>
        <p:grpSpPr>
          <a:xfrm>
            <a:off x="227271" y="5490393"/>
            <a:ext cx="368760" cy="208090"/>
            <a:chOff x="0" y="0"/>
            <a:chExt cx="368759" cy="208089"/>
          </a:xfrm>
        </p:grpSpPr>
        <p:sp>
          <p:nvSpPr>
            <p:cNvPr id="672" name="Google Shape;672;p19"/>
            <p:cNvSpPr/>
            <p:nvPr/>
          </p:nvSpPr>
          <p:spPr>
            <a:xfrm>
              <a:off x="0" y="0"/>
              <a:ext cx="368759" cy="20808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6050" y="0"/>
                  </a:moveTo>
                  <a:lnTo>
                    <a:pt x="5627" y="396"/>
                  </a:lnTo>
                  <a:lnTo>
                    <a:pt x="0" y="10368"/>
                  </a:lnTo>
                  <a:lnTo>
                    <a:pt x="0" y="11231"/>
                  </a:lnTo>
                  <a:lnTo>
                    <a:pt x="5627" y="21203"/>
                  </a:lnTo>
                  <a:lnTo>
                    <a:pt x="6050" y="21600"/>
                  </a:lnTo>
                  <a:lnTo>
                    <a:pt x="6488" y="21505"/>
                  </a:lnTo>
                  <a:lnTo>
                    <a:pt x="6832" y="21009"/>
                  </a:lnTo>
                  <a:lnTo>
                    <a:pt x="6970" y="20202"/>
                  </a:lnTo>
                  <a:lnTo>
                    <a:pt x="6970" y="14655"/>
                  </a:lnTo>
                  <a:lnTo>
                    <a:pt x="20474" y="12817"/>
                  </a:lnTo>
                  <a:lnTo>
                    <a:pt x="20506" y="12813"/>
                  </a:lnTo>
                  <a:lnTo>
                    <a:pt x="20922" y="12664"/>
                  </a:lnTo>
                  <a:lnTo>
                    <a:pt x="21275" y="12243"/>
                  </a:lnTo>
                  <a:lnTo>
                    <a:pt x="21513" y="11617"/>
                  </a:lnTo>
                  <a:lnTo>
                    <a:pt x="21600" y="10852"/>
                  </a:lnTo>
                  <a:lnTo>
                    <a:pt x="21513" y="10086"/>
                  </a:lnTo>
                  <a:lnTo>
                    <a:pt x="21275" y="9461"/>
                  </a:lnTo>
                  <a:lnTo>
                    <a:pt x="20922" y="9039"/>
                  </a:lnTo>
                  <a:lnTo>
                    <a:pt x="20506" y="8890"/>
                  </a:lnTo>
                  <a:lnTo>
                    <a:pt x="20476" y="8889"/>
                  </a:lnTo>
                  <a:lnTo>
                    <a:pt x="6970" y="7048"/>
                  </a:lnTo>
                  <a:lnTo>
                    <a:pt x="6970" y="1397"/>
                  </a:lnTo>
                  <a:lnTo>
                    <a:pt x="6832" y="591"/>
                  </a:lnTo>
                  <a:lnTo>
                    <a:pt x="6488" y="95"/>
                  </a:lnTo>
                  <a:lnTo>
                    <a:pt x="6050" y="0"/>
                  </a:lnTo>
                  <a:close/>
                </a:path>
              </a:pathLst>
            </a:custGeom>
            <a:solidFill>
              <a:srgbClr val="77787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673" name="Google Shape;673;p19"/>
            <p:cNvSpPr/>
            <p:nvPr/>
          </p:nvSpPr>
          <p:spPr>
            <a:xfrm>
              <a:off x="343521" y="85594"/>
              <a:ext cx="12701" cy="37847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  <a:moveTo>
                    <a:pt x="8147" y="0"/>
                  </a:moveTo>
                  <a:lnTo>
                    <a:pt x="0" y="29"/>
                  </a:lnTo>
                  <a:lnTo>
                    <a:pt x="21600" y="29"/>
                  </a:lnTo>
                  <a:lnTo>
                    <a:pt x="8147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</p:grpSp>
      <p:sp>
        <p:nvSpPr>
          <p:cNvPr id="674" name="Google Shape;674;p19"/>
          <p:cNvSpPr/>
          <p:nvPr/>
        </p:nvSpPr>
        <p:spPr>
          <a:xfrm>
            <a:off x="412319" y="5501194"/>
            <a:ext cx="186487" cy="186487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675" name="Google Shape;675;p19"/>
          <p:cNvSpPr txBox="1">
            <a:spLocks noGrp="1"/>
          </p:cNvSpPr>
          <p:nvPr>
            <p:ph type="title"/>
          </p:nvPr>
        </p:nvSpPr>
        <p:spPr>
          <a:xfrm>
            <a:off x="215899" y="206163"/>
            <a:ext cx="2830832" cy="747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ontserrat Black"/>
              <a:buNone/>
            </a:pPr>
            <a:r>
              <a:rPr lang="fa-IR" sz="2400">
                <a:latin typeface="Vazir Black" panose="020B0603030804020204" pitchFamily="34" charset="-78"/>
                <a:cs typeface="Vazir Black" panose="020B0603030804020204" pitchFamily="34" charset="-78"/>
              </a:rPr>
              <a:t>نقطه آغازین</a:t>
            </a:r>
            <a:endParaRPr sz="2400" dirty="0">
              <a:latin typeface="Vazir Black" panose="020B0603030804020204" pitchFamily="34" charset="-78"/>
              <a:cs typeface="Vazir Black" panose="020B0603030804020204" pitchFamily="34" charset="-78"/>
            </a:endParaRPr>
          </a:p>
          <a:p>
            <a:pPr marL="0" lvl="0" indent="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 Medium"/>
              <a:buNone/>
            </a:pPr>
            <a:r>
              <a:rPr lang="en-US" sz="1000" b="0" dirty="0" err="1"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scratch.mit.edu</a:t>
            </a:r>
            <a:endParaRPr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676" name="Google Shape;676;p19"/>
          <p:cNvSpPr txBox="1"/>
          <p:nvPr/>
        </p:nvSpPr>
        <p:spPr>
          <a:xfrm>
            <a:off x="1675824" y="1035707"/>
            <a:ext cx="1214756" cy="228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1CB"/>
              </a:buClr>
              <a:buSzPts val="1400"/>
              <a:buFont typeface="Montserrat Black"/>
              <a:buNone/>
            </a:pPr>
            <a:r>
              <a:rPr lang="fa-IR" sz="1400" i="0" u="none" strike="noStrike" cap="none">
                <a:solidFill>
                  <a:srgbClr val="00A1CB"/>
                </a:solidFill>
                <a:latin typeface="Vazir" panose="020B0603030804020204" pitchFamily="34" charset="-78"/>
                <a:ea typeface="Montserrat Black"/>
                <a:cs typeface="Vazir" panose="020B0603030804020204" pitchFamily="34" charset="-78"/>
                <a:sym typeface="Montserrat Black"/>
              </a:rPr>
              <a:t>آماده شو</a:t>
            </a:r>
            <a:endParaRPr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677" name="Google Shape;677;p19"/>
          <p:cNvSpPr txBox="1"/>
          <p:nvPr/>
        </p:nvSpPr>
        <p:spPr>
          <a:xfrm>
            <a:off x="1432137" y="2618127"/>
            <a:ext cx="1716404" cy="228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9598"/>
              </a:buClr>
              <a:buSzPts val="1400"/>
              <a:buFont typeface="Montserrat Black"/>
              <a:buNone/>
            </a:pPr>
            <a:r>
              <a:rPr lang="fa-IR" sz="1400" i="0" u="none" strike="noStrike" cap="none">
                <a:solidFill>
                  <a:srgbClr val="939598"/>
                </a:solidFill>
                <a:latin typeface="Vazir" panose="020B0603030804020204" pitchFamily="34" charset="-78"/>
                <a:ea typeface="Montserrat Black"/>
                <a:cs typeface="Vazir" panose="020B0603030804020204" pitchFamily="34" charset="-78"/>
                <a:sym typeface="Montserrat Black"/>
              </a:rPr>
              <a:t>این کد را اضافه کن</a:t>
            </a:r>
            <a:endParaRPr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685" name="Google Shape;685;p19"/>
          <p:cNvSpPr txBox="1"/>
          <p:nvPr/>
        </p:nvSpPr>
        <p:spPr>
          <a:xfrm>
            <a:off x="1264705" y="5180001"/>
            <a:ext cx="3019647" cy="558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466"/>
              </a:buClr>
              <a:buSzPts val="900"/>
              <a:buFont typeface="Roboto Medium"/>
              <a:buNone/>
            </a:pPr>
            <a:r>
              <a:rPr lang="fa-IR" sz="900" b="0" i="0" u="none" strike="noStrike" cap="none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از دستور                               برای مشخص کردن نقطه آغاز </a:t>
            </a:r>
          </a:p>
          <a:p>
            <a:pPr marL="0" marR="0" lvl="0" indent="127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466"/>
              </a:buClr>
              <a:buSzPts val="900"/>
              <a:buFont typeface="Roboto Medium"/>
              <a:buNone/>
            </a:pPr>
            <a:endParaRPr lang="fa-IR" sz="900">
              <a:solidFill>
                <a:srgbClr val="636466"/>
              </a:solidFill>
              <a:latin typeface="Vazir" panose="020B0603030804020204" pitchFamily="34" charset="-78"/>
              <a:ea typeface="Roboto Medium"/>
              <a:cs typeface="Vazir" panose="020B0603030804020204" pitchFamily="34" charset="-78"/>
              <a:sym typeface="Roboto Medium"/>
            </a:endParaRPr>
          </a:p>
          <a:p>
            <a:pPr marL="0" marR="0" lvl="0" indent="127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466"/>
              </a:buClr>
              <a:buSzPts val="900"/>
              <a:buFont typeface="Roboto Medium"/>
              <a:buNone/>
            </a:pPr>
            <a:r>
              <a:rPr lang="fa-IR" sz="900" b="0" i="0" u="none" strike="noStrike" cap="none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نمایش شکلک بر روی صحنه استفاده کنید. </a:t>
            </a:r>
            <a:endParaRPr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687" name="Google Shape;687;p19"/>
          <p:cNvSpPr/>
          <p:nvPr/>
        </p:nvSpPr>
        <p:spPr>
          <a:xfrm>
            <a:off x="3406974" y="1352659"/>
            <a:ext cx="712471" cy="71247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9290" y="0"/>
                </a:moveTo>
                <a:lnTo>
                  <a:pt x="2310" y="0"/>
                </a:lnTo>
                <a:lnTo>
                  <a:pt x="975" y="36"/>
                </a:lnTo>
                <a:lnTo>
                  <a:pt x="289" y="289"/>
                </a:lnTo>
                <a:lnTo>
                  <a:pt x="36" y="975"/>
                </a:lnTo>
                <a:lnTo>
                  <a:pt x="0" y="2310"/>
                </a:lnTo>
                <a:lnTo>
                  <a:pt x="0" y="19290"/>
                </a:lnTo>
                <a:lnTo>
                  <a:pt x="36" y="20625"/>
                </a:lnTo>
                <a:lnTo>
                  <a:pt x="289" y="21311"/>
                </a:lnTo>
                <a:lnTo>
                  <a:pt x="975" y="21564"/>
                </a:lnTo>
                <a:lnTo>
                  <a:pt x="2310" y="21600"/>
                </a:lnTo>
                <a:lnTo>
                  <a:pt x="19290" y="21600"/>
                </a:lnTo>
                <a:lnTo>
                  <a:pt x="20625" y="21564"/>
                </a:lnTo>
                <a:lnTo>
                  <a:pt x="21311" y="21311"/>
                </a:lnTo>
                <a:lnTo>
                  <a:pt x="21564" y="20625"/>
                </a:lnTo>
                <a:lnTo>
                  <a:pt x="21600" y="19290"/>
                </a:lnTo>
                <a:lnTo>
                  <a:pt x="21600" y="2310"/>
                </a:lnTo>
                <a:lnTo>
                  <a:pt x="21564" y="975"/>
                </a:lnTo>
                <a:lnTo>
                  <a:pt x="21311" y="289"/>
                </a:lnTo>
                <a:lnTo>
                  <a:pt x="20625" y="36"/>
                </a:lnTo>
                <a:lnTo>
                  <a:pt x="1929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688" name="Google Shape;688;p19"/>
          <p:cNvSpPr/>
          <p:nvPr/>
        </p:nvSpPr>
        <p:spPr>
          <a:xfrm>
            <a:off x="3669438" y="1390759"/>
            <a:ext cx="187544" cy="550399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689" name="Google Shape;689;p19"/>
          <p:cNvSpPr/>
          <p:nvPr/>
        </p:nvSpPr>
        <p:spPr>
          <a:xfrm>
            <a:off x="3406974" y="1352659"/>
            <a:ext cx="712471" cy="71247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310" y="0"/>
                </a:moveTo>
                <a:lnTo>
                  <a:pt x="975" y="36"/>
                </a:lnTo>
                <a:lnTo>
                  <a:pt x="289" y="289"/>
                </a:lnTo>
                <a:lnTo>
                  <a:pt x="36" y="975"/>
                </a:lnTo>
                <a:lnTo>
                  <a:pt x="0" y="2310"/>
                </a:lnTo>
                <a:lnTo>
                  <a:pt x="0" y="19290"/>
                </a:lnTo>
                <a:lnTo>
                  <a:pt x="36" y="20625"/>
                </a:lnTo>
                <a:lnTo>
                  <a:pt x="289" y="21311"/>
                </a:lnTo>
                <a:lnTo>
                  <a:pt x="975" y="21564"/>
                </a:lnTo>
                <a:lnTo>
                  <a:pt x="2310" y="21600"/>
                </a:lnTo>
                <a:lnTo>
                  <a:pt x="19290" y="21600"/>
                </a:lnTo>
                <a:lnTo>
                  <a:pt x="20625" y="21564"/>
                </a:lnTo>
                <a:lnTo>
                  <a:pt x="21311" y="21311"/>
                </a:lnTo>
                <a:lnTo>
                  <a:pt x="21564" y="20625"/>
                </a:lnTo>
                <a:lnTo>
                  <a:pt x="21600" y="19290"/>
                </a:lnTo>
                <a:lnTo>
                  <a:pt x="21600" y="2310"/>
                </a:lnTo>
                <a:lnTo>
                  <a:pt x="21564" y="975"/>
                </a:lnTo>
                <a:lnTo>
                  <a:pt x="21311" y="289"/>
                </a:lnTo>
                <a:lnTo>
                  <a:pt x="20625" y="36"/>
                </a:lnTo>
                <a:lnTo>
                  <a:pt x="19290" y="0"/>
                </a:lnTo>
                <a:lnTo>
                  <a:pt x="2310" y="0"/>
                </a:lnTo>
                <a:close/>
              </a:path>
            </a:pathLst>
          </a:custGeom>
          <a:noFill/>
          <a:ln w="19050" cap="flat" cmpd="sng">
            <a:solidFill>
              <a:srgbClr val="00A1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690" name="Google Shape;690;p19"/>
          <p:cNvSpPr txBox="1"/>
          <p:nvPr/>
        </p:nvSpPr>
        <p:spPr>
          <a:xfrm>
            <a:off x="3536067" y="1926213"/>
            <a:ext cx="455295" cy="127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800"/>
              <a:buFont typeface="Roboto Medium"/>
              <a:buNone/>
            </a:pPr>
            <a:r>
              <a:rPr lang="en-US" sz="800" b="0" i="0" u="none" strike="noStrike" cap="none">
                <a:solidFill>
                  <a:srgbClr val="231F20"/>
                </a:solidFill>
                <a:latin typeface="Roboto Medium"/>
                <a:ea typeface="Roboto Medium"/>
                <a:cs typeface="Roboto Medium"/>
                <a:sym typeface="Roboto Medium"/>
              </a:rPr>
              <a:t>LB Dance</a:t>
            </a:r>
            <a:endParaRPr/>
          </a:p>
        </p:txBody>
      </p:sp>
      <p:sp>
        <p:nvSpPr>
          <p:cNvPr id="691" name="Google Shape;691;p19"/>
          <p:cNvSpPr/>
          <p:nvPr/>
        </p:nvSpPr>
        <p:spPr>
          <a:xfrm>
            <a:off x="408896" y="3079130"/>
            <a:ext cx="485026" cy="49347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8207" y="0"/>
                </a:moveTo>
                <a:lnTo>
                  <a:pt x="3393" y="0"/>
                </a:lnTo>
                <a:lnTo>
                  <a:pt x="1432" y="52"/>
                </a:lnTo>
                <a:lnTo>
                  <a:pt x="424" y="417"/>
                </a:lnTo>
                <a:lnTo>
                  <a:pt x="53" y="1407"/>
                </a:lnTo>
                <a:lnTo>
                  <a:pt x="0" y="3335"/>
                </a:lnTo>
                <a:lnTo>
                  <a:pt x="0" y="18265"/>
                </a:lnTo>
                <a:lnTo>
                  <a:pt x="53" y="20193"/>
                </a:lnTo>
                <a:lnTo>
                  <a:pt x="424" y="21183"/>
                </a:lnTo>
                <a:lnTo>
                  <a:pt x="1432" y="21548"/>
                </a:lnTo>
                <a:lnTo>
                  <a:pt x="3393" y="21600"/>
                </a:lnTo>
                <a:lnTo>
                  <a:pt x="18207" y="21600"/>
                </a:lnTo>
                <a:lnTo>
                  <a:pt x="20168" y="21548"/>
                </a:lnTo>
                <a:lnTo>
                  <a:pt x="21176" y="21183"/>
                </a:lnTo>
                <a:lnTo>
                  <a:pt x="21547" y="20193"/>
                </a:lnTo>
                <a:lnTo>
                  <a:pt x="21600" y="18265"/>
                </a:lnTo>
                <a:lnTo>
                  <a:pt x="21600" y="3335"/>
                </a:lnTo>
                <a:lnTo>
                  <a:pt x="21547" y="1407"/>
                </a:lnTo>
                <a:lnTo>
                  <a:pt x="21176" y="417"/>
                </a:lnTo>
                <a:lnTo>
                  <a:pt x="20168" y="52"/>
                </a:lnTo>
                <a:lnTo>
                  <a:pt x="1820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692" name="Google Shape;692;p19"/>
          <p:cNvSpPr/>
          <p:nvPr/>
        </p:nvSpPr>
        <p:spPr>
          <a:xfrm>
            <a:off x="597788" y="3096892"/>
            <a:ext cx="131484" cy="385877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693" name="Google Shape;693;p19"/>
          <p:cNvSpPr/>
          <p:nvPr/>
        </p:nvSpPr>
        <p:spPr>
          <a:xfrm>
            <a:off x="408896" y="3079130"/>
            <a:ext cx="485026" cy="49347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3393" y="0"/>
                </a:moveTo>
                <a:lnTo>
                  <a:pt x="1432" y="52"/>
                </a:lnTo>
                <a:lnTo>
                  <a:pt x="424" y="417"/>
                </a:lnTo>
                <a:lnTo>
                  <a:pt x="53" y="1407"/>
                </a:lnTo>
                <a:lnTo>
                  <a:pt x="0" y="3335"/>
                </a:lnTo>
                <a:lnTo>
                  <a:pt x="0" y="18265"/>
                </a:lnTo>
                <a:lnTo>
                  <a:pt x="53" y="20193"/>
                </a:lnTo>
                <a:lnTo>
                  <a:pt x="424" y="21183"/>
                </a:lnTo>
                <a:lnTo>
                  <a:pt x="1432" y="21548"/>
                </a:lnTo>
                <a:lnTo>
                  <a:pt x="3393" y="21600"/>
                </a:lnTo>
                <a:lnTo>
                  <a:pt x="18207" y="21600"/>
                </a:lnTo>
                <a:lnTo>
                  <a:pt x="20168" y="21548"/>
                </a:lnTo>
                <a:lnTo>
                  <a:pt x="21176" y="21183"/>
                </a:lnTo>
                <a:lnTo>
                  <a:pt x="21547" y="20193"/>
                </a:lnTo>
                <a:lnTo>
                  <a:pt x="21600" y="18265"/>
                </a:lnTo>
                <a:lnTo>
                  <a:pt x="21600" y="3335"/>
                </a:lnTo>
                <a:lnTo>
                  <a:pt x="21547" y="1407"/>
                </a:lnTo>
                <a:lnTo>
                  <a:pt x="21176" y="417"/>
                </a:lnTo>
                <a:lnTo>
                  <a:pt x="20168" y="52"/>
                </a:lnTo>
                <a:lnTo>
                  <a:pt x="18207" y="0"/>
                </a:lnTo>
                <a:lnTo>
                  <a:pt x="3393" y="0"/>
                </a:lnTo>
                <a:close/>
              </a:path>
            </a:pathLst>
          </a:custGeom>
          <a:noFill/>
          <a:ln w="19050" cap="flat" cmpd="sng">
            <a:solidFill>
              <a:srgbClr val="00A1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694" name="Google Shape;694;p19"/>
          <p:cNvSpPr txBox="1"/>
          <p:nvPr/>
        </p:nvSpPr>
        <p:spPr>
          <a:xfrm>
            <a:off x="477845" y="3455272"/>
            <a:ext cx="347981" cy="127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600"/>
              <a:buFont typeface="Roboto Medium"/>
              <a:buNone/>
            </a:pPr>
            <a:r>
              <a:rPr lang="en-US" sz="600" b="0" i="0" u="none" strike="noStrike" cap="none">
                <a:solidFill>
                  <a:srgbClr val="231F20"/>
                </a:solidFill>
                <a:latin typeface="Roboto Medium"/>
                <a:ea typeface="Roboto Medium"/>
                <a:cs typeface="Roboto Medium"/>
                <a:sym typeface="Roboto Medium"/>
              </a:rPr>
              <a:t>LB Dance</a:t>
            </a:r>
            <a:endParaRPr/>
          </a:p>
        </p:txBody>
      </p:sp>
      <p:sp>
        <p:nvSpPr>
          <p:cNvPr id="695" name="Google Shape;695;p19"/>
          <p:cNvSpPr txBox="1"/>
          <p:nvPr/>
        </p:nvSpPr>
        <p:spPr>
          <a:xfrm>
            <a:off x="317825" y="1954030"/>
            <a:ext cx="1007258" cy="268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5080" lvl="0" indent="133350" algn="ctr" rtl="0">
              <a:lnSpc>
                <a:spcPct val="111099"/>
              </a:lnSpc>
              <a:spcBef>
                <a:spcPts val="0"/>
              </a:spcBef>
              <a:spcAft>
                <a:spcPts val="0"/>
              </a:spcAft>
              <a:buClr>
                <a:srgbClr val="636466"/>
              </a:buClr>
              <a:buSzPts val="900"/>
              <a:buFont typeface="Roboto Medium"/>
              <a:buNone/>
            </a:pPr>
            <a:r>
              <a:rPr lang="fa-IR" sz="900" b="0" i="0" u="none" strike="noStrike" cap="none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به کتابخانه شکلک‌ها بروید.</a:t>
            </a:r>
            <a:endParaRPr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696" name="Google Shape;696;p19"/>
          <p:cNvSpPr/>
          <p:nvPr/>
        </p:nvSpPr>
        <p:spPr>
          <a:xfrm>
            <a:off x="608679" y="1515398"/>
            <a:ext cx="412396" cy="412395"/>
          </a:xfrm>
          <a:prstGeom prst="rect">
            <a:avLst/>
          </a:prstGeom>
          <a:blipFill rotWithShape="1">
            <a:blip r:embed="rId1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697" name="Google Shape;697;p19"/>
          <p:cNvSpPr/>
          <p:nvPr/>
        </p:nvSpPr>
        <p:spPr>
          <a:xfrm>
            <a:off x="615029" y="1502698"/>
            <a:ext cx="412395" cy="412395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00" y="21600"/>
                </a:moveTo>
                <a:lnTo>
                  <a:pt x="13276" y="21315"/>
                </a:lnTo>
                <a:lnTo>
                  <a:pt x="15550" y="20502"/>
                </a:lnTo>
                <a:lnTo>
                  <a:pt x="17555" y="19227"/>
                </a:lnTo>
                <a:lnTo>
                  <a:pt x="19227" y="17555"/>
                </a:lnTo>
                <a:lnTo>
                  <a:pt x="20502" y="15550"/>
                </a:lnTo>
                <a:lnTo>
                  <a:pt x="21315" y="13276"/>
                </a:lnTo>
                <a:lnTo>
                  <a:pt x="21600" y="10800"/>
                </a:lnTo>
                <a:lnTo>
                  <a:pt x="21315" y="8324"/>
                </a:lnTo>
                <a:lnTo>
                  <a:pt x="20502" y="6050"/>
                </a:lnTo>
                <a:lnTo>
                  <a:pt x="19227" y="4045"/>
                </a:lnTo>
                <a:lnTo>
                  <a:pt x="17555" y="2373"/>
                </a:lnTo>
                <a:lnTo>
                  <a:pt x="15550" y="1098"/>
                </a:lnTo>
                <a:lnTo>
                  <a:pt x="13276" y="285"/>
                </a:lnTo>
                <a:lnTo>
                  <a:pt x="10800" y="0"/>
                </a:lnTo>
                <a:lnTo>
                  <a:pt x="8324" y="285"/>
                </a:lnTo>
                <a:lnTo>
                  <a:pt x="6050" y="1098"/>
                </a:lnTo>
                <a:lnTo>
                  <a:pt x="4045" y="2373"/>
                </a:lnTo>
                <a:lnTo>
                  <a:pt x="2373" y="4045"/>
                </a:lnTo>
                <a:lnTo>
                  <a:pt x="1098" y="6050"/>
                </a:lnTo>
                <a:lnTo>
                  <a:pt x="285" y="8324"/>
                </a:lnTo>
                <a:lnTo>
                  <a:pt x="0" y="10800"/>
                </a:lnTo>
                <a:lnTo>
                  <a:pt x="285" y="13276"/>
                </a:lnTo>
                <a:lnTo>
                  <a:pt x="1098" y="15550"/>
                </a:lnTo>
                <a:lnTo>
                  <a:pt x="2373" y="17555"/>
                </a:lnTo>
                <a:lnTo>
                  <a:pt x="4045" y="19227"/>
                </a:lnTo>
                <a:lnTo>
                  <a:pt x="6050" y="20502"/>
                </a:lnTo>
                <a:lnTo>
                  <a:pt x="8324" y="21315"/>
                </a:lnTo>
                <a:lnTo>
                  <a:pt x="10800" y="21600"/>
                </a:lnTo>
                <a:close/>
              </a:path>
            </a:pathLst>
          </a:custGeom>
          <a:noFill/>
          <a:ln w="19050" cap="flat" cmpd="sng">
            <a:solidFill>
              <a:srgbClr val="00A1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698" name="Google Shape;698;p19"/>
          <p:cNvSpPr txBox="1"/>
          <p:nvPr/>
        </p:nvSpPr>
        <p:spPr>
          <a:xfrm>
            <a:off x="1515963" y="2148213"/>
            <a:ext cx="1530768" cy="7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466"/>
              </a:buClr>
              <a:buSzPts val="900"/>
              <a:buFont typeface="Roboto Medium"/>
              <a:buNone/>
            </a:pPr>
            <a:r>
              <a:rPr lang="fa-IR" sz="900" b="0" i="0" u="none" strike="noStrike" cap="none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بر روی گروه </a:t>
            </a:r>
            <a:r>
              <a:rPr lang="fa-IR" sz="900" b="1">
                <a:solidFill>
                  <a:srgbClr val="636466"/>
                </a:solidFill>
                <a:latin typeface="Vazir Bold" panose="020B0603030804020204" pitchFamily="34" charset="-78"/>
                <a:ea typeface="Roboto Medium"/>
                <a:cs typeface="Vazir Bold" panose="020B0603030804020204" pitchFamily="34" charset="-78"/>
                <a:sym typeface="Roboto Medium"/>
              </a:rPr>
              <a:t>رقص</a:t>
            </a:r>
            <a:r>
              <a:rPr lang="fa-IR" sz="900" b="0" i="0" u="none" strike="noStrike" cap="none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 کلیک کنید.</a:t>
            </a:r>
            <a:endParaRPr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702" name="Google Shape;702;p19"/>
          <p:cNvSpPr txBox="1"/>
          <p:nvPr/>
        </p:nvSpPr>
        <p:spPr>
          <a:xfrm>
            <a:off x="3310594" y="2126438"/>
            <a:ext cx="906781" cy="127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466"/>
              </a:buClr>
              <a:buSzPts val="900"/>
              <a:buFont typeface="Roboto Medium"/>
              <a:buNone/>
            </a:pPr>
            <a:r>
              <a:rPr lang="fa-IR" sz="900" b="0" i="0" u="none" strike="noStrike" cap="none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رقصنده‌ای را </a:t>
            </a:r>
          </a:p>
          <a:p>
            <a:pPr marL="0" marR="0" lvl="0" indent="12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466"/>
              </a:buClr>
              <a:buSzPts val="900"/>
              <a:buFont typeface="Roboto Medium"/>
              <a:buNone/>
            </a:pP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انتخاب کنید.</a:t>
            </a:r>
            <a:endParaRPr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703" name="Google Shape;703;p19"/>
          <p:cNvSpPr txBox="1"/>
          <p:nvPr/>
        </p:nvSpPr>
        <p:spPr>
          <a:xfrm>
            <a:off x="-9043" y="4866931"/>
            <a:ext cx="4702394" cy="228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1CB"/>
              </a:buClr>
              <a:buSzPts val="1400"/>
              <a:buFont typeface="Montserrat Black"/>
              <a:buNone/>
            </a:pPr>
            <a:r>
              <a:rPr lang="fa-IR" sz="1400" i="0" u="none" strike="noStrike" cap="none">
                <a:solidFill>
                  <a:srgbClr val="00A1CB"/>
                </a:solidFill>
                <a:latin typeface="Vazir" panose="020B0603030804020204" pitchFamily="34" charset="-78"/>
                <a:ea typeface="Montserrat Black"/>
                <a:cs typeface="Vazir" panose="020B0603030804020204" pitchFamily="34" charset="-78"/>
                <a:sym typeface="Montserrat Black"/>
              </a:rPr>
              <a:t>نکته</a:t>
            </a:r>
            <a:endParaRPr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69" name="Google Shape;685;p19">
            <a:extLst>
              <a:ext uri="{FF2B5EF4-FFF2-40B4-BE49-F238E27FC236}">
                <a16:creationId xmlns:a16="http://schemas.microsoft.com/office/drawing/2014/main" id="{C84A8E43-9221-1E49-AB22-EE59ADF6AE0A}"/>
              </a:ext>
            </a:extLst>
          </p:cNvPr>
          <p:cNvSpPr txBox="1"/>
          <p:nvPr/>
        </p:nvSpPr>
        <p:spPr>
          <a:xfrm>
            <a:off x="1136650" y="5730647"/>
            <a:ext cx="3218508" cy="529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36466"/>
              </a:buClr>
              <a:buSzPts val="900"/>
              <a:buFont typeface="Roboto Black"/>
              <a:buNone/>
            </a:pPr>
            <a:r>
              <a:rPr lang="fa-IR" sz="900" i="0" u="none" strike="noStrike" cap="none">
                <a:solidFill>
                  <a:srgbClr val="636466"/>
                </a:solidFill>
                <a:latin typeface="Vazir" panose="020B0603030804020204" pitchFamily="34" charset="-78"/>
                <a:ea typeface="Roboto Black"/>
                <a:cs typeface="Vazir" panose="020B0603030804020204" pitchFamily="34" charset="-78"/>
                <a:sym typeface="Roboto Black"/>
              </a:rPr>
              <a:t>مقدار </a:t>
            </a:r>
            <a:r>
              <a:rPr lang="en-US" sz="900" b="1" i="0" u="none" strike="noStrike" cap="none">
                <a:solidFill>
                  <a:srgbClr val="636466"/>
                </a:solidFill>
                <a:latin typeface="Vazir" panose="020B0603030804020204" pitchFamily="34" charset="-78"/>
                <a:ea typeface="Roboto Black"/>
                <a:cs typeface="Vazir" panose="020B0603030804020204" pitchFamily="34" charset="-78"/>
                <a:sym typeface="Roboto Black"/>
              </a:rPr>
              <a:t>x</a:t>
            </a:r>
            <a:r>
              <a:rPr lang="fa-IR" sz="900" i="0" u="none" strike="noStrike" cap="none">
                <a:solidFill>
                  <a:srgbClr val="636466"/>
                </a:solidFill>
                <a:latin typeface="Vazir" panose="020B0603030804020204" pitchFamily="34" charset="-78"/>
                <a:ea typeface="Roboto Black"/>
                <a:cs typeface="Vazir" panose="020B0603030804020204" pitchFamily="34" charset="-78"/>
                <a:sym typeface="Roboto Black"/>
              </a:rPr>
              <a:t> مشخص کننده نقطه‌ای از چپ به راست بر روی صحنه است.</a:t>
            </a:r>
          </a:p>
          <a:p>
            <a:pPr lvl="0" indent="12700" algn="r" rtl="1">
              <a:spcBef>
                <a:spcPts val="400"/>
              </a:spcBef>
              <a:buClr>
                <a:srgbClr val="636466"/>
              </a:buClr>
              <a:buSzPts val="900"/>
            </a:pPr>
            <a:r>
              <a:rPr lang="fa-IR" sz="900">
                <a:solidFill>
                  <a:srgbClr val="00A1CB"/>
                </a:solidFill>
                <a:latin typeface="Vazir" panose="020B0603030804020204" pitchFamily="34" charset="-78"/>
                <a:ea typeface="Roboto Black"/>
                <a:cs typeface="Vazir" panose="020B0603030804020204" pitchFamily="34" charset="-78"/>
                <a:sym typeface="Roboto Black"/>
              </a:rPr>
              <a:t>مقدار </a:t>
            </a:r>
            <a:r>
              <a:rPr lang="en-US" sz="900" b="1">
                <a:solidFill>
                  <a:srgbClr val="00A1CB"/>
                </a:solidFill>
                <a:latin typeface="Vazir" panose="020B0603030804020204" pitchFamily="34" charset="-78"/>
                <a:ea typeface="Roboto Black"/>
                <a:cs typeface="Vazir" panose="020B0603030804020204" pitchFamily="34" charset="-78"/>
                <a:sym typeface="Roboto Black"/>
              </a:rPr>
              <a:t>y</a:t>
            </a:r>
            <a:r>
              <a:rPr lang="fa-IR" sz="900">
                <a:solidFill>
                  <a:srgbClr val="00A1CB"/>
                </a:solidFill>
                <a:latin typeface="Vazir" panose="020B0603030804020204" pitchFamily="34" charset="-78"/>
                <a:ea typeface="Roboto Black"/>
                <a:cs typeface="Vazir" panose="020B0603030804020204" pitchFamily="34" charset="-78"/>
                <a:sym typeface="Roboto Black"/>
              </a:rPr>
              <a:t> مشخص کننده نقطه‌ای از پایین به بالا بر روی صحنه است.</a:t>
            </a:r>
            <a:endParaRPr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pic>
        <p:nvPicPr>
          <p:cNvPr id="70" name="Picture 69">
            <a:extLst>
              <a:ext uri="{FF2B5EF4-FFF2-40B4-BE49-F238E27FC236}">
                <a16:creationId xmlns:a16="http://schemas.microsoft.com/office/drawing/2014/main" id="{6BF71E1B-E866-4AFC-8D57-3FE668858453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50760" t="20045" b="9391"/>
          <a:stretch/>
        </p:blipFill>
        <p:spPr>
          <a:xfrm>
            <a:off x="1881884" y="1561855"/>
            <a:ext cx="823445" cy="302692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CE3E8E25-4321-4C14-B0C8-76FB1AA2856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292582" y="1735609"/>
            <a:ext cx="93656" cy="119412"/>
          </a:xfrm>
          <a:prstGeom prst="rect">
            <a:avLst/>
          </a:prstGeom>
        </p:spPr>
      </p:pic>
      <p:sp>
        <p:nvSpPr>
          <p:cNvPr id="700" name="Google Shape;700;p19"/>
          <p:cNvSpPr/>
          <p:nvPr/>
        </p:nvSpPr>
        <p:spPr>
          <a:xfrm>
            <a:off x="1878709" y="1555504"/>
            <a:ext cx="828042" cy="30678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160" y="0"/>
                </a:moveTo>
                <a:lnTo>
                  <a:pt x="809" y="141"/>
                </a:lnTo>
                <a:lnTo>
                  <a:pt x="429" y="637"/>
                </a:lnTo>
                <a:lnTo>
                  <a:pt x="125" y="1596"/>
                </a:lnTo>
                <a:lnTo>
                  <a:pt x="0" y="3130"/>
                </a:lnTo>
                <a:lnTo>
                  <a:pt x="0" y="18470"/>
                </a:lnTo>
                <a:lnTo>
                  <a:pt x="52" y="19416"/>
                </a:lnTo>
                <a:lnTo>
                  <a:pt x="236" y="20441"/>
                </a:lnTo>
                <a:lnTo>
                  <a:pt x="591" y="21263"/>
                </a:lnTo>
                <a:lnTo>
                  <a:pt x="1160" y="21600"/>
                </a:lnTo>
                <a:lnTo>
                  <a:pt x="20440" y="21600"/>
                </a:lnTo>
                <a:lnTo>
                  <a:pt x="20791" y="21459"/>
                </a:lnTo>
                <a:lnTo>
                  <a:pt x="21171" y="20963"/>
                </a:lnTo>
                <a:lnTo>
                  <a:pt x="21475" y="20003"/>
                </a:lnTo>
                <a:lnTo>
                  <a:pt x="21600" y="18470"/>
                </a:lnTo>
                <a:lnTo>
                  <a:pt x="21600" y="3130"/>
                </a:lnTo>
                <a:lnTo>
                  <a:pt x="21548" y="2184"/>
                </a:lnTo>
                <a:lnTo>
                  <a:pt x="21364" y="1159"/>
                </a:lnTo>
                <a:lnTo>
                  <a:pt x="21009" y="337"/>
                </a:lnTo>
                <a:lnTo>
                  <a:pt x="20440" y="0"/>
                </a:lnTo>
                <a:lnTo>
                  <a:pt x="1160" y="0"/>
                </a:lnTo>
                <a:close/>
              </a:path>
            </a:pathLst>
          </a:custGeom>
          <a:noFill/>
          <a:ln w="12700" cap="flat" cmpd="sng">
            <a:solidFill>
              <a:srgbClr val="00A1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678" name="Google Shape;678;p19"/>
          <p:cNvSpPr txBox="1"/>
          <p:nvPr/>
        </p:nvSpPr>
        <p:spPr>
          <a:xfrm>
            <a:off x="941297" y="3343074"/>
            <a:ext cx="1497103" cy="279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466"/>
              </a:buClr>
              <a:buSzPts val="900"/>
              <a:buFont typeface="Roboto Medium"/>
              <a:buNone/>
            </a:pPr>
            <a:r>
              <a:rPr lang="fa-IR" sz="900" b="0" i="0" u="none" strike="noStrike" cap="none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مشخص کنید که شکلک از کجا باید شروع کند.</a:t>
            </a:r>
            <a:endParaRPr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679" name="Google Shape;679;p19"/>
          <p:cNvSpPr txBox="1"/>
          <p:nvPr/>
        </p:nvSpPr>
        <p:spPr>
          <a:xfrm>
            <a:off x="38783" y="3723171"/>
            <a:ext cx="2399617" cy="184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00838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466"/>
              </a:buClr>
              <a:buSzPts val="900"/>
              <a:buFont typeface="Roboto Medium"/>
              <a:buNone/>
            </a:pPr>
            <a:r>
              <a:rPr lang="fa-IR" sz="900" b="0" i="0" u="none" strike="noStrike" cap="none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اندازه شکلک را مشخص کنید.</a:t>
            </a:r>
            <a:endParaRPr dirty="0">
              <a:latin typeface="Vazir" panose="020B0603030804020204" pitchFamily="34" charset="-78"/>
              <a:cs typeface="Vazir" panose="020B0603030804020204" pitchFamily="34" charset="-78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Times New Roman"/>
              <a:buNone/>
            </a:pPr>
            <a:endParaRPr sz="900" b="0" i="0" u="none" strike="noStrike" cap="none" dirty="0">
              <a:solidFill>
                <a:srgbClr val="636466"/>
              </a:solidFill>
              <a:latin typeface="Vazir" panose="020B0603030804020204" pitchFamily="34" charset="-78"/>
              <a:ea typeface="Roboto Medium"/>
              <a:cs typeface="Vazir" panose="020B0603030804020204" pitchFamily="34" charset="-78"/>
              <a:sym typeface="Roboto Medium"/>
            </a:endParaRPr>
          </a:p>
        </p:txBody>
      </p:sp>
      <p:sp>
        <p:nvSpPr>
          <p:cNvPr id="67" name="Google Shape;679;p19">
            <a:extLst>
              <a:ext uri="{FF2B5EF4-FFF2-40B4-BE49-F238E27FC236}">
                <a16:creationId xmlns:a16="http://schemas.microsoft.com/office/drawing/2014/main" id="{BEA34A96-4443-B045-B5D1-3E0727F1076D}"/>
              </a:ext>
            </a:extLst>
          </p:cNvPr>
          <p:cNvSpPr txBox="1"/>
          <p:nvPr/>
        </p:nvSpPr>
        <p:spPr>
          <a:xfrm>
            <a:off x="1159613" y="3964380"/>
            <a:ext cx="1332354" cy="171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36466"/>
              </a:buClr>
              <a:buSzPts val="900"/>
              <a:buFont typeface="Roboto Medium"/>
              <a:buNone/>
            </a:pPr>
            <a:r>
              <a:rPr lang="fa-IR" sz="900" b="0" i="0" u="none" strike="noStrike" cap="none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حالت شروع را مشخص کنید.</a:t>
            </a:r>
            <a:endParaRPr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68" name="Google Shape;679;p19">
            <a:extLst>
              <a:ext uri="{FF2B5EF4-FFF2-40B4-BE49-F238E27FC236}">
                <a16:creationId xmlns:a16="http://schemas.microsoft.com/office/drawing/2014/main" id="{946E9B29-BC50-A34F-90D9-D8754E7EB213}"/>
              </a:ext>
            </a:extLst>
          </p:cNvPr>
          <p:cNvSpPr txBox="1"/>
          <p:nvPr/>
        </p:nvSpPr>
        <p:spPr>
          <a:xfrm>
            <a:off x="412319" y="4252362"/>
            <a:ext cx="2335551" cy="210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36466"/>
              </a:buClr>
              <a:buSzPts val="900"/>
              <a:buFont typeface="Roboto Medium"/>
              <a:buNone/>
            </a:pP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مطمئن شوید که که شکلک نمایان خواهد شد.</a:t>
            </a:r>
            <a:endParaRPr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39FA2A-22BF-44CB-BE72-E5CE271096D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652139" y="2927078"/>
            <a:ext cx="1451976" cy="1672255"/>
          </a:xfrm>
          <a:prstGeom prst="rect">
            <a:avLst/>
          </a:prstGeom>
        </p:spPr>
      </p:pic>
      <p:cxnSp>
        <p:nvCxnSpPr>
          <p:cNvPr id="681" name="Google Shape;681;p19"/>
          <p:cNvCxnSpPr>
            <a:cxnSpLocks/>
          </p:cNvCxnSpPr>
          <p:nvPr/>
        </p:nvCxnSpPr>
        <p:spPr>
          <a:xfrm>
            <a:off x="2547196" y="3482769"/>
            <a:ext cx="299322" cy="0"/>
          </a:xfrm>
          <a:prstGeom prst="straightConnector1">
            <a:avLst/>
          </a:prstGeom>
          <a:noFill/>
          <a:ln w="12700" cap="flat" cmpd="sng">
            <a:solidFill>
              <a:srgbClr val="636466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82" name="Google Shape;682;p19"/>
          <p:cNvCxnSpPr>
            <a:cxnSpLocks/>
          </p:cNvCxnSpPr>
          <p:nvPr/>
        </p:nvCxnSpPr>
        <p:spPr>
          <a:xfrm>
            <a:off x="2542525" y="4056172"/>
            <a:ext cx="186388" cy="0"/>
          </a:xfrm>
          <a:prstGeom prst="straightConnector1">
            <a:avLst/>
          </a:prstGeom>
          <a:noFill/>
          <a:ln w="12700" cap="flat" cmpd="sng">
            <a:solidFill>
              <a:srgbClr val="636466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83" name="Google Shape;683;p19"/>
          <p:cNvCxnSpPr>
            <a:cxnSpLocks/>
          </p:cNvCxnSpPr>
          <p:nvPr/>
        </p:nvCxnSpPr>
        <p:spPr>
          <a:xfrm>
            <a:off x="2542525" y="3782715"/>
            <a:ext cx="572150" cy="0"/>
          </a:xfrm>
          <a:prstGeom prst="straightConnector1">
            <a:avLst/>
          </a:prstGeom>
          <a:noFill/>
          <a:ln w="12700" cap="flat" cmpd="sng">
            <a:solidFill>
              <a:srgbClr val="636466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86" name="Google Shape;686;p19"/>
          <p:cNvCxnSpPr>
            <a:cxnSpLocks/>
          </p:cNvCxnSpPr>
          <p:nvPr/>
        </p:nvCxnSpPr>
        <p:spPr>
          <a:xfrm>
            <a:off x="2542525" y="4337296"/>
            <a:ext cx="1026969" cy="0"/>
          </a:xfrm>
          <a:prstGeom prst="straightConnector1">
            <a:avLst/>
          </a:prstGeom>
          <a:noFill/>
          <a:ln w="12700" cap="flat" cmpd="sng">
            <a:solidFill>
              <a:srgbClr val="636466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AA198F09-1F66-4A38-B4C9-C6BA3C265B2E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906698" y="5060666"/>
            <a:ext cx="977429" cy="36800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20"/>
          <p:cNvSpPr/>
          <p:nvPr/>
        </p:nvSpPr>
        <p:spPr>
          <a:xfrm>
            <a:off x="0" y="0"/>
            <a:ext cx="4572000" cy="6400800"/>
          </a:xfrm>
          <a:prstGeom prst="rect">
            <a:avLst/>
          </a:prstGeom>
          <a:solidFill>
            <a:srgbClr val="F2718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709" name="Google Shape;709;p20"/>
          <p:cNvSpPr/>
          <p:nvPr/>
        </p:nvSpPr>
        <p:spPr>
          <a:xfrm>
            <a:off x="2133600" y="5867400"/>
            <a:ext cx="304801" cy="30480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00" y="0"/>
                </a:moveTo>
                <a:lnTo>
                  <a:pt x="7386" y="551"/>
                </a:lnTo>
                <a:lnTo>
                  <a:pt x="4422" y="2084"/>
                </a:lnTo>
                <a:lnTo>
                  <a:pt x="2084" y="4422"/>
                </a:lnTo>
                <a:lnTo>
                  <a:pt x="551" y="7386"/>
                </a:lnTo>
                <a:lnTo>
                  <a:pt x="0" y="10800"/>
                </a:lnTo>
                <a:lnTo>
                  <a:pt x="551" y="14213"/>
                </a:lnTo>
                <a:lnTo>
                  <a:pt x="2084" y="17178"/>
                </a:lnTo>
                <a:lnTo>
                  <a:pt x="4422" y="19516"/>
                </a:lnTo>
                <a:lnTo>
                  <a:pt x="7386" y="21049"/>
                </a:lnTo>
                <a:lnTo>
                  <a:pt x="10800" y="21600"/>
                </a:lnTo>
                <a:lnTo>
                  <a:pt x="14213" y="21049"/>
                </a:lnTo>
                <a:lnTo>
                  <a:pt x="17178" y="19516"/>
                </a:lnTo>
                <a:lnTo>
                  <a:pt x="19516" y="17178"/>
                </a:lnTo>
                <a:lnTo>
                  <a:pt x="21049" y="14213"/>
                </a:lnTo>
                <a:lnTo>
                  <a:pt x="21600" y="10800"/>
                </a:lnTo>
                <a:lnTo>
                  <a:pt x="21049" y="7386"/>
                </a:lnTo>
                <a:lnTo>
                  <a:pt x="19516" y="4422"/>
                </a:lnTo>
                <a:lnTo>
                  <a:pt x="17178" y="2084"/>
                </a:lnTo>
                <a:lnTo>
                  <a:pt x="14213" y="551"/>
                </a:lnTo>
                <a:lnTo>
                  <a:pt x="10800" y="0"/>
                </a:lnTo>
                <a:close/>
              </a:path>
            </a:pathLst>
          </a:custGeom>
          <a:solidFill>
            <a:srgbClr val="F04E6E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grpSp>
        <p:nvGrpSpPr>
          <p:cNvPr id="710" name="Google Shape;710;p20"/>
          <p:cNvGrpSpPr/>
          <p:nvPr/>
        </p:nvGrpSpPr>
        <p:grpSpPr>
          <a:xfrm>
            <a:off x="3505579" y="248457"/>
            <a:ext cx="959067" cy="666801"/>
            <a:chOff x="0" y="0"/>
            <a:chExt cx="959066" cy="666800"/>
          </a:xfrm>
        </p:grpSpPr>
        <p:sp>
          <p:nvSpPr>
            <p:cNvPr id="711" name="Google Shape;711;p20"/>
            <p:cNvSpPr/>
            <p:nvPr/>
          </p:nvSpPr>
          <p:spPr>
            <a:xfrm>
              <a:off x="0" y="38568"/>
              <a:ext cx="878458" cy="62823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474" y="0"/>
                  </a:moveTo>
                  <a:lnTo>
                    <a:pt x="0" y="14607"/>
                  </a:lnTo>
                  <a:lnTo>
                    <a:pt x="21106" y="21600"/>
                  </a:lnTo>
                  <a:lnTo>
                    <a:pt x="21600" y="18688"/>
                  </a:lnTo>
                  <a:lnTo>
                    <a:pt x="16998" y="18688"/>
                  </a:lnTo>
                  <a:lnTo>
                    <a:pt x="16016" y="18377"/>
                  </a:lnTo>
                  <a:lnTo>
                    <a:pt x="15158" y="17669"/>
                  </a:lnTo>
                  <a:lnTo>
                    <a:pt x="14488" y="16618"/>
                  </a:lnTo>
                  <a:lnTo>
                    <a:pt x="14252" y="15858"/>
                  </a:lnTo>
                  <a:lnTo>
                    <a:pt x="12473" y="15858"/>
                  </a:lnTo>
                  <a:lnTo>
                    <a:pt x="10944" y="15371"/>
                  </a:lnTo>
                  <a:lnTo>
                    <a:pt x="9417" y="14853"/>
                  </a:lnTo>
                  <a:lnTo>
                    <a:pt x="5411" y="14853"/>
                  </a:lnTo>
                  <a:lnTo>
                    <a:pt x="4435" y="14530"/>
                  </a:lnTo>
                  <a:lnTo>
                    <a:pt x="3581" y="13818"/>
                  </a:lnTo>
                  <a:lnTo>
                    <a:pt x="2914" y="12771"/>
                  </a:lnTo>
                  <a:lnTo>
                    <a:pt x="2500" y="11446"/>
                  </a:lnTo>
                  <a:lnTo>
                    <a:pt x="2407" y="9999"/>
                  </a:lnTo>
                  <a:lnTo>
                    <a:pt x="2637" y="8632"/>
                  </a:lnTo>
                  <a:lnTo>
                    <a:pt x="3151" y="7437"/>
                  </a:lnTo>
                  <a:lnTo>
                    <a:pt x="3910" y="6502"/>
                  </a:lnTo>
                  <a:lnTo>
                    <a:pt x="4875" y="5918"/>
                  </a:lnTo>
                  <a:lnTo>
                    <a:pt x="5904" y="5792"/>
                  </a:lnTo>
                  <a:lnTo>
                    <a:pt x="8135" y="5792"/>
                  </a:lnTo>
                  <a:lnTo>
                    <a:pt x="2546" y="3940"/>
                  </a:lnTo>
                  <a:lnTo>
                    <a:pt x="2676" y="3196"/>
                  </a:lnTo>
                  <a:lnTo>
                    <a:pt x="12134" y="3196"/>
                  </a:lnTo>
                  <a:lnTo>
                    <a:pt x="8095" y="1858"/>
                  </a:lnTo>
                  <a:lnTo>
                    <a:pt x="8150" y="1536"/>
                  </a:lnTo>
                  <a:lnTo>
                    <a:pt x="7129" y="1536"/>
                  </a:lnTo>
                  <a:lnTo>
                    <a:pt x="2474" y="0"/>
                  </a:lnTo>
                  <a:close/>
                </a:path>
              </a:pathLst>
            </a:custGeom>
            <a:solidFill>
              <a:srgbClr val="F04E6E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712" name="Google Shape;712;p20"/>
            <p:cNvSpPr/>
            <p:nvPr/>
          </p:nvSpPr>
          <p:spPr>
            <a:xfrm>
              <a:off x="691306" y="318390"/>
              <a:ext cx="243761" cy="2637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9705" y="0"/>
                  </a:moveTo>
                  <a:lnTo>
                    <a:pt x="1587" y="0"/>
                  </a:lnTo>
                  <a:lnTo>
                    <a:pt x="5124" y="732"/>
                  </a:lnTo>
                  <a:lnTo>
                    <a:pt x="8210" y="2410"/>
                  </a:lnTo>
                  <a:lnTo>
                    <a:pt x="10619" y="4912"/>
                  </a:lnTo>
                  <a:lnTo>
                    <a:pt x="12124" y="8114"/>
                  </a:lnTo>
                  <a:lnTo>
                    <a:pt x="12468" y="11553"/>
                  </a:lnTo>
                  <a:lnTo>
                    <a:pt x="11666" y="14804"/>
                  </a:lnTo>
                  <a:lnTo>
                    <a:pt x="9854" y="17651"/>
                  </a:lnTo>
                  <a:lnTo>
                    <a:pt x="7170" y="19878"/>
                  </a:lnTo>
                  <a:lnTo>
                    <a:pt x="3751" y="21268"/>
                  </a:lnTo>
                  <a:lnTo>
                    <a:pt x="0" y="21600"/>
                  </a:lnTo>
                  <a:lnTo>
                    <a:pt x="16584" y="21600"/>
                  </a:lnTo>
                  <a:lnTo>
                    <a:pt x="21600" y="2037"/>
                  </a:lnTo>
                  <a:lnTo>
                    <a:pt x="19003" y="2037"/>
                  </a:lnTo>
                  <a:lnTo>
                    <a:pt x="9705" y="0"/>
                  </a:lnTo>
                  <a:close/>
                </a:path>
              </a:pathLst>
            </a:custGeom>
            <a:solidFill>
              <a:srgbClr val="F04E6E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713" name="Google Shape;713;p20"/>
            <p:cNvSpPr/>
            <p:nvPr/>
          </p:nvSpPr>
          <p:spPr>
            <a:xfrm>
              <a:off x="108850" y="131532"/>
              <a:ext cx="838322" cy="2117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9911" y="0"/>
                  </a:moveTo>
                  <a:lnTo>
                    <a:pt x="0" y="0"/>
                  </a:lnTo>
                  <a:lnTo>
                    <a:pt x="20656" y="19379"/>
                  </a:lnTo>
                  <a:lnTo>
                    <a:pt x="20533" y="21600"/>
                  </a:lnTo>
                  <a:lnTo>
                    <a:pt x="21288" y="21600"/>
                  </a:lnTo>
                  <a:lnTo>
                    <a:pt x="21600" y="16389"/>
                  </a:lnTo>
                  <a:lnTo>
                    <a:pt x="19085" y="16389"/>
                  </a:lnTo>
                  <a:lnTo>
                    <a:pt x="18839" y="16027"/>
                  </a:lnTo>
                  <a:lnTo>
                    <a:pt x="18640" y="15348"/>
                  </a:lnTo>
                  <a:lnTo>
                    <a:pt x="18556" y="14700"/>
                  </a:lnTo>
                  <a:lnTo>
                    <a:pt x="17288" y="14700"/>
                  </a:lnTo>
                  <a:lnTo>
                    <a:pt x="17039" y="14327"/>
                  </a:lnTo>
                  <a:lnTo>
                    <a:pt x="16845" y="13609"/>
                  </a:lnTo>
                  <a:lnTo>
                    <a:pt x="16732" y="12609"/>
                  </a:lnTo>
                  <a:lnTo>
                    <a:pt x="16727" y="11566"/>
                  </a:lnTo>
                  <a:lnTo>
                    <a:pt x="16819" y="10601"/>
                  </a:lnTo>
                  <a:lnTo>
                    <a:pt x="16992" y="9826"/>
                  </a:lnTo>
                  <a:lnTo>
                    <a:pt x="17228" y="9353"/>
                  </a:lnTo>
                  <a:lnTo>
                    <a:pt x="17501" y="9291"/>
                  </a:lnTo>
                  <a:lnTo>
                    <a:pt x="19811" y="9291"/>
                  </a:lnTo>
                  <a:lnTo>
                    <a:pt x="17274" y="6896"/>
                  </a:lnTo>
                  <a:lnTo>
                    <a:pt x="17336" y="5843"/>
                  </a:lnTo>
                  <a:lnTo>
                    <a:pt x="16136" y="5843"/>
                  </a:lnTo>
                  <a:lnTo>
                    <a:pt x="9911" y="0"/>
                  </a:lnTo>
                  <a:close/>
                </a:path>
              </a:pathLst>
            </a:custGeom>
            <a:solidFill>
              <a:srgbClr val="F04E6E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714" name="Google Shape;714;p20"/>
            <p:cNvSpPr/>
            <p:nvPr/>
          </p:nvSpPr>
          <p:spPr>
            <a:xfrm>
              <a:off x="849577" y="238970"/>
              <a:ext cx="109489" cy="5321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9095" y="0"/>
                  </a:moveTo>
                  <a:lnTo>
                    <a:pt x="1578" y="0"/>
                  </a:lnTo>
                  <a:lnTo>
                    <a:pt x="3527" y="1522"/>
                  </a:lnTo>
                  <a:lnTo>
                    <a:pt x="5096" y="4397"/>
                  </a:lnTo>
                  <a:lnTo>
                    <a:pt x="6023" y="8297"/>
                  </a:lnTo>
                  <a:lnTo>
                    <a:pt x="6098" y="12611"/>
                  </a:lnTo>
                  <a:lnTo>
                    <a:pt x="5362" y="16564"/>
                  </a:lnTo>
                  <a:lnTo>
                    <a:pt x="3959" y="19685"/>
                  </a:lnTo>
                  <a:lnTo>
                    <a:pt x="2032" y="21505"/>
                  </a:lnTo>
                  <a:lnTo>
                    <a:pt x="0" y="21600"/>
                  </a:lnTo>
                  <a:lnTo>
                    <a:pt x="19254" y="21600"/>
                  </a:lnTo>
                  <a:lnTo>
                    <a:pt x="21600" y="1229"/>
                  </a:lnTo>
                  <a:lnTo>
                    <a:pt x="19095" y="0"/>
                  </a:lnTo>
                  <a:close/>
                </a:path>
              </a:pathLst>
            </a:custGeom>
            <a:solidFill>
              <a:srgbClr val="F04E6E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715" name="Google Shape;715;p20"/>
            <p:cNvSpPr/>
            <p:nvPr/>
          </p:nvSpPr>
          <p:spPr>
            <a:xfrm>
              <a:off x="289915" y="0"/>
              <a:ext cx="244048" cy="83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779" y="0"/>
                  </a:moveTo>
                  <a:lnTo>
                    <a:pt x="0" y="21600"/>
                  </a:lnTo>
                  <a:lnTo>
                    <a:pt x="3676" y="21600"/>
                  </a:lnTo>
                  <a:lnTo>
                    <a:pt x="4308" y="13769"/>
                  </a:lnTo>
                  <a:lnTo>
                    <a:pt x="21600" y="13769"/>
                  </a:lnTo>
                  <a:lnTo>
                    <a:pt x="1779" y="0"/>
                  </a:lnTo>
                  <a:close/>
                </a:path>
              </a:pathLst>
            </a:custGeom>
            <a:solidFill>
              <a:srgbClr val="F04E6E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716" name="Google Shape;716;p20"/>
            <p:cNvSpPr/>
            <p:nvPr/>
          </p:nvSpPr>
          <p:spPr>
            <a:xfrm>
              <a:off x="220070" y="53059"/>
              <a:ext cx="726297" cy="44674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4509" y="12835"/>
                  </a:moveTo>
                  <a:lnTo>
                    <a:pt x="9395" y="12835"/>
                  </a:lnTo>
                  <a:lnTo>
                    <a:pt x="9616" y="13072"/>
                  </a:lnTo>
                  <a:lnTo>
                    <a:pt x="9658" y="13419"/>
                  </a:lnTo>
                  <a:lnTo>
                    <a:pt x="9541" y="13656"/>
                  </a:lnTo>
                  <a:lnTo>
                    <a:pt x="9439" y="14053"/>
                  </a:lnTo>
                  <a:lnTo>
                    <a:pt x="11992" y="14053"/>
                  </a:lnTo>
                  <a:lnTo>
                    <a:pt x="12134" y="13848"/>
                  </a:lnTo>
                  <a:lnTo>
                    <a:pt x="13285" y="13028"/>
                  </a:lnTo>
                  <a:lnTo>
                    <a:pt x="14509" y="12835"/>
                  </a:lnTo>
                  <a:close/>
                  <a:moveTo>
                    <a:pt x="7696" y="19201"/>
                  </a:moveTo>
                  <a:lnTo>
                    <a:pt x="4933" y="19201"/>
                  </a:lnTo>
                  <a:lnTo>
                    <a:pt x="5938" y="19558"/>
                  </a:lnTo>
                  <a:lnTo>
                    <a:pt x="6817" y="19888"/>
                  </a:lnTo>
                  <a:lnTo>
                    <a:pt x="7695" y="20233"/>
                  </a:lnTo>
                  <a:lnTo>
                    <a:pt x="8680" y="20638"/>
                  </a:lnTo>
                  <a:lnTo>
                    <a:pt x="8739" y="21014"/>
                  </a:lnTo>
                  <a:lnTo>
                    <a:pt x="8822" y="21238"/>
                  </a:lnTo>
                  <a:lnTo>
                    <a:pt x="8691" y="21352"/>
                  </a:lnTo>
                  <a:lnTo>
                    <a:pt x="8541" y="21600"/>
                  </a:lnTo>
                  <a:lnTo>
                    <a:pt x="10692" y="21600"/>
                  </a:lnTo>
                  <a:lnTo>
                    <a:pt x="10473" y="20781"/>
                  </a:lnTo>
                  <a:lnTo>
                    <a:pt x="10412" y="19724"/>
                  </a:lnTo>
                  <a:lnTo>
                    <a:pt x="9055" y="19724"/>
                  </a:lnTo>
                  <a:lnTo>
                    <a:pt x="7696" y="19201"/>
                  </a:lnTo>
                  <a:close/>
                  <a:moveTo>
                    <a:pt x="15737" y="12237"/>
                  </a:moveTo>
                  <a:lnTo>
                    <a:pt x="8297" y="12237"/>
                  </a:lnTo>
                  <a:lnTo>
                    <a:pt x="8480" y="12549"/>
                  </a:lnTo>
                  <a:lnTo>
                    <a:pt x="8638" y="12701"/>
                  </a:lnTo>
                  <a:lnTo>
                    <a:pt x="8678" y="13050"/>
                  </a:lnTo>
                  <a:lnTo>
                    <a:pt x="8530" y="13405"/>
                  </a:lnTo>
                  <a:lnTo>
                    <a:pt x="9063" y="13405"/>
                  </a:lnTo>
                  <a:lnTo>
                    <a:pt x="9059" y="13233"/>
                  </a:lnTo>
                  <a:lnTo>
                    <a:pt x="9203" y="12952"/>
                  </a:lnTo>
                  <a:lnTo>
                    <a:pt x="9395" y="12835"/>
                  </a:lnTo>
                  <a:lnTo>
                    <a:pt x="14509" y="12835"/>
                  </a:lnTo>
                  <a:lnTo>
                    <a:pt x="14547" y="12829"/>
                  </a:lnTo>
                  <a:lnTo>
                    <a:pt x="17272" y="12829"/>
                  </a:lnTo>
                  <a:lnTo>
                    <a:pt x="15737" y="12237"/>
                  </a:lnTo>
                  <a:close/>
                  <a:moveTo>
                    <a:pt x="15300" y="12069"/>
                  </a:moveTo>
                  <a:lnTo>
                    <a:pt x="7368" y="12069"/>
                  </a:lnTo>
                  <a:lnTo>
                    <a:pt x="7530" y="12226"/>
                  </a:lnTo>
                  <a:lnTo>
                    <a:pt x="7780" y="12334"/>
                  </a:lnTo>
                  <a:lnTo>
                    <a:pt x="7623" y="12676"/>
                  </a:lnTo>
                  <a:lnTo>
                    <a:pt x="7548" y="12995"/>
                  </a:lnTo>
                  <a:lnTo>
                    <a:pt x="7328" y="13063"/>
                  </a:lnTo>
                  <a:lnTo>
                    <a:pt x="8090" y="13063"/>
                  </a:lnTo>
                  <a:lnTo>
                    <a:pt x="8055" y="12902"/>
                  </a:lnTo>
                  <a:lnTo>
                    <a:pt x="8188" y="12640"/>
                  </a:lnTo>
                  <a:lnTo>
                    <a:pt x="8297" y="12237"/>
                  </a:lnTo>
                  <a:lnTo>
                    <a:pt x="15737" y="12237"/>
                  </a:lnTo>
                  <a:lnTo>
                    <a:pt x="15300" y="12069"/>
                  </a:lnTo>
                  <a:close/>
                  <a:moveTo>
                    <a:pt x="14316" y="11690"/>
                  </a:moveTo>
                  <a:lnTo>
                    <a:pt x="6415" y="11690"/>
                  </a:lnTo>
                  <a:lnTo>
                    <a:pt x="6570" y="11863"/>
                  </a:lnTo>
                  <a:lnTo>
                    <a:pt x="6818" y="11998"/>
                  </a:lnTo>
                  <a:lnTo>
                    <a:pt x="6641" y="12334"/>
                  </a:lnTo>
                  <a:lnTo>
                    <a:pt x="6553" y="12643"/>
                  </a:lnTo>
                  <a:lnTo>
                    <a:pt x="6331" y="12675"/>
                  </a:lnTo>
                  <a:lnTo>
                    <a:pt x="7069" y="12675"/>
                  </a:lnTo>
                  <a:lnTo>
                    <a:pt x="7034" y="12578"/>
                  </a:lnTo>
                  <a:lnTo>
                    <a:pt x="7157" y="12183"/>
                  </a:lnTo>
                  <a:lnTo>
                    <a:pt x="7368" y="12069"/>
                  </a:lnTo>
                  <a:lnTo>
                    <a:pt x="15300" y="12069"/>
                  </a:lnTo>
                  <a:lnTo>
                    <a:pt x="14316" y="11690"/>
                  </a:lnTo>
                  <a:close/>
                  <a:moveTo>
                    <a:pt x="3294" y="7444"/>
                  </a:moveTo>
                  <a:lnTo>
                    <a:pt x="596" y="7444"/>
                  </a:lnTo>
                  <a:lnTo>
                    <a:pt x="1778" y="7897"/>
                  </a:lnTo>
                  <a:lnTo>
                    <a:pt x="2815" y="8900"/>
                  </a:lnTo>
                  <a:lnTo>
                    <a:pt x="3622" y="10371"/>
                  </a:lnTo>
                  <a:lnTo>
                    <a:pt x="4115" y="12226"/>
                  </a:lnTo>
                  <a:lnTo>
                    <a:pt x="4117" y="12237"/>
                  </a:lnTo>
                  <a:lnTo>
                    <a:pt x="4223" y="14281"/>
                  </a:lnTo>
                  <a:lnTo>
                    <a:pt x="3943" y="16212"/>
                  </a:lnTo>
                  <a:lnTo>
                    <a:pt x="3321" y="17897"/>
                  </a:lnTo>
                  <a:lnTo>
                    <a:pt x="2407" y="19208"/>
                  </a:lnTo>
                  <a:lnTo>
                    <a:pt x="1247" y="20015"/>
                  </a:lnTo>
                  <a:lnTo>
                    <a:pt x="0" y="20186"/>
                  </a:lnTo>
                  <a:lnTo>
                    <a:pt x="4845" y="20186"/>
                  </a:lnTo>
                  <a:lnTo>
                    <a:pt x="4753" y="20001"/>
                  </a:lnTo>
                  <a:lnTo>
                    <a:pt x="4522" y="19728"/>
                  </a:lnTo>
                  <a:lnTo>
                    <a:pt x="4764" y="19499"/>
                  </a:lnTo>
                  <a:lnTo>
                    <a:pt x="4933" y="19201"/>
                  </a:lnTo>
                  <a:lnTo>
                    <a:pt x="7696" y="19201"/>
                  </a:lnTo>
                  <a:lnTo>
                    <a:pt x="4885" y="18118"/>
                  </a:lnTo>
                  <a:lnTo>
                    <a:pt x="5576" y="13390"/>
                  </a:lnTo>
                  <a:lnTo>
                    <a:pt x="8312" y="13390"/>
                  </a:lnTo>
                  <a:lnTo>
                    <a:pt x="8127" y="13239"/>
                  </a:lnTo>
                  <a:lnTo>
                    <a:pt x="8090" y="13063"/>
                  </a:lnTo>
                  <a:lnTo>
                    <a:pt x="7328" y="13063"/>
                  </a:lnTo>
                  <a:lnTo>
                    <a:pt x="7136" y="12865"/>
                  </a:lnTo>
                  <a:lnTo>
                    <a:pt x="7069" y="12675"/>
                  </a:lnTo>
                  <a:lnTo>
                    <a:pt x="6331" y="12675"/>
                  </a:lnTo>
                  <a:lnTo>
                    <a:pt x="6152" y="12459"/>
                  </a:lnTo>
                  <a:lnTo>
                    <a:pt x="6063" y="12164"/>
                  </a:lnTo>
                  <a:lnTo>
                    <a:pt x="6203" y="11794"/>
                  </a:lnTo>
                  <a:lnTo>
                    <a:pt x="6415" y="11690"/>
                  </a:lnTo>
                  <a:lnTo>
                    <a:pt x="14316" y="11690"/>
                  </a:lnTo>
                  <a:lnTo>
                    <a:pt x="3294" y="7444"/>
                  </a:lnTo>
                  <a:close/>
                  <a:moveTo>
                    <a:pt x="19559" y="8197"/>
                  </a:moveTo>
                  <a:lnTo>
                    <a:pt x="16892" y="8197"/>
                  </a:lnTo>
                  <a:lnTo>
                    <a:pt x="17181" y="8367"/>
                  </a:lnTo>
                  <a:lnTo>
                    <a:pt x="17412" y="8703"/>
                  </a:lnTo>
                  <a:lnTo>
                    <a:pt x="17551" y="9174"/>
                  </a:lnTo>
                  <a:lnTo>
                    <a:pt x="17568" y="9696"/>
                  </a:lnTo>
                  <a:lnTo>
                    <a:pt x="17465" y="10162"/>
                  </a:lnTo>
                  <a:lnTo>
                    <a:pt x="17259" y="10526"/>
                  </a:lnTo>
                  <a:lnTo>
                    <a:pt x="16967" y="10743"/>
                  </a:lnTo>
                  <a:lnTo>
                    <a:pt x="16647" y="10761"/>
                  </a:lnTo>
                  <a:lnTo>
                    <a:pt x="18110" y="10761"/>
                  </a:lnTo>
                  <a:lnTo>
                    <a:pt x="18069" y="10630"/>
                  </a:lnTo>
                  <a:lnTo>
                    <a:pt x="18055" y="10125"/>
                  </a:lnTo>
                  <a:lnTo>
                    <a:pt x="18164" y="9639"/>
                  </a:lnTo>
                  <a:lnTo>
                    <a:pt x="18371" y="9242"/>
                  </a:lnTo>
                  <a:lnTo>
                    <a:pt x="18648" y="9007"/>
                  </a:lnTo>
                  <a:lnTo>
                    <a:pt x="18959" y="8989"/>
                  </a:lnTo>
                  <a:lnTo>
                    <a:pt x="21600" y="8989"/>
                  </a:lnTo>
                  <a:lnTo>
                    <a:pt x="19559" y="8197"/>
                  </a:lnTo>
                  <a:close/>
                  <a:moveTo>
                    <a:pt x="9335" y="0"/>
                  </a:moveTo>
                  <a:lnTo>
                    <a:pt x="3525" y="0"/>
                  </a:lnTo>
                  <a:lnTo>
                    <a:pt x="15598" y="4650"/>
                  </a:lnTo>
                  <a:lnTo>
                    <a:pt x="15318" y="6563"/>
                  </a:lnTo>
                  <a:lnTo>
                    <a:pt x="16703" y="6563"/>
                  </a:lnTo>
                  <a:lnTo>
                    <a:pt x="17213" y="3035"/>
                  </a:lnTo>
                  <a:lnTo>
                    <a:pt x="9335" y="0"/>
                  </a:lnTo>
                  <a:close/>
                  <a:moveTo>
                    <a:pt x="8312" y="13390"/>
                  </a:moveTo>
                  <a:lnTo>
                    <a:pt x="5576" y="13390"/>
                  </a:lnTo>
                  <a:lnTo>
                    <a:pt x="9744" y="14996"/>
                  </a:lnTo>
                  <a:lnTo>
                    <a:pt x="9055" y="19724"/>
                  </a:lnTo>
                  <a:lnTo>
                    <a:pt x="10412" y="19724"/>
                  </a:lnTo>
                  <a:lnTo>
                    <a:pt x="10356" y="18748"/>
                  </a:lnTo>
                  <a:lnTo>
                    <a:pt x="10624" y="16832"/>
                  </a:lnTo>
                  <a:lnTo>
                    <a:pt x="11232" y="15157"/>
                  </a:lnTo>
                  <a:lnTo>
                    <a:pt x="11992" y="14053"/>
                  </a:lnTo>
                  <a:lnTo>
                    <a:pt x="9439" y="14053"/>
                  </a:lnTo>
                  <a:lnTo>
                    <a:pt x="9249" y="13751"/>
                  </a:lnTo>
                  <a:lnTo>
                    <a:pt x="9066" y="13589"/>
                  </a:lnTo>
                  <a:lnTo>
                    <a:pt x="9063" y="13405"/>
                  </a:lnTo>
                  <a:lnTo>
                    <a:pt x="8530" y="13405"/>
                  </a:lnTo>
                  <a:lnTo>
                    <a:pt x="8327" y="13403"/>
                  </a:lnTo>
                  <a:lnTo>
                    <a:pt x="8312" y="1339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</p:grpSp>
      <p:sp>
        <p:nvSpPr>
          <p:cNvPr id="717" name="Google Shape;717;p20"/>
          <p:cNvSpPr/>
          <p:nvPr/>
        </p:nvSpPr>
        <p:spPr>
          <a:xfrm>
            <a:off x="3216618" y="515067"/>
            <a:ext cx="178795" cy="219735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718" name="Google Shape;718;p20"/>
          <p:cNvSpPr/>
          <p:nvPr/>
        </p:nvSpPr>
        <p:spPr>
          <a:xfrm>
            <a:off x="4255272" y="62130"/>
            <a:ext cx="185254" cy="231217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719" name="Google Shape;719;p20"/>
          <p:cNvSpPr/>
          <p:nvPr/>
        </p:nvSpPr>
        <p:spPr>
          <a:xfrm>
            <a:off x="2798148" y="461823"/>
            <a:ext cx="93384" cy="234416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720" name="Google Shape;720;p20"/>
          <p:cNvSpPr/>
          <p:nvPr/>
        </p:nvSpPr>
        <p:spPr>
          <a:xfrm>
            <a:off x="3762600" y="897707"/>
            <a:ext cx="80660" cy="205236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721" name="Google Shape;721;p20"/>
          <p:cNvSpPr/>
          <p:nvPr/>
        </p:nvSpPr>
        <p:spPr>
          <a:xfrm>
            <a:off x="3675438" y="526820"/>
            <a:ext cx="120323" cy="120876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722" name="Google Shape;722;p20"/>
          <p:cNvSpPr/>
          <p:nvPr/>
        </p:nvSpPr>
        <p:spPr>
          <a:xfrm>
            <a:off x="4145424" y="638271"/>
            <a:ext cx="120709" cy="120980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723" name="Google Shape;723;p20"/>
          <p:cNvSpPr txBox="1">
            <a:spLocks noGrp="1"/>
          </p:cNvSpPr>
          <p:nvPr>
            <p:ph type="title"/>
          </p:nvPr>
        </p:nvSpPr>
        <p:spPr>
          <a:xfrm>
            <a:off x="866740" y="433114"/>
            <a:ext cx="2839086" cy="452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12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Montserrat Black"/>
              <a:buNone/>
            </a:pPr>
            <a:r>
              <a:rPr lang="fa-IR" sz="2400">
                <a:latin typeface="Vazir Black" panose="020B0603030804020204" pitchFamily="34" charset="-78"/>
                <a:cs typeface="Vazir Black" panose="020B0603030804020204" pitchFamily="34" charset="-78"/>
              </a:rPr>
              <a:t>جلوه سایه</a:t>
            </a:r>
            <a:endParaRPr sz="2400" dirty="0">
              <a:latin typeface="Vazir Black" panose="020B0603030804020204" pitchFamily="34" charset="-78"/>
              <a:cs typeface="Vazir Black" panose="020B0603030804020204" pitchFamily="34" charset="-78"/>
            </a:endParaRPr>
          </a:p>
        </p:txBody>
      </p:sp>
      <p:sp>
        <p:nvSpPr>
          <p:cNvPr id="724" name="Google Shape;724;p20"/>
          <p:cNvSpPr/>
          <p:nvPr/>
        </p:nvSpPr>
        <p:spPr>
          <a:xfrm>
            <a:off x="641343" y="1104900"/>
            <a:ext cx="3289301" cy="457200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599" y="0"/>
                </a:moveTo>
                <a:lnTo>
                  <a:pt x="1001" y="0"/>
                </a:lnTo>
                <a:lnTo>
                  <a:pt x="422" y="11"/>
                </a:lnTo>
                <a:lnTo>
                  <a:pt x="125" y="90"/>
                </a:lnTo>
                <a:lnTo>
                  <a:pt x="16" y="304"/>
                </a:lnTo>
                <a:lnTo>
                  <a:pt x="0" y="720"/>
                </a:lnTo>
                <a:lnTo>
                  <a:pt x="0" y="20880"/>
                </a:lnTo>
                <a:lnTo>
                  <a:pt x="16" y="21296"/>
                </a:lnTo>
                <a:lnTo>
                  <a:pt x="125" y="21510"/>
                </a:lnTo>
                <a:lnTo>
                  <a:pt x="422" y="21589"/>
                </a:lnTo>
                <a:lnTo>
                  <a:pt x="1001" y="21600"/>
                </a:lnTo>
                <a:lnTo>
                  <a:pt x="20599" y="21600"/>
                </a:lnTo>
                <a:lnTo>
                  <a:pt x="21178" y="21589"/>
                </a:lnTo>
                <a:lnTo>
                  <a:pt x="21475" y="21510"/>
                </a:lnTo>
                <a:lnTo>
                  <a:pt x="21584" y="21296"/>
                </a:lnTo>
                <a:lnTo>
                  <a:pt x="21600" y="20880"/>
                </a:lnTo>
                <a:lnTo>
                  <a:pt x="21600" y="720"/>
                </a:lnTo>
                <a:lnTo>
                  <a:pt x="21584" y="304"/>
                </a:lnTo>
                <a:lnTo>
                  <a:pt x="21475" y="90"/>
                </a:lnTo>
                <a:lnTo>
                  <a:pt x="21178" y="11"/>
                </a:lnTo>
                <a:lnTo>
                  <a:pt x="2059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725" name="Google Shape;725;p20"/>
          <p:cNvSpPr/>
          <p:nvPr/>
        </p:nvSpPr>
        <p:spPr>
          <a:xfrm>
            <a:off x="641343" y="1104900"/>
            <a:ext cx="3289301" cy="457200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01" y="0"/>
                </a:moveTo>
                <a:lnTo>
                  <a:pt x="422" y="11"/>
                </a:lnTo>
                <a:lnTo>
                  <a:pt x="125" y="90"/>
                </a:lnTo>
                <a:lnTo>
                  <a:pt x="16" y="304"/>
                </a:lnTo>
                <a:lnTo>
                  <a:pt x="0" y="720"/>
                </a:lnTo>
                <a:lnTo>
                  <a:pt x="0" y="20880"/>
                </a:lnTo>
                <a:lnTo>
                  <a:pt x="16" y="21296"/>
                </a:lnTo>
                <a:lnTo>
                  <a:pt x="125" y="21510"/>
                </a:lnTo>
                <a:lnTo>
                  <a:pt x="422" y="21589"/>
                </a:lnTo>
                <a:lnTo>
                  <a:pt x="1001" y="21600"/>
                </a:lnTo>
                <a:lnTo>
                  <a:pt x="20599" y="21600"/>
                </a:lnTo>
                <a:lnTo>
                  <a:pt x="21178" y="21589"/>
                </a:lnTo>
                <a:lnTo>
                  <a:pt x="21475" y="21510"/>
                </a:lnTo>
                <a:lnTo>
                  <a:pt x="21584" y="21296"/>
                </a:lnTo>
                <a:lnTo>
                  <a:pt x="21600" y="20880"/>
                </a:lnTo>
                <a:lnTo>
                  <a:pt x="21600" y="720"/>
                </a:lnTo>
                <a:lnTo>
                  <a:pt x="21584" y="304"/>
                </a:lnTo>
                <a:lnTo>
                  <a:pt x="21475" y="90"/>
                </a:lnTo>
                <a:lnTo>
                  <a:pt x="21178" y="11"/>
                </a:lnTo>
                <a:lnTo>
                  <a:pt x="20599" y="0"/>
                </a:lnTo>
                <a:lnTo>
                  <a:pt x="1001" y="0"/>
                </a:lnTo>
                <a:close/>
              </a:path>
            </a:pathLst>
          </a:custGeom>
          <a:noFill/>
          <a:ln w="76200" cap="flat" cmpd="sng">
            <a:solidFill>
              <a:srgbClr val="F04E6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726" name="Google Shape;726;p20"/>
          <p:cNvSpPr/>
          <p:nvPr/>
        </p:nvSpPr>
        <p:spPr>
          <a:xfrm>
            <a:off x="641343" y="1104900"/>
            <a:ext cx="3289301" cy="53340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599" y="0"/>
                </a:moveTo>
                <a:lnTo>
                  <a:pt x="1001" y="0"/>
                </a:lnTo>
                <a:lnTo>
                  <a:pt x="422" y="96"/>
                </a:lnTo>
                <a:lnTo>
                  <a:pt x="125" y="771"/>
                </a:lnTo>
                <a:lnTo>
                  <a:pt x="16" y="2604"/>
                </a:lnTo>
                <a:lnTo>
                  <a:pt x="0" y="6171"/>
                </a:lnTo>
                <a:lnTo>
                  <a:pt x="0" y="21600"/>
                </a:lnTo>
                <a:lnTo>
                  <a:pt x="21600" y="21600"/>
                </a:lnTo>
                <a:lnTo>
                  <a:pt x="21600" y="6171"/>
                </a:lnTo>
                <a:lnTo>
                  <a:pt x="21584" y="2604"/>
                </a:lnTo>
                <a:lnTo>
                  <a:pt x="21475" y="771"/>
                </a:lnTo>
                <a:lnTo>
                  <a:pt x="21178" y="96"/>
                </a:lnTo>
                <a:lnTo>
                  <a:pt x="20599" y="0"/>
                </a:lnTo>
                <a:close/>
              </a:path>
            </a:pathLst>
          </a:custGeom>
          <a:solidFill>
            <a:srgbClr val="F04E6E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727" name="Google Shape;727;p20"/>
          <p:cNvSpPr/>
          <p:nvPr/>
        </p:nvSpPr>
        <p:spPr>
          <a:xfrm>
            <a:off x="641343" y="1104900"/>
            <a:ext cx="3289301" cy="53340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01" y="0"/>
                </a:moveTo>
                <a:lnTo>
                  <a:pt x="422" y="96"/>
                </a:lnTo>
                <a:lnTo>
                  <a:pt x="125" y="771"/>
                </a:lnTo>
                <a:lnTo>
                  <a:pt x="16" y="2604"/>
                </a:lnTo>
                <a:lnTo>
                  <a:pt x="0" y="6171"/>
                </a:lnTo>
                <a:lnTo>
                  <a:pt x="0" y="21600"/>
                </a:lnTo>
                <a:lnTo>
                  <a:pt x="21600" y="21600"/>
                </a:lnTo>
                <a:lnTo>
                  <a:pt x="21600" y="6171"/>
                </a:lnTo>
                <a:lnTo>
                  <a:pt x="21584" y="2604"/>
                </a:lnTo>
                <a:lnTo>
                  <a:pt x="21475" y="771"/>
                </a:lnTo>
                <a:lnTo>
                  <a:pt x="21178" y="96"/>
                </a:lnTo>
                <a:lnTo>
                  <a:pt x="20599" y="0"/>
                </a:lnTo>
                <a:lnTo>
                  <a:pt x="1001" y="0"/>
                </a:lnTo>
                <a:close/>
              </a:path>
            </a:pathLst>
          </a:custGeom>
          <a:noFill/>
          <a:ln w="76200" cap="flat" cmpd="sng">
            <a:solidFill>
              <a:srgbClr val="F04E6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728" name="Google Shape;728;p20"/>
          <p:cNvSpPr txBox="1"/>
          <p:nvPr/>
        </p:nvSpPr>
        <p:spPr>
          <a:xfrm>
            <a:off x="1355737" y="1263649"/>
            <a:ext cx="1859915" cy="17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Medium"/>
              <a:buNone/>
            </a:pPr>
            <a:r>
              <a:rPr lang="fa-IR" sz="1200" b="0" i="0" u="none" strike="noStrike" cap="none">
                <a:solidFill>
                  <a:srgbClr val="FFFFFF"/>
                </a:solidFill>
                <a:latin typeface="Vazir Black" panose="020B0603030804020204" pitchFamily="34" charset="-78"/>
                <a:ea typeface="Roboto Medium"/>
                <a:cs typeface="Vazir Black" panose="020B0603030804020204" pitchFamily="34" charset="-78"/>
                <a:sym typeface="Roboto Medium"/>
              </a:rPr>
              <a:t>برای رقصنده سایه‌ای بسازید.</a:t>
            </a:r>
            <a:endParaRPr dirty="0">
              <a:latin typeface="Vazir Black" panose="020B0603030804020204" pitchFamily="34" charset="-78"/>
              <a:cs typeface="Vazir Black" panose="020B0603030804020204" pitchFamily="34" charset="-78"/>
            </a:endParaRPr>
          </a:p>
        </p:txBody>
      </p:sp>
      <p:sp>
        <p:nvSpPr>
          <p:cNvPr id="729" name="Google Shape;729;p20"/>
          <p:cNvSpPr txBox="1"/>
          <p:nvPr/>
        </p:nvSpPr>
        <p:spPr>
          <a:xfrm>
            <a:off x="2232849" y="5911977"/>
            <a:ext cx="106680" cy="165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 Black"/>
              <a:buNone/>
            </a:pPr>
            <a:r>
              <a:rPr lang="en-US" sz="1100" b="1" i="0" u="none" strike="noStrike" cap="none">
                <a:solidFill>
                  <a:srgbClr val="FFFFFF"/>
                </a:solidFill>
                <a:latin typeface="Vazir" panose="020B0603030804020204" pitchFamily="34" charset="-78"/>
                <a:ea typeface="Roboto Black"/>
                <a:cs typeface="Vazir" panose="020B0603030804020204" pitchFamily="34" charset="-78"/>
                <a:sym typeface="Roboto Black"/>
              </a:rPr>
              <a:t>6</a:t>
            </a:r>
            <a:endParaRPr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730" name="Google Shape;730;p20"/>
          <p:cNvSpPr/>
          <p:nvPr/>
        </p:nvSpPr>
        <p:spPr>
          <a:xfrm>
            <a:off x="761999" y="2514600"/>
            <a:ext cx="3047989" cy="2286000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731" name="Google Shape;731;p20"/>
          <p:cNvSpPr/>
          <p:nvPr/>
        </p:nvSpPr>
        <p:spPr>
          <a:xfrm>
            <a:off x="762000" y="2514600"/>
            <a:ext cx="3048000" cy="2286000"/>
          </a:xfrm>
          <a:prstGeom prst="rect">
            <a:avLst/>
          </a:prstGeom>
          <a:noFill/>
          <a:ln w="12700" cap="flat" cmpd="sng">
            <a:solidFill>
              <a:srgbClr val="F04E6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732" name="Google Shape;732;p20"/>
          <p:cNvSpPr txBox="1"/>
          <p:nvPr/>
        </p:nvSpPr>
        <p:spPr>
          <a:xfrm>
            <a:off x="698500" y="5927724"/>
            <a:ext cx="723766" cy="149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 Medium"/>
              <a:buNone/>
            </a:pPr>
            <a:r>
              <a:rPr lang="fa-IR" sz="1000" b="0" i="0" u="none" strike="noStrike" cap="none">
                <a:solidFill>
                  <a:srgbClr val="FFFFFF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بیایید برقصیم</a:t>
            </a:r>
            <a:endParaRPr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733" name="Google Shape;733;p20"/>
          <p:cNvSpPr/>
          <p:nvPr/>
        </p:nvSpPr>
        <p:spPr>
          <a:xfrm>
            <a:off x="3165763" y="5890085"/>
            <a:ext cx="694903" cy="259423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p21"/>
          <p:cNvSpPr/>
          <p:nvPr/>
        </p:nvSpPr>
        <p:spPr>
          <a:xfrm>
            <a:off x="0" y="0"/>
            <a:ext cx="4572000" cy="927100"/>
          </a:xfrm>
          <a:prstGeom prst="rect">
            <a:avLst/>
          </a:prstGeom>
          <a:solidFill>
            <a:srgbClr val="F2718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grpSp>
        <p:nvGrpSpPr>
          <p:cNvPr id="739" name="Google Shape;739;p21"/>
          <p:cNvGrpSpPr/>
          <p:nvPr/>
        </p:nvGrpSpPr>
        <p:grpSpPr>
          <a:xfrm>
            <a:off x="3505579" y="248457"/>
            <a:ext cx="959067" cy="666801"/>
            <a:chOff x="0" y="0"/>
            <a:chExt cx="959066" cy="666800"/>
          </a:xfrm>
        </p:grpSpPr>
        <p:sp>
          <p:nvSpPr>
            <p:cNvPr id="740" name="Google Shape;740;p21"/>
            <p:cNvSpPr/>
            <p:nvPr/>
          </p:nvSpPr>
          <p:spPr>
            <a:xfrm>
              <a:off x="0" y="38568"/>
              <a:ext cx="878458" cy="62823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474" y="0"/>
                  </a:moveTo>
                  <a:lnTo>
                    <a:pt x="0" y="14607"/>
                  </a:lnTo>
                  <a:lnTo>
                    <a:pt x="21106" y="21600"/>
                  </a:lnTo>
                  <a:lnTo>
                    <a:pt x="21600" y="18688"/>
                  </a:lnTo>
                  <a:lnTo>
                    <a:pt x="16998" y="18688"/>
                  </a:lnTo>
                  <a:lnTo>
                    <a:pt x="16016" y="18377"/>
                  </a:lnTo>
                  <a:lnTo>
                    <a:pt x="15158" y="17669"/>
                  </a:lnTo>
                  <a:lnTo>
                    <a:pt x="14488" y="16618"/>
                  </a:lnTo>
                  <a:lnTo>
                    <a:pt x="14252" y="15858"/>
                  </a:lnTo>
                  <a:lnTo>
                    <a:pt x="12473" y="15858"/>
                  </a:lnTo>
                  <a:lnTo>
                    <a:pt x="10944" y="15371"/>
                  </a:lnTo>
                  <a:lnTo>
                    <a:pt x="9417" y="14853"/>
                  </a:lnTo>
                  <a:lnTo>
                    <a:pt x="5411" y="14853"/>
                  </a:lnTo>
                  <a:lnTo>
                    <a:pt x="4435" y="14530"/>
                  </a:lnTo>
                  <a:lnTo>
                    <a:pt x="3581" y="13818"/>
                  </a:lnTo>
                  <a:lnTo>
                    <a:pt x="2914" y="12771"/>
                  </a:lnTo>
                  <a:lnTo>
                    <a:pt x="2500" y="11446"/>
                  </a:lnTo>
                  <a:lnTo>
                    <a:pt x="2407" y="9999"/>
                  </a:lnTo>
                  <a:lnTo>
                    <a:pt x="2637" y="8632"/>
                  </a:lnTo>
                  <a:lnTo>
                    <a:pt x="3151" y="7437"/>
                  </a:lnTo>
                  <a:lnTo>
                    <a:pt x="3910" y="6502"/>
                  </a:lnTo>
                  <a:lnTo>
                    <a:pt x="4875" y="5918"/>
                  </a:lnTo>
                  <a:lnTo>
                    <a:pt x="5904" y="5792"/>
                  </a:lnTo>
                  <a:lnTo>
                    <a:pt x="8135" y="5792"/>
                  </a:lnTo>
                  <a:lnTo>
                    <a:pt x="2546" y="3940"/>
                  </a:lnTo>
                  <a:lnTo>
                    <a:pt x="2676" y="3196"/>
                  </a:lnTo>
                  <a:lnTo>
                    <a:pt x="12134" y="3196"/>
                  </a:lnTo>
                  <a:lnTo>
                    <a:pt x="8095" y="1858"/>
                  </a:lnTo>
                  <a:lnTo>
                    <a:pt x="8150" y="1536"/>
                  </a:lnTo>
                  <a:lnTo>
                    <a:pt x="7129" y="1536"/>
                  </a:lnTo>
                  <a:lnTo>
                    <a:pt x="2474" y="0"/>
                  </a:lnTo>
                  <a:close/>
                </a:path>
              </a:pathLst>
            </a:custGeom>
            <a:solidFill>
              <a:srgbClr val="F04E6E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741" name="Google Shape;741;p21"/>
            <p:cNvSpPr/>
            <p:nvPr/>
          </p:nvSpPr>
          <p:spPr>
            <a:xfrm>
              <a:off x="691306" y="318390"/>
              <a:ext cx="243761" cy="2637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9705" y="0"/>
                  </a:moveTo>
                  <a:lnTo>
                    <a:pt x="1587" y="0"/>
                  </a:lnTo>
                  <a:lnTo>
                    <a:pt x="5124" y="732"/>
                  </a:lnTo>
                  <a:lnTo>
                    <a:pt x="8210" y="2410"/>
                  </a:lnTo>
                  <a:lnTo>
                    <a:pt x="10619" y="4912"/>
                  </a:lnTo>
                  <a:lnTo>
                    <a:pt x="12124" y="8114"/>
                  </a:lnTo>
                  <a:lnTo>
                    <a:pt x="12468" y="11553"/>
                  </a:lnTo>
                  <a:lnTo>
                    <a:pt x="11666" y="14804"/>
                  </a:lnTo>
                  <a:lnTo>
                    <a:pt x="9854" y="17651"/>
                  </a:lnTo>
                  <a:lnTo>
                    <a:pt x="7170" y="19878"/>
                  </a:lnTo>
                  <a:lnTo>
                    <a:pt x="3751" y="21268"/>
                  </a:lnTo>
                  <a:lnTo>
                    <a:pt x="0" y="21600"/>
                  </a:lnTo>
                  <a:lnTo>
                    <a:pt x="16584" y="21600"/>
                  </a:lnTo>
                  <a:lnTo>
                    <a:pt x="21600" y="2037"/>
                  </a:lnTo>
                  <a:lnTo>
                    <a:pt x="19003" y="2037"/>
                  </a:lnTo>
                  <a:lnTo>
                    <a:pt x="9705" y="0"/>
                  </a:lnTo>
                  <a:close/>
                </a:path>
              </a:pathLst>
            </a:custGeom>
            <a:solidFill>
              <a:srgbClr val="F04E6E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742" name="Google Shape;742;p21"/>
            <p:cNvSpPr/>
            <p:nvPr/>
          </p:nvSpPr>
          <p:spPr>
            <a:xfrm>
              <a:off x="108850" y="131532"/>
              <a:ext cx="838322" cy="2117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9911" y="0"/>
                  </a:moveTo>
                  <a:lnTo>
                    <a:pt x="0" y="0"/>
                  </a:lnTo>
                  <a:lnTo>
                    <a:pt x="20656" y="19379"/>
                  </a:lnTo>
                  <a:lnTo>
                    <a:pt x="20533" y="21600"/>
                  </a:lnTo>
                  <a:lnTo>
                    <a:pt x="21288" y="21600"/>
                  </a:lnTo>
                  <a:lnTo>
                    <a:pt x="21600" y="16389"/>
                  </a:lnTo>
                  <a:lnTo>
                    <a:pt x="19085" y="16389"/>
                  </a:lnTo>
                  <a:lnTo>
                    <a:pt x="18839" y="16027"/>
                  </a:lnTo>
                  <a:lnTo>
                    <a:pt x="18640" y="15348"/>
                  </a:lnTo>
                  <a:lnTo>
                    <a:pt x="18556" y="14700"/>
                  </a:lnTo>
                  <a:lnTo>
                    <a:pt x="17288" y="14700"/>
                  </a:lnTo>
                  <a:lnTo>
                    <a:pt x="17039" y="14327"/>
                  </a:lnTo>
                  <a:lnTo>
                    <a:pt x="16845" y="13609"/>
                  </a:lnTo>
                  <a:lnTo>
                    <a:pt x="16732" y="12609"/>
                  </a:lnTo>
                  <a:lnTo>
                    <a:pt x="16727" y="11566"/>
                  </a:lnTo>
                  <a:lnTo>
                    <a:pt x="16819" y="10601"/>
                  </a:lnTo>
                  <a:lnTo>
                    <a:pt x="16992" y="9826"/>
                  </a:lnTo>
                  <a:lnTo>
                    <a:pt x="17228" y="9353"/>
                  </a:lnTo>
                  <a:lnTo>
                    <a:pt x="17501" y="9291"/>
                  </a:lnTo>
                  <a:lnTo>
                    <a:pt x="19811" y="9291"/>
                  </a:lnTo>
                  <a:lnTo>
                    <a:pt x="17274" y="6896"/>
                  </a:lnTo>
                  <a:lnTo>
                    <a:pt x="17336" y="5843"/>
                  </a:lnTo>
                  <a:lnTo>
                    <a:pt x="16136" y="5843"/>
                  </a:lnTo>
                  <a:lnTo>
                    <a:pt x="9911" y="0"/>
                  </a:lnTo>
                  <a:close/>
                </a:path>
              </a:pathLst>
            </a:custGeom>
            <a:solidFill>
              <a:srgbClr val="F04E6E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743" name="Google Shape;743;p21"/>
            <p:cNvSpPr/>
            <p:nvPr/>
          </p:nvSpPr>
          <p:spPr>
            <a:xfrm>
              <a:off x="849577" y="238970"/>
              <a:ext cx="109489" cy="5321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9095" y="0"/>
                  </a:moveTo>
                  <a:lnTo>
                    <a:pt x="1578" y="0"/>
                  </a:lnTo>
                  <a:lnTo>
                    <a:pt x="3527" y="1522"/>
                  </a:lnTo>
                  <a:lnTo>
                    <a:pt x="5096" y="4397"/>
                  </a:lnTo>
                  <a:lnTo>
                    <a:pt x="6023" y="8297"/>
                  </a:lnTo>
                  <a:lnTo>
                    <a:pt x="6098" y="12611"/>
                  </a:lnTo>
                  <a:lnTo>
                    <a:pt x="5362" y="16564"/>
                  </a:lnTo>
                  <a:lnTo>
                    <a:pt x="3959" y="19685"/>
                  </a:lnTo>
                  <a:lnTo>
                    <a:pt x="2032" y="21505"/>
                  </a:lnTo>
                  <a:lnTo>
                    <a:pt x="0" y="21600"/>
                  </a:lnTo>
                  <a:lnTo>
                    <a:pt x="19254" y="21600"/>
                  </a:lnTo>
                  <a:lnTo>
                    <a:pt x="21600" y="1229"/>
                  </a:lnTo>
                  <a:lnTo>
                    <a:pt x="19095" y="0"/>
                  </a:lnTo>
                  <a:close/>
                </a:path>
              </a:pathLst>
            </a:custGeom>
            <a:solidFill>
              <a:srgbClr val="F04E6E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744" name="Google Shape;744;p21"/>
            <p:cNvSpPr/>
            <p:nvPr/>
          </p:nvSpPr>
          <p:spPr>
            <a:xfrm>
              <a:off x="289915" y="0"/>
              <a:ext cx="244048" cy="83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779" y="0"/>
                  </a:moveTo>
                  <a:lnTo>
                    <a:pt x="0" y="21600"/>
                  </a:lnTo>
                  <a:lnTo>
                    <a:pt x="3676" y="21600"/>
                  </a:lnTo>
                  <a:lnTo>
                    <a:pt x="4308" y="13769"/>
                  </a:lnTo>
                  <a:lnTo>
                    <a:pt x="21600" y="13769"/>
                  </a:lnTo>
                  <a:lnTo>
                    <a:pt x="1779" y="0"/>
                  </a:lnTo>
                  <a:close/>
                </a:path>
              </a:pathLst>
            </a:custGeom>
            <a:solidFill>
              <a:srgbClr val="F04E6E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745" name="Google Shape;745;p21"/>
            <p:cNvSpPr/>
            <p:nvPr/>
          </p:nvSpPr>
          <p:spPr>
            <a:xfrm>
              <a:off x="220070" y="53059"/>
              <a:ext cx="726297" cy="44674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4509" y="12835"/>
                  </a:moveTo>
                  <a:lnTo>
                    <a:pt x="9395" y="12835"/>
                  </a:lnTo>
                  <a:lnTo>
                    <a:pt x="9616" y="13072"/>
                  </a:lnTo>
                  <a:lnTo>
                    <a:pt x="9658" y="13419"/>
                  </a:lnTo>
                  <a:lnTo>
                    <a:pt x="9541" y="13656"/>
                  </a:lnTo>
                  <a:lnTo>
                    <a:pt x="9439" y="14053"/>
                  </a:lnTo>
                  <a:lnTo>
                    <a:pt x="11992" y="14053"/>
                  </a:lnTo>
                  <a:lnTo>
                    <a:pt x="12134" y="13848"/>
                  </a:lnTo>
                  <a:lnTo>
                    <a:pt x="13285" y="13028"/>
                  </a:lnTo>
                  <a:lnTo>
                    <a:pt x="14509" y="12835"/>
                  </a:lnTo>
                  <a:close/>
                  <a:moveTo>
                    <a:pt x="7696" y="19201"/>
                  </a:moveTo>
                  <a:lnTo>
                    <a:pt x="4933" y="19201"/>
                  </a:lnTo>
                  <a:lnTo>
                    <a:pt x="5938" y="19558"/>
                  </a:lnTo>
                  <a:lnTo>
                    <a:pt x="6817" y="19888"/>
                  </a:lnTo>
                  <a:lnTo>
                    <a:pt x="7695" y="20233"/>
                  </a:lnTo>
                  <a:lnTo>
                    <a:pt x="8680" y="20638"/>
                  </a:lnTo>
                  <a:lnTo>
                    <a:pt x="8739" y="21014"/>
                  </a:lnTo>
                  <a:lnTo>
                    <a:pt x="8822" y="21238"/>
                  </a:lnTo>
                  <a:lnTo>
                    <a:pt x="8691" y="21352"/>
                  </a:lnTo>
                  <a:lnTo>
                    <a:pt x="8541" y="21600"/>
                  </a:lnTo>
                  <a:lnTo>
                    <a:pt x="10692" y="21600"/>
                  </a:lnTo>
                  <a:lnTo>
                    <a:pt x="10473" y="20781"/>
                  </a:lnTo>
                  <a:lnTo>
                    <a:pt x="10412" y="19724"/>
                  </a:lnTo>
                  <a:lnTo>
                    <a:pt x="9055" y="19724"/>
                  </a:lnTo>
                  <a:lnTo>
                    <a:pt x="7696" y="19201"/>
                  </a:lnTo>
                  <a:close/>
                  <a:moveTo>
                    <a:pt x="15737" y="12237"/>
                  </a:moveTo>
                  <a:lnTo>
                    <a:pt x="8297" y="12237"/>
                  </a:lnTo>
                  <a:lnTo>
                    <a:pt x="8480" y="12549"/>
                  </a:lnTo>
                  <a:lnTo>
                    <a:pt x="8638" y="12701"/>
                  </a:lnTo>
                  <a:lnTo>
                    <a:pt x="8678" y="13050"/>
                  </a:lnTo>
                  <a:lnTo>
                    <a:pt x="8530" y="13405"/>
                  </a:lnTo>
                  <a:lnTo>
                    <a:pt x="9063" y="13405"/>
                  </a:lnTo>
                  <a:lnTo>
                    <a:pt x="9059" y="13233"/>
                  </a:lnTo>
                  <a:lnTo>
                    <a:pt x="9203" y="12952"/>
                  </a:lnTo>
                  <a:lnTo>
                    <a:pt x="9395" y="12835"/>
                  </a:lnTo>
                  <a:lnTo>
                    <a:pt x="14509" y="12835"/>
                  </a:lnTo>
                  <a:lnTo>
                    <a:pt x="14547" y="12829"/>
                  </a:lnTo>
                  <a:lnTo>
                    <a:pt x="17272" y="12829"/>
                  </a:lnTo>
                  <a:lnTo>
                    <a:pt x="15737" y="12237"/>
                  </a:lnTo>
                  <a:close/>
                  <a:moveTo>
                    <a:pt x="15300" y="12069"/>
                  </a:moveTo>
                  <a:lnTo>
                    <a:pt x="7368" y="12069"/>
                  </a:lnTo>
                  <a:lnTo>
                    <a:pt x="7530" y="12226"/>
                  </a:lnTo>
                  <a:lnTo>
                    <a:pt x="7780" y="12334"/>
                  </a:lnTo>
                  <a:lnTo>
                    <a:pt x="7623" y="12676"/>
                  </a:lnTo>
                  <a:lnTo>
                    <a:pt x="7548" y="12995"/>
                  </a:lnTo>
                  <a:lnTo>
                    <a:pt x="7328" y="13063"/>
                  </a:lnTo>
                  <a:lnTo>
                    <a:pt x="8090" y="13063"/>
                  </a:lnTo>
                  <a:lnTo>
                    <a:pt x="8055" y="12902"/>
                  </a:lnTo>
                  <a:lnTo>
                    <a:pt x="8188" y="12640"/>
                  </a:lnTo>
                  <a:lnTo>
                    <a:pt x="8297" y="12237"/>
                  </a:lnTo>
                  <a:lnTo>
                    <a:pt x="15737" y="12237"/>
                  </a:lnTo>
                  <a:lnTo>
                    <a:pt x="15300" y="12069"/>
                  </a:lnTo>
                  <a:close/>
                  <a:moveTo>
                    <a:pt x="14316" y="11690"/>
                  </a:moveTo>
                  <a:lnTo>
                    <a:pt x="6415" y="11690"/>
                  </a:lnTo>
                  <a:lnTo>
                    <a:pt x="6570" y="11863"/>
                  </a:lnTo>
                  <a:lnTo>
                    <a:pt x="6818" y="11998"/>
                  </a:lnTo>
                  <a:lnTo>
                    <a:pt x="6641" y="12334"/>
                  </a:lnTo>
                  <a:lnTo>
                    <a:pt x="6553" y="12643"/>
                  </a:lnTo>
                  <a:lnTo>
                    <a:pt x="6331" y="12675"/>
                  </a:lnTo>
                  <a:lnTo>
                    <a:pt x="7069" y="12675"/>
                  </a:lnTo>
                  <a:lnTo>
                    <a:pt x="7034" y="12578"/>
                  </a:lnTo>
                  <a:lnTo>
                    <a:pt x="7157" y="12183"/>
                  </a:lnTo>
                  <a:lnTo>
                    <a:pt x="7368" y="12069"/>
                  </a:lnTo>
                  <a:lnTo>
                    <a:pt x="15300" y="12069"/>
                  </a:lnTo>
                  <a:lnTo>
                    <a:pt x="14316" y="11690"/>
                  </a:lnTo>
                  <a:close/>
                  <a:moveTo>
                    <a:pt x="3294" y="7444"/>
                  </a:moveTo>
                  <a:lnTo>
                    <a:pt x="596" y="7444"/>
                  </a:lnTo>
                  <a:lnTo>
                    <a:pt x="1778" y="7897"/>
                  </a:lnTo>
                  <a:lnTo>
                    <a:pt x="2815" y="8900"/>
                  </a:lnTo>
                  <a:lnTo>
                    <a:pt x="3622" y="10371"/>
                  </a:lnTo>
                  <a:lnTo>
                    <a:pt x="4115" y="12226"/>
                  </a:lnTo>
                  <a:lnTo>
                    <a:pt x="4117" y="12237"/>
                  </a:lnTo>
                  <a:lnTo>
                    <a:pt x="4223" y="14281"/>
                  </a:lnTo>
                  <a:lnTo>
                    <a:pt x="3943" y="16212"/>
                  </a:lnTo>
                  <a:lnTo>
                    <a:pt x="3321" y="17897"/>
                  </a:lnTo>
                  <a:lnTo>
                    <a:pt x="2407" y="19208"/>
                  </a:lnTo>
                  <a:lnTo>
                    <a:pt x="1247" y="20015"/>
                  </a:lnTo>
                  <a:lnTo>
                    <a:pt x="0" y="20186"/>
                  </a:lnTo>
                  <a:lnTo>
                    <a:pt x="4845" y="20186"/>
                  </a:lnTo>
                  <a:lnTo>
                    <a:pt x="4753" y="20001"/>
                  </a:lnTo>
                  <a:lnTo>
                    <a:pt x="4522" y="19728"/>
                  </a:lnTo>
                  <a:lnTo>
                    <a:pt x="4764" y="19499"/>
                  </a:lnTo>
                  <a:lnTo>
                    <a:pt x="4933" y="19201"/>
                  </a:lnTo>
                  <a:lnTo>
                    <a:pt x="7696" y="19201"/>
                  </a:lnTo>
                  <a:lnTo>
                    <a:pt x="4885" y="18118"/>
                  </a:lnTo>
                  <a:lnTo>
                    <a:pt x="5576" y="13390"/>
                  </a:lnTo>
                  <a:lnTo>
                    <a:pt x="8312" y="13390"/>
                  </a:lnTo>
                  <a:lnTo>
                    <a:pt x="8127" y="13239"/>
                  </a:lnTo>
                  <a:lnTo>
                    <a:pt x="8090" y="13063"/>
                  </a:lnTo>
                  <a:lnTo>
                    <a:pt x="7328" y="13063"/>
                  </a:lnTo>
                  <a:lnTo>
                    <a:pt x="7136" y="12865"/>
                  </a:lnTo>
                  <a:lnTo>
                    <a:pt x="7069" y="12675"/>
                  </a:lnTo>
                  <a:lnTo>
                    <a:pt x="6331" y="12675"/>
                  </a:lnTo>
                  <a:lnTo>
                    <a:pt x="6152" y="12459"/>
                  </a:lnTo>
                  <a:lnTo>
                    <a:pt x="6063" y="12164"/>
                  </a:lnTo>
                  <a:lnTo>
                    <a:pt x="6203" y="11794"/>
                  </a:lnTo>
                  <a:lnTo>
                    <a:pt x="6415" y="11690"/>
                  </a:lnTo>
                  <a:lnTo>
                    <a:pt x="14316" y="11690"/>
                  </a:lnTo>
                  <a:lnTo>
                    <a:pt x="3294" y="7444"/>
                  </a:lnTo>
                  <a:close/>
                  <a:moveTo>
                    <a:pt x="19559" y="8197"/>
                  </a:moveTo>
                  <a:lnTo>
                    <a:pt x="16892" y="8197"/>
                  </a:lnTo>
                  <a:lnTo>
                    <a:pt x="17181" y="8367"/>
                  </a:lnTo>
                  <a:lnTo>
                    <a:pt x="17412" y="8703"/>
                  </a:lnTo>
                  <a:lnTo>
                    <a:pt x="17551" y="9174"/>
                  </a:lnTo>
                  <a:lnTo>
                    <a:pt x="17568" y="9696"/>
                  </a:lnTo>
                  <a:lnTo>
                    <a:pt x="17465" y="10162"/>
                  </a:lnTo>
                  <a:lnTo>
                    <a:pt x="17259" y="10526"/>
                  </a:lnTo>
                  <a:lnTo>
                    <a:pt x="16967" y="10743"/>
                  </a:lnTo>
                  <a:lnTo>
                    <a:pt x="16647" y="10761"/>
                  </a:lnTo>
                  <a:lnTo>
                    <a:pt x="18110" y="10761"/>
                  </a:lnTo>
                  <a:lnTo>
                    <a:pt x="18069" y="10630"/>
                  </a:lnTo>
                  <a:lnTo>
                    <a:pt x="18055" y="10125"/>
                  </a:lnTo>
                  <a:lnTo>
                    <a:pt x="18164" y="9639"/>
                  </a:lnTo>
                  <a:lnTo>
                    <a:pt x="18371" y="9242"/>
                  </a:lnTo>
                  <a:lnTo>
                    <a:pt x="18648" y="9007"/>
                  </a:lnTo>
                  <a:lnTo>
                    <a:pt x="18959" y="8989"/>
                  </a:lnTo>
                  <a:lnTo>
                    <a:pt x="21600" y="8989"/>
                  </a:lnTo>
                  <a:lnTo>
                    <a:pt x="19559" y="8197"/>
                  </a:lnTo>
                  <a:close/>
                  <a:moveTo>
                    <a:pt x="9335" y="0"/>
                  </a:moveTo>
                  <a:lnTo>
                    <a:pt x="3525" y="0"/>
                  </a:lnTo>
                  <a:lnTo>
                    <a:pt x="15598" y="4650"/>
                  </a:lnTo>
                  <a:lnTo>
                    <a:pt x="15318" y="6563"/>
                  </a:lnTo>
                  <a:lnTo>
                    <a:pt x="16703" y="6563"/>
                  </a:lnTo>
                  <a:lnTo>
                    <a:pt x="17213" y="3035"/>
                  </a:lnTo>
                  <a:lnTo>
                    <a:pt x="9335" y="0"/>
                  </a:lnTo>
                  <a:close/>
                  <a:moveTo>
                    <a:pt x="8312" y="13390"/>
                  </a:moveTo>
                  <a:lnTo>
                    <a:pt x="5576" y="13390"/>
                  </a:lnTo>
                  <a:lnTo>
                    <a:pt x="9744" y="14996"/>
                  </a:lnTo>
                  <a:lnTo>
                    <a:pt x="9055" y="19724"/>
                  </a:lnTo>
                  <a:lnTo>
                    <a:pt x="10412" y="19724"/>
                  </a:lnTo>
                  <a:lnTo>
                    <a:pt x="10356" y="18748"/>
                  </a:lnTo>
                  <a:lnTo>
                    <a:pt x="10624" y="16832"/>
                  </a:lnTo>
                  <a:lnTo>
                    <a:pt x="11232" y="15157"/>
                  </a:lnTo>
                  <a:lnTo>
                    <a:pt x="11992" y="14053"/>
                  </a:lnTo>
                  <a:lnTo>
                    <a:pt x="9439" y="14053"/>
                  </a:lnTo>
                  <a:lnTo>
                    <a:pt x="9249" y="13751"/>
                  </a:lnTo>
                  <a:lnTo>
                    <a:pt x="9066" y="13589"/>
                  </a:lnTo>
                  <a:lnTo>
                    <a:pt x="9063" y="13405"/>
                  </a:lnTo>
                  <a:lnTo>
                    <a:pt x="8530" y="13405"/>
                  </a:lnTo>
                  <a:lnTo>
                    <a:pt x="8327" y="13403"/>
                  </a:lnTo>
                  <a:lnTo>
                    <a:pt x="8312" y="1339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</p:grpSp>
      <p:sp>
        <p:nvSpPr>
          <p:cNvPr id="746" name="Google Shape;746;p21"/>
          <p:cNvSpPr/>
          <p:nvPr/>
        </p:nvSpPr>
        <p:spPr>
          <a:xfrm>
            <a:off x="3216618" y="515067"/>
            <a:ext cx="178795" cy="219735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747" name="Google Shape;747;p21"/>
          <p:cNvSpPr/>
          <p:nvPr/>
        </p:nvSpPr>
        <p:spPr>
          <a:xfrm>
            <a:off x="4255272" y="62130"/>
            <a:ext cx="185254" cy="231217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748" name="Google Shape;748;p21"/>
          <p:cNvSpPr/>
          <p:nvPr/>
        </p:nvSpPr>
        <p:spPr>
          <a:xfrm>
            <a:off x="2798148" y="461823"/>
            <a:ext cx="93384" cy="234416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749" name="Google Shape;749;p21"/>
          <p:cNvSpPr/>
          <p:nvPr/>
        </p:nvSpPr>
        <p:spPr>
          <a:xfrm>
            <a:off x="3675438" y="526820"/>
            <a:ext cx="120323" cy="120876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750" name="Google Shape;750;p21"/>
          <p:cNvSpPr/>
          <p:nvPr/>
        </p:nvSpPr>
        <p:spPr>
          <a:xfrm>
            <a:off x="4145424" y="638271"/>
            <a:ext cx="120709" cy="120980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751" name="Google Shape;751;p21"/>
          <p:cNvSpPr/>
          <p:nvPr/>
        </p:nvSpPr>
        <p:spPr>
          <a:xfrm>
            <a:off x="0" y="927100"/>
            <a:ext cx="4572000" cy="1549400"/>
          </a:xfrm>
          <a:prstGeom prst="rect">
            <a:avLst/>
          </a:prstGeom>
          <a:solidFill>
            <a:srgbClr val="C7EAFB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752" name="Google Shape;752;p21"/>
          <p:cNvSpPr/>
          <p:nvPr/>
        </p:nvSpPr>
        <p:spPr>
          <a:xfrm>
            <a:off x="0" y="914400"/>
            <a:ext cx="4572000" cy="25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753" name="Google Shape;753;p21"/>
          <p:cNvSpPr/>
          <p:nvPr/>
        </p:nvSpPr>
        <p:spPr>
          <a:xfrm>
            <a:off x="0" y="2476500"/>
            <a:ext cx="4572000" cy="2679700"/>
          </a:xfrm>
          <a:prstGeom prst="rect">
            <a:avLst/>
          </a:prstGeom>
          <a:solidFill>
            <a:srgbClr val="E6E7E8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754" name="Google Shape;754;p21"/>
          <p:cNvSpPr/>
          <p:nvPr/>
        </p:nvSpPr>
        <p:spPr>
          <a:xfrm>
            <a:off x="0" y="2463800"/>
            <a:ext cx="4572000" cy="25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755" name="Google Shape;755;p21"/>
          <p:cNvSpPr txBox="1">
            <a:spLocks noGrp="1"/>
          </p:cNvSpPr>
          <p:nvPr>
            <p:ph type="title"/>
          </p:nvPr>
        </p:nvSpPr>
        <p:spPr>
          <a:xfrm>
            <a:off x="215900" y="144374"/>
            <a:ext cx="2997404" cy="5422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12700" algn="l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ontserrat Black"/>
              <a:buNone/>
            </a:pPr>
            <a:r>
              <a:rPr lang="fa-IR" sz="2400">
                <a:latin typeface="Vazir Black" panose="020B0603030804020204" pitchFamily="34" charset="-78"/>
                <a:cs typeface="Vazir Black" panose="020B0603030804020204" pitchFamily="34" charset="-78"/>
              </a:rPr>
              <a:t>جلوه سایه</a:t>
            </a:r>
            <a:endParaRPr sz="2400" dirty="0">
              <a:latin typeface="Vazir Black" panose="020B0603030804020204" pitchFamily="34" charset="-78"/>
              <a:cs typeface="Vazir Black" panose="020B0603030804020204" pitchFamily="34" charset="-78"/>
            </a:endParaRPr>
          </a:p>
          <a:p>
            <a:pPr marL="0" lvl="0" indent="127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 Medium"/>
              <a:buNone/>
            </a:pPr>
            <a:r>
              <a:rPr lang="en-US" sz="1000" b="0" dirty="0" err="1"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scratch.mit.edu</a:t>
            </a:r>
            <a:endParaRPr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756" name="Google Shape;756;p21"/>
          <p:cNvSpPr txBox="1"/>
          <p:nvPr/>
        </p:nvSpPr>
        <p:spPr>
          <a:xfrm>
            <a:off x="1434183" y="2587647"/>
            <a:ext cx="1716405" cy="228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9598"/>
              </a:buClr>
              <a:buSzPts val="1400"/>
              <a:buFont typeface="Montserrat Black"/>
              <a:buNone/>
            </a:pPr>
            <a:r>
              <a:rPr lang="fa-IR" sz="1400" i="0" u="none" strike="noStrike" cap="none">
                <a:solidFill>
                  <a:srgbClr val="939598"/>
                </a:solidFill>
                <a:latin typeface="Vazir" panose="020B0603030804020204" pitchFamily="34" charset="-78"/>
                <a:ea typeface="Montserrat Black"/>
                <a:cs typeface="Vazir" panose="020B0603030804020204" pitchFamily="34" charset="-78"/>
                <a:sym typeface="Montserrat Black"/>
              </a:rPr>
              <a:t>این کد را اضافه کن</a:t>
            </a:r>
            <a:endParaRPr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757" name="Google Shape;757;p21"/>
          <p:cNvSpPr txBox="1"/>
          <p:nvPr/>
        </p:nvSpPr>
        <p:spPr>
          <a:xfrm>
            <a:off x="2593218" y="3032760"/>
            <a:ext cx="1696086" cy="268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5080" lvl="0" indent="12700" algn="r" rtl="1">
              <a:lnSpc>
                <a:spcPct val="111099"/>
              </a:lnSpc>
              <a:spcBef>
                <a:spcPts val="0"/>
              </a:spcBef>
              <a:spcAft>
                <a:spcPts val="0"/>
              </a:spcAft>
              <a:buClr>
                <a:srgbClr val="636466"/>
              </a:buClr>
              <a:buSzPts val="900"/>
              <a:buFont typeface="Roboto Medium"/>
              <a:buNone/>
            </a:pPr>
            <a:r>
              <a:rPr lang="fa-IR" sz="900" b="0" i="0" u="none" strike="noStrike" cap="none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مقدار شفافیت را بر روی </a:t>
            </a:r>
            <a:r>
              <a:rPr lang="en-US" sz="900" b="1" i="0" u="none" strike="noStrike" cap="none">
                <a:solidFill>
                  <a:srgbClr val="636466"/>
                </a:solidFill>
                <a:latin typeface="Vazir Bold" panose="020B0603030804020204" pitchFamily="34" charset="-78"/>
                <a:ea typeface="Roboto Medium"/>
                <a:cs typeface="Vazir Bold" panose="020B0603030804020204" pitchFamily="34" charset="-78"/>
                <a:sym typeface="Roboto Medium"/>
              </a:rPr>
              <a:t>-100</a:t>
            </a:r>
            <a:r>
              <a:rPr lang="fa-IR" sz="900" b="0" i="0" u="none" strike="noStrike" cap="none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 تنظیم کنید تا </a:t>
            </a: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شکلک</a:t>
            </a:r>
            <a:r>
              <a:rPr lang="fa-IR" sz="900" b="0" i="0" u="none" strike="noStrike" cap="none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 کاملا تاریک شود.</a:t>
            </a:r>
            <a:endParaRPr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760" name="Google Shape;760;p21"/>
          <p:cNvSpPr txBox="1"/>
          <p:nvPr/>
        </p:nvSpPr>
        <p:spPr>
          <a:xfrm>
            <a:off x="1678919" y="1035707"/>
            <a:ext cx="1214757" cy="228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1CB"/>
              </a:buClr>
              <a:buSzPts val="1400"/>
              <a:buFont typeface="Montserrat Black"/>
              <a:buNone/>
            </a:pPr>
            <a:r>
              <a:rPr lang="fa-IR" sz="1400" i="0" u="none" strike="noStrike" cap="none">
                <a:solidFill>
                  <a:srgbClr val="00A1CB"/>
                </a:solidFill>
                <a:latin typeface="Vazir" panose="020B0603030804020204" pitchFamily="34" charset="-78"/>
                <a:ea typeface="Montserrat Black"/>
                <a:cs typeface="Vazir" panose="020B0603030804020204" pitchFamily="34" charset="-78"/>
                <a:sym typeface="Montserrat Black"/>
              </a:rPr>
              <a:t>آماده شو</a:t>
            </a:r>
            <a:endParaRPr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762" name="Google Shape;762;p21"/>
          <p:cNvSpPr/>
          <p:nvPr/>
        </p:nvSpPr>
        <p:spPr>
          <a:xfrm>
            <a:off x="0" y="5156200"/>
            <a:ext cx="4572000" cy="1244600"/>
          </a:xfrm>
          <a:prstGeom prst="rect">
            <a:avLst/>
          </a:prstGeom>
          <a:solidFill>
            <a:srgbClr val="CCE7D3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763" name="Google Shape;763;p21"/>
          <p:cNvSpPr/>
          <p:nvPr/>
        </p:nvSpPr>
        <p:spPr>
          <a:xfrm>
            <a:off x="0" y="5143500"/>
            <a:ext cx="4572000" cy="25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cxnSp>
        <p:nvCxnSpPr>
          <p:cNvPr id="764" name="Google Shape;764;p21"/>
          <p:cNvCxnSpPr/>
          <p:nvPr/>
        </p:nvCxnSpPr>
        <p:spPr>
          <a:xfrm flipH="1">
            <a:off x="2286000" y="2969402"/>
            <a:ext cx="1" cy="1978661"/>
          </a:xfrm>
          <a:prstGeom prst="straightConnector1">
            <a:avLst/>
          </a:prstGeom>
          <a:noFill/>
          <a:ln w="12700" cap="flat" cmpd="sng">
            <a:solidFill>
              <a:srgbClr val="D1D3D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67" name="Google Shape;767;p21"/>
          <p:cNvSpPr/>
          <p:nvPr/>
        </p:nvSpPr>
        <p:spPr>
          <a:xfrm>
            <a:off x="3406974" y="1310935"/>
            <a:ext cx="712471" cy="71247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9290" y="0"/>
                </a:moveTo>
                <a:lnTo>
                  <a:pt x="2310" y="0"/>
                </a:lnTo>
                <a:lnTo>
                  <a:pt x="975" y="36"/>
                </a:lnTo>
                <a:lnTo>
                  <a:pt x="289" y="289"/>
                </a:lnTo>
                <a:lnTo>
                  <a:pt x="36" y="975"/>
                </a:lnTo>
                <a:lnTo>
                  <a:pt x="0" y="2310"/>
                </a:lnTo>
                <a:lnTo>
                  <a:pt x="0" y="19290"/>
                </a:lnTo>
                <a:lnTo>
                  <a:pt x="36" y="20625"/>
                </a:lnTo>
                <a:lnTo>
                  <a:pt x="289" y="21311"/>
                </a:lnTo>
                <a:lnTo>
                  <a:pt x="975" y="21564"/>
                </a:lnTo>
                <a:lnTo>
                  <a:pt x="2310" y="21600"/>
                </a:lnTo>
                <a:lnTo>
                  <a:pt x="19290" y="21600"/>
                </a:lnTo>
                <a:lnTo>
                  <a:pt x="20625" y="21564"/>
                </a:lnTo>
                <a:lnTo>
                  <a:pt x="21311" y="21311"/>
                </a:lnTo>
                <a:lnTo>
                  <a:pt x="21564" y="20625"/>
                </a:lnTo>
                <a:lnTo>
                  <a:pt x="21600" y="19290"/>
                </a:lnTo>
                <a:lnTo>
                  <a:pt x="21600" y="2310"/>
                </a:lnTo>
                <a:lnTo>
                  <a:pt x="21564" y="975"/>
                </a:lnTo>
                <a:lnTo>
                  <a:pt x="21311" y="289"/>
                </a:lnTo>
                <a:lnTo>
                  <a:pt x="20625" y="36"/>
                </a:lnTo>
                <a:lnTo>
                  <a:pt x="1929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768" name="Google Shape;768;p21"/>
          <p:cNvSpPr/>
          <p:nvPr/>
        </p:nvSpPr>
        <p:spPr>
          <a:xfrm>
            <a:off x="3669438" y="1349035"/>
            <a:ext cx="187544" cy="526332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769" name="Google Shape;769;p21"/>
          <p:cNvSpPr/>
          <p:nvPr/>
        </p:nvSpPr>
        <p:spPr>
          <a:xfrm>
            <a:off x="3406974" y="1310935"/>
            <a:ext cx="712471" cy="71247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310" y="0"/>
                </a:moveTo>
                <a:lnTo>
                  <a:pt x="975" y="36"/>
                </a:lnTo>
                <a:lnTo>
                  <a:pt x="289" y="289"/>
                </a:lnTo>
                <a:lnTo>
                  <a:pt x="36" y="975"/>
                </a:lnTo>
                <a:lnTo>
                  <a:pt x="0" y="2310"/>
                </a:lnTo>
                <a:lnTo>
                  <a:pt x="0" y="19290"/>
                </a:lnTo>
                <a:lnTo>
                  <a:pt x="36" y="20625"/>
                </a:lnTo>
                <a:lnTo>
                  <a:pt x="289" y="21311"/>
                </a:lnTo>
                <a:lnTo>
                  <a:pt x="975" y="21564"/>
                </a:lnTo>
                <a:lnTo>
                  <a:pt x="2310" y="21600"/>
                </a:lnTo>
                <a:lnTo>
                  <a:pt x="19290" y="21600"/>
                </a:lnTo>
                <a:lnTo>
                  <a:pt x="20625" y="21564"/>
                </a:lnTo>
                <a:lnTo>
                  <a:pt x="21311" y="21311"/>
                </a:lnTo>
                <a:lnTo>
                  <a:pt x="21564" y="20625"/>
                </a:lnTo>
                <a:lnTo>
                  <a:pt x="21600" y="19290"/>
                </a:lnTo>
                <a:lnTo>
                  <a:pt x="21600" y="2310"/>
                </a:lnTo>
                <a:lnTo>
                  <a:pt x="21564" y="975"/>
                </a:lnTo>
                <a:lnTo>
                  <a:pt x="21311" y="289"/>
                </a:lnTo>
                <a:lnTo>
                  <a:pt x="20625" y="36"/>
                </a:lnTo>
                <a:lnTo>
                  <a:pt x="19290" y="0"/>
                </a:lnTo>
                <a:lnTo>
                  <a:pt x="2310" y="0"/>
                </a:lnTo>
                <a:close/>
              </a:path>
            </a:pathLst>
          </a:custGeom>
          <a:noFill/>
          <a:ln w="19050" cap="flat" cmpd="sng">
            <a:solidFill>
              <a:srgbClr val="00A1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770" name="Google Shape;770;p21"/>
          <p:cNvSpPr txBox="1"/>
          <p:nvPr/>
        </p:nvSpPr>
        <p:spPr>
          <a:xfrm>
            <a:off x="3472143" y="1878141"/>
            <a:ext cx="582931" cy="127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800"/>
              <a:buFont typeface="Roboto Medium"/>
              <a:buNone/>
            </a:pPr>
            <a:r>
              <a:rPr lang="en-US" sz="800" b="0" i="0" u="none" strike="noStrike" cap="none">
                <a:solidFill>
                  <a:srgbClr val="231F20"/>
                </a:solidFill>
                <a:latin typeface="Roboto Medium"/>
                <a:ea typeface="Roboto Medium"/>
                <a:cs typeface="Roboto Medium"/>
                <a:sym typeface="Roboto Medium"/>
              </a:rPr>
              <a:t>Jouvi Dance</a:t>
            </a:r>
            <a:endParaRPr/>
          </a:p>
        </p:txBody>
      </p:sp>
      <p:sp>
        <p:nvSpPr>
          <p:cNvPr id="773" name="Google Shape;773;p21"/>
          <p:cNvSpPr/>
          <p:nvPr/>
        </p:nvSpPr>
        <p:spPr>
          <a:xfrm>
            <a:off x="615029" y="1460974"/>
            <a:ext cx="412396" cy="412395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774" name="Google Shape;774;p21"/>
          <p:cNvSpPr/>
          <p:nvPr/>
        </p:nvSpPr>
        <p:spPr>
          <a:xfrm>
            <a:off x="615029" y="1460974"/>
            <a:ext cx="412395" cy="412395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00" y="21600"/>
                </a:moveTo>
                <a:lnTo>
                  <a:pt x="13276" y="21315"/>
                </a:lnTo>
                <a:lnTo>
                  <a:pt x="15550" y="20502"/>
                </a:lnTo>
                <a:lnTo>
                  <a:pt x="17555" y="19227"/>
                </a:lnTo>
                <a:lnTo>
                  <a:pt x="19227" y="17555"/>
                </a:lnTo>
                <a:lnTo>
                  <a:pt x="20502" y="15550"/>
                </a:lnTo>
                <a:lnTo>
                  <a:pt x="21315" y="13276"/>
                </a:lnTo>
                <a:lnTo>
                  <a:pt x="21600" y="10800"/>
                </a:lnTo>
                <a:lnTo>
                  <a:pt x="21315" y="8324"/>
                </a:lnTo>
                <a:lnTo>
                  <a:pt x="20502" y="6050"/>
                </a:lnTo>
                <a:lnTo>
                  <a:pt x="19227" y="4045"/>
                </a:lnTo>
                <a:lnTo>
                  <a:pt x="17555" y="2373"/>
                </a:lnTo>
                <a:lnTo>
                  <a:pt x="15550" y="1098"/>
                </a:lnTo>
                <a:lnTo>
                  <a:pt x="13276" y="285"/>
                </a:lnTo>
                <a:lnTo>
                  <a:pt x="10800" y="0"/>
                </a:lnTo>
                <a:lnTo>
                  <a:pt x="8324" y="285"/>
                </a:lnTo>
                <a:lnTo>
                  <a:pt x="6050" y="1098"/>
                </a:lnTo>
                <a:lnTo>
                  <a:pt x="4045" y="2373"/>
                </a:lnTo>
                <a:lnTo>
                  <a:pt x="2373" y="4045"/>
                </a:lnTo>
                <a:lnTo>
                  <a:pt x="1098" y="6050"/>
                </a:lnTo>
                <a:lnTo>
                  <a:pt x="285" y="8324"/>
                </a:lnTo>
                <a:lnTo>
                  <a:pt x="0" y="10800"/>
                </a:lnTo>
                <a:lnTo>
                  <a:pt x="285" y="13276"/>
                </a:lnTo>
                <a:lnTo>
                  <a:pt x="1098" y="15550"/>
                </a:lnTo>
                <a:lnTo>
                  <a:pt x="2373" y="17555"/>
                </a:lnTo>
                <a:lnTo>
                  <a:pt x="4045" y="19227"/>
                </a:lnTo>
                <a:lnTo>
                  <a:pt x="6050" y="20502"/>
                </a:lnTo>
                <a:lnTo>
                  <a:pt x="8324" y="21315"/>
                </a:lnTo>
                <a:lnTo>
                  <a:pt x="10800" y="21600"/>
                </a:lnTo>
                <a:close/>
              </a:path>
            </a:pathLst>
          </a:custGeom>
          <a:noFill/>
          <a:ln w="19050" cap="flat" cmpd="sng">
            <a:solidFill>
              <a:srgbClr val="00A1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780" name="Google Shape;780;p21"/>
          <p:cNvSpPr txBox="1"/>
          <p:nvPr/>
        </p:nvSpPr>
        <p:spPr>
          <a:xfrm>
            <a:off x="2728208" y="5713202"/>
            <a:ext cx="1641559" cy="102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466"/>
              </a:buClr>
              <a:buSzPts val="900"/>
              <a:buFont typeface="Roboto Medium"/>
              <a:buNone/>
            </a:pPr>
            <a:r>
              <a:rPr lang="fa-IR" sz="900" b="0" i="0" u="none" strike="noStrike" cap="none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برای توقف بر روی دکمه توقف بزنید.</a:t>
            </a:r>
            <a:endParaRPr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781" name="Google Shape;781;p21"/>
          <p:cNvSpPr txBox="1"/>
          <p:nvPr/>
        </p:nvSpPr>
        <p:spPr>
          <a:xfrm>
            <a:off x="318020" y="5713198"/>
            <a:ext cx="1441451" cy="127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466"/>
              </a:buClr>
              <a:buSzPts val="900"/>
              <a:buFont typeface="Roboto Medium"/>
              <a:buNone/>
            </a:pPr>
            <a:r>
              <a:rPr lang="fa-IR" sz="900" b="0" i="0" u="none" strike="noStrike" cap="none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برای شروع پرچم سبز را بزن.</a:t>
            </a:r>
            <a:endParaRPr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782" name="Google Shape;782;p21"/>
          <p:cNvSpPr/>
          <p:nvPr/>
        </p:nvSpPr>
        <p:spPr>
          <a:xfrm>
            <a:off x="1991285" y="5667160"/>
            <a:ext cx="488443" cy="260351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783" name="Google Shape;783;p21"/>
          <p:cNvSpPr/>
          <p:nvPr/>
        </p:nvSpPr>
        <p:spPr>
          <a:xfrm>
            <a:off x="1991285" y="5667160"/>
            <a:ext cx="488443" cy="26035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3791" y="0"/>
                </a:moveTo>
                <a:lnTo>
                  <a:pt x="2645" y="320"/>
                </a:lnTo>
                <a:lnTo>
                  <a:pt x="1404" y="1446"/>
                </a:lnTo>
                <a:lnTo>
                  <a:pt x="408" y="3628"/>
                </a:lnTo>
                <a:lnTo>
                  <a:pt x="0" y="7112"/>
                </a:lnTo>
                <a:lnTo>
                  <a:pt x="0" y="14488"/>
                </a:lnTo>
                <a:lnTo>
                  <a:pt x="171" y="16637"/>
                </a:lnTo>
                <a:lnTo>
                  <a:pt x="771" y="18966"/>
                </a:lnTo>
                <a:lnTo>
                  <a:pt x="1934" y="20835"/>
                </a:lnTo>
                <a:lnTo>
                  <a:pt x="3791" y="21600"/>
                </a:lnTo>
                <a:lnTo>
                  <a:pt x="17809" y="21600"/>
                </a:lnTo>
                <a:lnTo>
                  <a:pt x="18955" y="21280"/>
                </a:lnTo>
                <a:lnTo>
                  <a:pt x="20196" y="20153"/>
                </a:lnTo>
                <a:lnTo>
                  <a:pt x="21192" y="17972"/>
                </a:lnTo>
                <a:lnTo>
                  <a:pt x="21600" y="14488"/>
                </a:lnTo>
                <a:lnTo>
                  <a:pt x="21600" y="7112"/>
                </a:lnTo>
                <a:lnTo>
                  <a:pt x="21429" y="4963"/>
                </a:lnTo>
                <a:lnTo>
                  <a:pt x="20829" y="2633"/>
                </a:lnTo>
                <a:lnTo>
                  <a:pt x="19666" y="765"/>
                </a:lnTo>
                <a:lnTo>
                  <a:pt x="17809" y="0"/>
                </a:lnTo>
                <a:lnTo>
                  <a:pt x="3791" y="0"/>
                </a:lnTo>
                <a:close/>
              </a:path>
            </a:pathLst>
          </a:custGeom>
          <a:noFill/>
          <a:ln w="19050" cap="flat" cmpd="sng">
            <a:solidFill>
              <a:srgbClr val="6BA88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cxnSp>
        <p:nvCxnSpPr>
          <p:cNvPr id="784" name="Google Shape;784;p21"/>
          <p:cNvCxnSpPr/>
          <p:nvPr/>
        </p:nvCxnSpPr>
        <p:spPr>
          <a:xfrm>
            <a:off x="1793154" y="5797335"/>
            <a:ext cx="251461" cy="1"/>
          </a:xfrm>
          <a:prstGeom prst="straightConnector1">
            <a:avLst/>
          </a:prstGeom>
          <a:noFill/>
          <a:ln w="12700" cap="flat" cmpd="sng">
            <a:solidFill>
              <a:srgbClr val="636466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85" name="Google Shape;785;p21"/>
          <p:cNvCxnSpPr/>
          <p:nvPr/>
        </p:nvCxnSpPr>
        <p:spPr>
          <a:xfrm>
            <a:off x="2428154" y="5797335"/>
            <a:ext cx="251461" cy="1"/>
          </a:xfrm>
          <a:prstGeom prst="straightConnector1">
            <a:avLst/>
          </a:prstGeom>
          <a:noFill/>
          <a:ln w="12700" cap="flat" cmpd="sng">
            <a:solidFill>
              <a:srgbClr val="63646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0" name="Google Shape;860;p23">
            <a:extLst>
              <a:ext uri="{FF2B5EF4-FFF2-40B4-BE49-F238E27FC236}">
                <a16:creationId xmlns:a16="http://schemas.microsoft.com/office/drawing/2014/main" id="{4316998B-3F47-5E41-8A42-558538C928C4}"/>
              </a:ext>
            </a:extLst>
          </p:cNvPr>
          <p:cNvSpPr txBox="1"/>
          <p:nvPr/>
        </p:nvSpPr>
        <p:spPr>
          <a:xfrm>
            <a:off x="1830351" y="5289700"/>
            <a:ext cx="911298" cy="238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BA883"/>
              </a:buClr>
              <a:buSzPts val="1400"/>
              <a:buFont typeface="Montserrat Black"/>
              <a:buNone/>
            </a:pPr>
            <a:r>
              <a:rPr lang="fa-IR" sz="1400" i="0" u="none" strike="noStrike" cap="none">
                <a:solidFill>
                  <a:srgbClr val="6BA883"/>
                </a:solidFill>
                <a:latin typeface="Vazir" panose="020B0603030804020204" pitchFamily="34" charset="-78"/>
                <a:ea typeface="Montserrat Black"/>
                <a:cs typeface="Vazir" panose="020B0603030804020204" pitchFamily="34" charset="-78"/>
                <a:sym typeface="Montserrat Black"/>
              </a:rPr>
              <a:t>امتحانش کن</a:t>
            </a:r>
            <a:endParaRPr sz="1800" i="0" u="none" strike="noStrike" cap="none" dirty="0">
              <a:solidFill>
                <a:srgbClr val="000000"/>
              </a:solidFill>
              <a:latin typeface="Vazir" panose="020B0603030804020204" pitchFamily="34" charset="-78"/>
              <a:ea typeface="Montserrat Black"/>
              <a:cs typeface="Vazir" panose="020B0603030804020204" pitchFamily="34" charset="-78"/>
              <a:sym typeface="Montserrat Black"/>
            </a:endParaRPr>
          </a:p>
        </p:txBody>
      </p:sp>
      <p:sp>
        <p:nvSpPr>
          <p:cNvPr id="51" name="Google Shape;695;p19">
            <a:extLst>
              <a:ext uri="{FF2B5EF4-FFF2-40B4-BE49-F238E27FC236}">
                <a16:creationId xmlns:a16="http://schemas.microsoft.com/office/drawing/2014/main" id="{80F33FE3-8BD2-4319-80E5-AE1477F5E9E0}"/>
              </a:ext>
            </a:extLst>
          </p:cNvPr>
          <p:cNvSpPr txBox="1"/>
          <p:nvPr/>
        </p:nvSpPr>
        <p:spPr>
          <a:xfrm>
            <a:off x="313996" y="2003131"/>
            <a:ext cx="1007258" cy="268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5080" lvl="0" indent="133350" algn="ctr" rtl="0">
              <a:lnSpc>
                <a:spcPct val="111099"/>
              </a:lnSpc>
              <a:spcBef>
                <a:spcPts val="0"/>
              </a:spcBef>
              <a:spcAft>
                <a:spcPts val="0"/>
              </a:spcAft>
              <a:buClr>
                <a:srgbClr val="636466"/>
              </a:buClr>
              <a:buSzPts val="900"/>
              <a:buFont typeface="Roboto Medium"/>
              <a:buNone/>
            </a:pPr>
            <a:r>
              <a:rPr lang="fa-IR" sz="900" b="0" i="0" u="none" strike="noStrike" cap="none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به کتابخانه </a:t>
            </a:r>
            <a:r>
              <a:rPr lang="fa-IR" sz="900" b="1" i="0" u="none" strike="noStrike" cap="none">
                <a:solidFill>
                  <a:srgbClr val="636466"/>
                </a:solidFill>
                <a:latin typeface="Vazir Bold" panose="020B0603030804020204" pitchFamily="34" charset="-78"/>
                <a:ea typeface="Roboto Medium"/>
                <a:cs typeface="Vazir Bold" panose="020B0603030804020204" pitchFamily="34" charset="-78"/>
                <a:sym typeface="Roboto Medium"/>
              </a:rPr>
              <a:t>شکلک‌ها</a:t>
            </a:r>
            <a:r>
              <a:rPr lang="fa-IR" sz="900" b="0" i="0" u="none" strike="noStrike" cap="none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 بروید.</a:t>
            </a:r>
            <a:endParaRPr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52" name="Google Shape;698;p19">
            <a:extLst>
              <a:ext uri="{FF2B5EF4-FFF2-40B4-BE49-F238E27FC236}">
                <a16:creationId xmlns:a16="http://schemas.microsoft.com/office/drawing/2014/main" id="{3293D21B-BAC4-42CB-8C00-5CFE0F51D2AF}"/>
              </a:ext>
            </a:extLst>
          </p:cNvPr>
          <p:cNvSpPr txBox="1"/>
          <p:nvPr/>
        </p:nvSpPr>
        <p:spPr>
          <a:xfrm>
            <a:off x="1515963" y="1949740"/>
            <a:ext cx="1530768" cy="164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466"/>
              </a:buClr>
              <a:buSzPts val="900"/>
              <a:buFont typeface="Roboto Medium"/>
              <a:buNone/>
            </a:pPr>
            <a:r>
              <a:rPr lang="fa-IR" sz="900" b="0" i="0" u="none" strike="noStrike" cap="none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بر روی گروه </a:t>
            </a:r>
            <a:r>
              <a:rPr lang="fa-IR" sz="900" b="1" i="0" u="none" strike="noStrike" cap="none">
                <a:solidFill>
                  <a:srgbClr val="636466"/>
                </a:solidFill>
                <a:latin typeface="Vazir Bold" panose="020B0603030804020204" pitchFamily="34" charset="-78"/>
                <a:ea typeface="Roboto Medium"/>
                <a:cs typeface="Vazir Bold" panose="020B0603030804020204" pitchFamily="34" charset="-78"/>
                <a:sym typeface="Roboto Medium"/>
              </a:rPr>
              <a:t>رقص</a:t>
            </a:r>
            <a:r>
              <a:rPr lang="fa-IR" sz="900" b="0" i="0" u="none" strike="noStrike" cap="none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 کلیک کنید.</a:t>
            </a:r>
            <a:endParaRPr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53" name="Google Shape;702;p19">
            <a:extLst>
              <a:ext uri="{FF2B5EF4-FFF2-40B4-BE49-F238E27FC236}">
                <a16:creationId xmlns:a16="http://schemas.microsoft.com/office/drawing/2014/main" id="{48814C19-5890-4D5E-8657-2F41A1A11B1E}"/>
              </a:ext>
            </a:extLst>
          </p:cNvPr>
          <p:cNvSpPr txBox="1"/>
          <p:nvPr/>
        </p:nvSpPr>
        <p:spPr>
          <a:xfrm>
            <a:off x="3310594" y="2126438"/>
            <a:ext cx="906781" cy="127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466"/>
              </a:buClr>
              <a:buSzPts val="900"/>
              <a:buFont typeface="Roboto Medium"/>
              <a:buNone/>
            </a:pPr>
            <a:r>
              <a:rPr lang="fa-IR" sz="900" b="0" i="0" u="none" strike="noStrike" cap="none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رقصنده‌ای را </a:t>
            </a:r>
          </a:p>
          <a:p>
            <a:pPr marL="0" marR="0" lvl="0" indent="12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466"/>
              </a:buClr>
              <a:buSzPts val="900"/>
              <a:buFont typeface="Roboto Medium"/>
              <a:buNone/>
            </a:pP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انتخاب کنید.</a:t>
            </a:r>
            <a:endParaRPr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15B065D8-6421-43B9-AD90-A19CC33C6735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50760" t="20045" b="9391"/>
          <a:stretch/>
        </p:blipFill>
        <p:spPr>
          <a:xfrm>
            <a:off x="1877487" y="1520213"/>
            <a:ext cx="823445" cy="302692"/>
          </a:xfrm>
          <a:prstGeom prst="roundRect">
            <a:avLst>
              <a:gd name="adj" fmla="val 11423"/>
            </a:avLst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C134E44F-89ED-4E3D-9E01-76993ACC998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287273" y="1697448"/>
            <a:ext cx="93656" cy="119412"/>
          </a:xfrm>
          <a:prstGeom prst="rect">
            <a:avLst/>
          </a:prstGeom>
        </p:spPr>
      </p:pic>
      <p:sp>
        <p:nvSpPr>
          <p:cNvPr id="777" name="Google Shape;777;p21"/>
          <p:cNvSpPr/>
          <p:nvPr/>
        </p:nvSpPr>
        <p:spPr>
          <a:xfrm>
            <a:off x="1871978" y="1513780"/>
            <a:ext cx="828042" cy="30678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160" y="0"/>
                </a:moveTo>
                <a:lnTo>
                  <a:pt x="809" y="141"/>
                </a:lnTo>
                <a:lnTo>
                  <a:pt x="429" y="637"/>
                </a:lnTo>
                <a:lnTo>
                  <a:pt x="125" y="1596"/>
                </a:lnTo>
                <a:lnTo>
                  <a:pt x="0" y="3130"/>
                </a:lnTo>
                <a:lnTo>
                  <a:pt x="0" y="18470"/>
                </a:lnTo>
                <a:lnTo>
                  <a:pt x="52" y="19416"/>
                </a:lnTo>
                <a:lnTo>
                  <a:pt x="236" y="20441"/>
                </a:lnTo>
                <a:lnTo>
                  <a:pt x="591" y="21263"/>
                </a:lnTo>
                <a:lnTo>
                  <a:pt x="1160" y="21600"/>
                </a:lnTo>
                <a:lnTo>
                  <a:pt x="20440" y="21600"/>
                </a:lnTo>
                <a:lnTo>
                  <a:pt x="20791" y="21459"/>
                </a:lnTo>
                <a:lnTo>
                  <a:pt x="21171" y="20963"/>
                </a:lnTo>
                <a:lnTo>
                  <a:pt x="21475" y="20003"/>
                </a:lnTo>
                <a:lnTo>
                  <a:pt x="21600" y="18470"/>
                </a:lnTo>
                <a:lnTo>
                  <a:pt x="21600" y="3130"/>
                </a:lnTo>
                <a:lnTo>
                  <a:pt x="21548" y="2184"/>
                </a:lnTo>
                <a:lnTo>
                  <a:pt x="21364" y="1159"/>
                </a:lnTo>
                <a:lnTo>
                  <a:pt x="21009" y="337"/>
                </a:lnTo>
                <a:lnTo>
                  <a:pt x="20440" y="0"/>
                </a:lnTo>
                <a:lnTo>
                  <a:pt x="1160" y="0"/>
                </a:lnTo>
                <a:close/>
              </a:path>
            </a:pathLst>
          </a:custGeom>
          <a:noFill/>
          <a:ln w="12700" cap="flat" cmpd="sng">
            <a:solidFill>
              <a:srgbClr val="00A1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759" name="Google Shape;759;p21"/>
          <p:cNvSpPr txBox="1"/>
          <p:nvPr/>
        </p:nvSpPr>
        <p:spPr>
          <a:xfrm>
            <a:off x="639824" y="3041455"/>
            <a:ext cx="995045" cy="266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indent="12700" algn="ctr" rtl="1">
              <a:buClr>
                <a:srgbClr val="636466"/>
              </a:buClr>
              <a:buSzPts val="900"/>
            </a:pPr>
            <a:r>
              <a:rPr lang="fa-IR" sz="900" b="0" i="0" u="none" strike="noStrike" cap="none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گزینه </a:t>
            </a:r>
            <a:r>
              <a:rPr lang="fa-IR" sz="900" b="1">
                <a:solidFill>
                  <a:srgbClr val="636466"/>
                </a:solidFill>
                <a:latin typeface="Vazir Bold" panose="020B0603030804020204" pitchFamily="34" charset="-78"/>
                <a:ea typeface="Roboto Black"/>
                <a:cs typeface="Vazir Bold" panose="020B0603030804020204" pitchFamily="34" charset="-78"/>
                <a:sym typeface="Roboto Black"/>
              </a:rPr>
              <a:t>روشنایی</a:t>
            </a:r>
            <a:r>
              <a:rPr lang="fa-IR" sz="900" b="1">
                <a:solidFill>
                  <a:srgbClr val="636466"/>
                </a:solidFill>
                <a:latin typeface="Vazir" panose="020B0603030804020204" pitchFamily="34" charset="-78"/>
                <a:ea typeface="Roboto Black"/>
                <a:cs typeface="Vazir" panose="020B0603030804020204" pitchFamily="34" charset="-78"/>
                <a:sym typeface="Roboto Black"/>
              </a:rPr>
              <a:t> </a:t>
            </a: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ea typeface="Roboto Black"/>
                <a:cs typeface="Vazir" panose="020B0603030804020204" pitchFamily="34" charset="-78"/>
                <a:sym typeface="Roboto Black"/>
              </a:rPr>
              <a:t>را از منو انتخاب کنید.</a:t>
            </a:r>
            <a:endParaRPr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771" name="Google Shape;771;p21"/>
          <p:cNvSpPr/>
          <p:nvPr/>
        </p:nvSpPr>
        <p:spPr>
          <a:xfrm>
            <a:off x="-741771" y="3816350"/>
            <a:ext cx="175185" cy="195292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0C7086E-A3C2-46CD-98F7-879F61A1761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60784" y="3443174"/>
            <a:ext cx="1164433" cy="1514893"/>
          </a:xfrm>
          <a:prstGeom prst="rect">
            <a:avLst/>
          </a:prstGeom>
        </p:spPr>
      </p:pic>
      <p:cxnSp>
        <p:nvCxnSpPr>
          <p:cNvPr id="766" name="Google Shape;766;p21"/>
          <p:cNvCxnSpPr>
            <a:cxnSpLocks/>
          </p:cNvCxnSpPr>
          <p:nvPr/>
        </p:nvCxnSpPr>
        <p:spPr>
          <a:xfrm flipV="1">
            <a:off x="1137610" y="3336110"/>
            <a:ext cx="0" cy="254886"/>
          </a:xfrm>
          <a:prstGeom prst="straightConnector1">
            <a:avLst/>
          </a:prstGeom>
          <a:noFill/>
          <a:ln w="12700" cap="flat" cmpd="sng">
            <a:solidFill>
              <a:srgbClr val="636466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58" name="Picture 57">
            <a:extLst>
              <a:ext uri="{FF2B5EF4-FFF2-40B4-BE49-F238E27FC236}">
                <a16:creationId xmlns:a16="http://schemas.microsoft.com/office/drawing/2014/main" id="{152AD4C1-AE70-4B6E-A105-93FE2476096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27426" y="4595599"/>
            <a:ext cx="119696" cy="15261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53BCD95-24BB-45E7-ABE7-8E4E5A7056A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628500" y="3389068"/>
            <a:ext cx="1443405" cy="1638532"/>
          </a:xfrm>
          <a:prstGeom prst="rect">
            <a:avLst/>
          </a:prstGeom>
        </p:spPr>
      </p:pic>
      <p:cxnSp>
        <p:nvCxnSpPr>
          <p:cNvPr id="761" name="Google Shape;761;p21"/>
          <p:cNvCxnSpPr/>
          <p:nvPr/>
        </p:nvCxnSpPr>
        <p:spPr>
          <a:xfrm rot="10800000" flipH="1">
            <a:off x="3065276" y="3370998"/>
            <a:ext cx="1" cy="467551"/>
          </a:xfrm>
          <a:prstGeom prst="straightConnector1">
            <a:avLst/>
          </a:prstGeom>
          <a:noFill/>
          <a:ln w="12700" cap="flat" cmpd="sng">
            <a:solidFill>
              <a:srgbClr val="636466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Google Shape;790;p22"/>
          <p:cNvSpPr/>
          <p:nvPr/>
        </p:nvSpPr>
        <p:spPr>
          <a:xfrm>
            <a:off x="0" y="0"/>
            <a:ext cx="4572000" cy="6400800"/>
          </a:xfrm>
          <a:prstGeom prst="rect">
            <a:avLst/>
          </a:prstGeom>
          <a:solidFill>
            <a:srgbClr val="F2718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791" name="Google Shape;791;p22"/>
          <p:cNvSpPr/>
          <p:nvPr/>
        </p:nvSpPr>
        <p:spPr>
          <a:xfrm>
            <a:off x="2133600" y="5867400"/>
            <a:ext cx="304801" cy="30480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00" y="0"/>
                </a:moveTo>
                <a:lnTo>
                  <a:pt x="7386" y="551"/>
                </a:lnTo>
                <a:lnTo>
                  <a:pt x="4422" y="2084"/>
                </a:lnTo>
                <a:lnTo>
                  <a:pt x="2084" y="4422"/>
                </a:lnTo>
                <a:lnTo>
                  <a:pt x="551" y="7386"/>
                </a:lnTo>
                <a:lnTo>
                  <a:pt x="0" y="10800"/>
                </a:lnTo>
                <a:lnTo>
                  <a:pt x="551" y="14213"/>
                </a:lnTo>
                <a:lnTo>
                  <a:pt x="2084" y="17178"/>
                </a:lnTo>
                <a:lnTo>
                  <a:pt x="4422" y="19516"/>
                </a:lnTo>
                <a:lnTo>
                  <a:pt x="7386" y="21049"/>
                </a:lnTo>
                <a:lnTo>
                  <a:pt x="10800" y="21600"/>
                </a:lnTo>
                <a:lnTo>
                  <a:pt x="14213" y="21049"/>
                </a:lnTo>
                <a:lnTo>
                  <a:pt x="17178" y="19516"/>
                </a:lnTo>
                <a:lnTo>
                  <a:pt x="19516" y="17178"/>
                </a:lnTo>
                <a:lnTo>
                  <a:pt x="21049" y="14213"/>
                </a:lnTo>
                <a:lnTo>
                  <a:pt x="21600" y="10800"/>
                </a:lnTo>
                <a:lnTo>
                  <a:pt x="21049" y="7386"/>
                </a:lnTo>
                <a:lnTo>
                  <a:pt x="19516" y="4422"/>
                </a:lnTo>
                <a:lnTo>
                  <a:pt x="17178" y="2084"/>
                </a:lnTo>
                <a:lnTo>
                  <a:pt x="14213" y="551"/>
                </a:lnTo>
                <a:lnTo>
                  <a:pt x="10800" y="0"/>
                </a:lnTo>
                <a:close/>
              </a:path>
            </a:pathLst>
          </a:custGeom>
          <a:solidFill>
            <a:srgbClr val="F04E6E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grpSp>
        <p:nvGrpSpPr>
          <p:cNvPr id="792" name="Google Shape;792;p22"/>
          <p:cNvGrpSpPr/>
          <p:nvPr/>
        </p:nvGrpSpPr>
        <p:grpSpPr>
          <a:xfrm>
            <a:off x="3505579" y="248457"/>
            <a:ext cx="959067" cy="666801"/>
            <a:chOff x="0" y="0"/>
            <a:chExt cx="959066" cy="666800"/>
          </a:xfrm>
        </p:grpSpPr>
        <p:sp>
          <p:nvSpPr>
            <p:cNvPr id="793" name="Google Shape;793;p22"/>
            <p:cNvSpPr/>
            <p:nvPr/>
          </p:nvSpPr>
          <p:spPr>
            <a:xfrm>
              <a:off x="0" y="38568"/>
              <a:ext cx="878458" cy="62823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474" y="0"/>
                  </a:moveTo>
                  <a:lnTo>
                    <a:pt x="0" y="14607"/>
                  </a:lnTo>
                  <a:lnTo>
                    <a:pt x="21106" y="21600"/>
                  </a:lnTo>
                  <a:lnTo>
                    <a:pt x="21600" y="18688"/>
                  </a:lnTo>
                  <a:lnTo>
                    <a:pt x="16998" y="18688"/>
                  </a:lnTo>
                  <a:lnTo>
                    <a:pt x="16016" y="18377"/>
                  </a:lnTo>
                  <a:lnTo>
                    <a:pt x="15158" y="17669"/>
                  </a:lnTo>
                  <a:lnTo>
                    <a:pt x="14488" y="16618"/>
                  </a:lnTo>
                  <a:lnTo>
                    <a:pt x="14252" y="15858"/>
                  </a:lnTo>
                  <a:lnTo>
                    <a:pt x="12473" y="15858"/>
                  </a:lnTo>
                  <a:lnTo>
                    <a:pt x="10944" y="15371"/>
                  </a:lnTo>
                  <a:lnTo>
                    <a:pt x="9417" y="14853"/>
                  </a:lnTo>
                  <a:lnTo>
                    <a:pt x="5411" y="14853"/>
                  </a:lnTo>
                  <a:lnTo>
                    <a:pt x="4435" y="14530"/>
                  </a:lnTo>
                  <a:lnTo>
                    <a:pt x="3581" y="13818"/>
                  </a:lnTo>
                  <a:lnTo>
                    <a:pt x="2914" y="12771"/>
                  </a:lnTo>
                  <a:lnTo>
                    <a:pt x="2500" y="11446"/>
                  </a:lnTo>
                  <a:lnTo>
                    <a:pt x="2407" y="9999"/>
                  </a:lnTo>
                  <a:lnTo>
                    <a:pt x="2637" y="8632"/>
                  </a:lnTo>
                  <a:lnTo>
                    <a:pt x="3151" y="7437"/>
                  </a:lnTo>
                  <a:lnTo>
                    <a:pt x="3910" y="6502"/>
                  </a:lnTo>
                  <a:lnTo>
                    <a:pt x="4875" y="5918"/>
                  </a:lnTo>
                  <a:lnTo>
                    <a:pt x="5904" y="5792"/>
                  </a:lnTo>
                  <a:lnTo>
                    <a:pt x="8135" y="5792"/>
                  </a:lnTo>
                  <a:lnTo>
                    <a:pt x="2546" y="3940"/>
                  </a:lnTo>
                  <a:lnTo>
                    <a:pt x="2676" y="3196"/>
                  </a:lnTo>
                  <a:lnTo>
                    <a:pt x="12134" y="3196"/>
                  </a:lnTo>
                  <a:lnTo>
                    <a:pt x="8095" y="1858"/>
                  </a:lnTo>
                  <a:lnTo>
                    <a:pt x="8150" y="1536"/>
                  </a:lnTo>
                  <a:lnTo>
                    <a:pt x="7129" y="1536"/>
                  </a:lnTo>
                  <a:lnTo>
                    <a:pt x="2474" y="0"/>
                  </a:lnTo>
                  <a:close/>
                </a:path>
              </a:pathLst>
            </a:custGeom>
            <a:solidFill>
              <a:srgbClr val="F04E6E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794" name="Google Shape;794;p22"/>
            <p:cNvSpPr/>
            <p:nvPr/>
          </p:nvSpPr>
          <p:spPr>
            <a:xfrm>
              <a:off x="691306" y="318390"/>
              <a:ext cx="243761" cy="2637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9705" y="0"/>
                  </a:moveTo>
                  <a:lnTo>
                    <a:pt x="1587" y="0"/>
                  </a:lnTo>
                  <a:lnTo>
                    <a:pt x="5124" y="732"/>
                  </a:lnTo>
                  <a:lnTo>
                    <a:pt x="8210" y="2410"/>
                  </a:lnTo>
                  <a:lnTo>
                    <a:pt x="10619" y="4912"/>
                  </a:lnTo>
                  <a:lnTo>
                    <a:pt x="12124" y="8114"/>
                  </a:lnTo>
                  <a:lnTo>
                    <a:pt x="12468" y="11553"/>
                  </a:lnTo>
                  <a:lnTo>
                    <a:pt x="11666" y="14804"/>
                  </a:lnTo>
                  <a:lnTo>
                    <a:pt x="9854" y="17651"/>
                  </a:lnTo>
                  <a:lnTo>
                    <a:pt x="7170" y="19878"/>
                  </a:lnTo>
                  <a:lnTo>
                    <a:pt x="3751" y="21268"/>
                  </a:lnTo>
                  <a:lnTo>
                    <a:pt x="0" y="21600"/>
                  </a:lnTo>
                  <a:lnTo>
                    <a:pt x="16584" y="21600"/>
                  </a:lnTo>
                  <a:lnTo>
                    <a:pt x="21600" y="2037"/>
                  </a:lnTo>
                  <a:lnTo>
                    <a:pt x="19003" y="2037"/>
                  </a:lnTo>
                  <a:lnTo>
                    <a:pt x="9705" y="0"/>
                  </a:lnTo>
                  <a:close/>
                </a:path>
              </a:pathLst>
            </a:custGeom>
            <a:solidFill>
              <a:srgbClr val="F04E6E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795" name="Google Shape;795;p22"/>
            <p:cNvSpPr/>
            <p:nvPr/>
          </p:nvSpPr>
          <p:spPr>
            <a:xfrm>
              <a:off x="108850" y="131532"/>
              <a:ext cx="838322" cy="2117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9911" y="0"/>
                  </a:moveTo>
                  <a:lnTo>
                    <a:pt x="0" y="0"/>
                  </a:lnTo>
                  <a:lnTo>
                    <a:pt x="20656" y="19379"/>
                  </a:lnTo>
                  <a:lnTo>
                    <a:pt x="20533" y="21600"/>
                  </a:lnTo>
                  <a:lnTo>
                    <a:pt x="21288" y="21600"/>
                  </a:lnTo>
                  <a:lnTo>
                    <a:pt x="21600" y="16389"/>
                  </a:lnTo>
                  <a:lnTo>
                    <a:pt x="19085" y="16389"/>
                  </a:lnTo>
                  <a:lnTo>
                    <a:pt x="18839" y="16027"/>
                  </a:lnTo>
                  <a:lnTo>
                    <a:pt x="18640" y="15348"/>
                  </a:lnTo>
                  <a:lnTo>
                    <a:pt x="18556" y="14700"/>
                  </a:lnTo>
                  <a:lnTo>
                    <a:pt x="17288" y="14700"/>
                  </a:lnTo>
                  <a:lnTo>
                    <a:pt x="17039" y="14327"/>
                  </a:lnTo>
                  <a:lnTo>
                    <a:pt x="16845" y="13609"/>
                  </a:lnTo>
                  <a:lnTo>
                    <a:pt x="16732" y="12609"/>
                  </a:lnTo>
                  <a:lnTo>
                    <a:pt x="16727" y="11566"/>
                  </a:lnTo>
                  <a:lnTo>
                    <a:pt x="16819" y="10601"/>
                  </a:lnTo>
                  <a:lnTo>
                    <a:pt x="16992" y="9826"/>
                  </a:lnTo>
                  <a:lnTo>
                    <a:pt x="17228" y="9353"/>
                  </a:lnTo>
                  <a:lnTo>
                    <a:pt x="17501" y="9291"/>
                  </a:lnTo>
                  <a:lnTo>
                    <a:pt x="19811" y="9291"/>
                  </a:lnTo>
                  <a:lnTo>
                    <a:pt x="17274" y="6896"/>
                  </a:lnTo>
                  <a:lnTo>
                    <a:pt x="17336" y="5843"/>
                  </a:lnTo>
                  <a:lnTo>
                    <a:pt x="16136" y="5843"/>
                  </a:lnTo>
                  <a:lnTo>
                    <a:pt x="9911" y="0"/>
                  </a:lnTo>
                  <a:close/>
                </a:path>
              </a:pathLst>
            </a:custGeom>
            <a:solidFill>
              <a:srgbClr val="F04E6E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796" name="Google Shape;796;p22"/>
            <p:cNvSpPr/>
            <p:nvPr/>
          </p:nvSpPr>
          <p:spPr>
            <a:xfrm>
              <a:off x="849577" y="238970"/>
              <a:ext cx="109489" cy="5321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9095" y="0"/>
                  </a:moveTo>
                  <a:lnTo>
                    <a:pt x="1578" y="0"/>
                  </a:lnTo>
                  <a:lnTo>
                    <a:pt x="3527" y="1522"/>
                  </a:lnTo>
                  <a:lnTo>
                    <a:pt x="5096" y="4397"/>
                  </a:lnTo>
                  <a:lnTo>
                    <a:pt x="6023" y="8297"/>
                  </a:lnTo>
                  <a:lnTo>
                    <a:pt x="6098" y="12611"/>
                  </a:lnTo>
                  <a:lnTo>
                    <a:pt x="5362" y="16564"/>
                  </a:lnTo>
                  <a:lnTo>
                    <a:pt x="3959" y="19685"/>
                  </a:lnTo>
                  <a:lnTo>
                    <a:pt x="2032" y="21505"/>
                  </a:lnTo>
                  <a:lnTo>
                    <a:pt x="0" y="21600"/>
                  </a:lnTo>
                  <a:lnTo>
                    <a:pt x="19254" y="21600"/>
                  </a:lnTo>
                  <a:lnTo>
                    <a:pt x="21600" y="1229"/>
                  </a:lnTo>
                  <a:lnTo>
                    <a:pt x="19095" y="0"/>
                  </a:lnTo>
                  <a:close/>
                </a:path>
              </a:pathLst>
            </a:custGeom>
            <a:solidFill>
              <a:srgbClr val="F04E6E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797" name="Google Shape;797;p22"/>
            <p:cNvSpPr/>
            <p:nvPr/>
          </p:nvSpPr>
          <p:spPr>
            <a:xfrm>
              <a:off x="289915" y="0"/>
              <a:ext cx="244048" cy="83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779" y="0"/>
                  </a:moveTo>
                  <a:lnTo>
                    <a:pt x="0" y="21600"/>
                  </a:lnTo>
                  <a:lnTo>
                    <a:pt x="3676" y="21600"/>
                  </a:lnTo>
                  <a:lnTo>
                    <a:pt x="4308" y="13769"/>
                  </a:lnTo>
                  <a:lnTo>
                    <a:pt x="21600" y="13769"/>
                  </a:lnTo>
                  <a:lnTo>
                    <a:pt x="1779" y="0"/>
                  </a:lnTo>
                  <a:close/>
                </a:path>
              </a:pathLst>
            </a:custGeom>
            <a:solidFill>
              <a:srgbClr val="F04E6E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798" name="Google Shape;798;p22"/>
            <p:cNvSpPr/>
            <p:nvPr/>
          </p:nvSpPr>
          <p:spPr>
            <a:xfrm>
              <a:off x="220070" y="53059"/>
              <a:ext cx="726297" cy="44674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4509" y="12835"/>
                  </a:moveTo>
                  <a:lnTo>
                    <a:pt x="9395" y="12835"/>
                  </a:lnTo>
                  <a:lnTo>
                    <a:pt x="9616" y="13072"/>
                  </a:lnTo>
                  <a:lnTo>
                    <a:pt x="9658" y="13419"/>
                  </a:lnTo>
                  <a:lnTo>
                    <a:pt x="9541" y="13656"/>
                  </a:lnTo>
                  <a:lnTo>
                    <a:pt x="9439" y="14053"/>
                  </a:lnTo>
                  <a:lnTo>
                    <a:pt x="11992" y="14053"/>
                  </a:lnTo>
                  <a:lnTo>
                    <a:pt x="12134" y="13848"/>
                  </a:lnTo>
                  <a:lnTo>
                    <a:pt x="13285" y="13028"/>
                  </a:lnTo>
                  <a:lnTo>
                    <a:pt x="14509" y="12835"/>
                  </a:lnTo>
                  <a:close/>
                  <a:moveTo>
                    <a:pt x="7696" y="19201"/>
                  </a:moveTo>
                  <a:lnTo>
                    <a:pt x="4933" y="19201"/>
                  </a:lnTo>
                  <a:lnTo>
                    <a:pt x="5938" y="19558"/>
                  </a:lnTo>
                  <a:lnTo>
                    <a:pt x="6817" y="19888"/>
                  </a:lnTo>
                  <a:lnTo>
                    <a:pt x="7695" y="20233"/>
                  </a:lnTo>
                  <a:lnTo>
                    <a:pt x="8680" y="20638"/>
                  </a:lnTo>
                  <a:lnTo>
                    <a:pt x="8739" y="21014"/>
                  </a:lnTo>
                  <a:lnTo>
                    <a:pt x="8822" y="21238"/>
                  </a:lnTo>
                  <a:lnTo>
                    <a:pt x="8691" y="21352"/>
                  </a:lnTo>
                  <a:lnTo>
                    <a:pt x="8541" y="21600"/>
                  </a:lnTo>
                  <a:lnTo>
                    <a:pt x="10692" y="21600"/>
                  </a:lnTo>
                  <a:lnTo>
                    <a:pt x="10473" y="20781"/>
                  </a:lnTo>
                  <a:lnTo>
                    <a:pt x="10412" y="19724"/>
                  </a:lnTo>
                  <a:lnTo>
                    <a:pt x="9055" y="19724"/>
                  </a:lnTo>
                  <a:lnTo>
                    <a:pt x="7696" y="19201"/>
                  </a:lnTo>
                  <a:close/>
                  <a:moveTo>
                    <a:pt x="15737" y="12237"/>
                  </a:moveTo>
                  <a:lnTo>
                    <a:pt x="8297" y="12237"/>
                  </a:lnTo>
                  <a:lnTo>
                    <a:pt x="8480" y="12549"/>
                  </a:lnTo>
                  <a:lnTo>
                    <a:pt x="8638" y="12701"/>
                  </a:lnTo>
                  <a:lnTo>
                    <a:pt x="8678" y="13050"/>
                  </a:lnTo>
                  <a:lnTo>
                    <a:pt x="8530" y="13405"/>
                  </a:lnTo>
                  <a:lnTo>
                    <a:pt x="9063" y="13405"/>
                  </a:lnTo>
                  <a:lnTo>
                    <a:pt x="9059" y="13233"/>
                  </a:lnTo>
                  <a:lnTo>
                    <a:pt x="9203" y="12952"/>
                  </a:lnTo>
                  <a:lnTo>
                    <a:pt x="9395" y="12835"/>
                  </a:lnTo>
                  <a:lnTo>
                    <a:pt x="14509" y="12835"/>
                  </a:lnTo>
                  <a:lnTo>
                    <a:pt x="14547" y="12829"/>
                  </a:lnTo>
                  <a:lnTo>
                    <a:pt x="17272" y="12829"/>
                  </a:lnTo>
                  <a:lnTo>
                    <a:pt x="15737" y="12237"/>
                  </a:lnTo>
                  <a:close/>
                  <a:moveTo>
                    <a:pt x="15300" y="12069"/>
                  </a:moveTo>
                  <a:lnTo>
                    <a:pt x="7368" y="12069"/>
                  </a:lnTo>
                  <a:lnTo>
                    <a:pt x="7530" y="12226"/>
                  </a:lnTo>
                  <a:lnTo>
                    <a:pt x="7780" y="12334"/>
                  </a:lnTo>
                  <a:lnTo>
                    <a:pt x="7623" y="12676"/>
                  </a:lnTo>
                  <a:lnTo>
                    <a:pt x="7548" y="12995"/>
                  </a:lnTo>
                  <a:lnTo>
                    <a:pt x="7328" y="13063"/>
                  </a:lnTo>
                  <a:lnTo>
                    <a:pt x="8090" y="13063"/>
                  </a:lnTo>
                  <a:lnTo>
                    <a:pt x="8055" y="12902"/>
                  </a:lnTo>
                  <a:lnTo>
                    <a:pt x="8188" y="12640"/>
                  </a:lnTo>
                  <a:lnTo>
                    <a:pt x="8297" y="12237"/>
                  </a:lnTo>
                  <a:lnTo>
                    <a:pt x="15737" y="12237"/>
                  </a:lnTo>
                  <a:lnTo>
                    <a:pt x="15300" y="12069"/>
                  </a:lnTo>
                  <a:close/>
                  <a:moveTo>
                    <a:pt x="14316" y="11690"/>
                  </a:moveTo>
                  <a:lnTo>
                    <a:pt x="6415" y="11690"/>
                  </a:lnTo>
                  <a:lnTo>
                    <a:pt x="6570" y="11863"/>
                  </a:lnTo>
                  <a:lnTo>
                    <a:pt x="6818" y="11998"/>
                  </a:lnTo>
                  <a:lnTo>
                    <a:pt x="6641" y="12334"/>
                  </a:lnTo>
                  <a:lnTo>
                    <a:pt x="6553" y="12643"/>
                  </a:lnTo>
                  <a:lnTo>
                    <a:pt x="6331" y="12675"/>
                  </a:lnTo>
                  <a:lnTo>
                    <a:pt x="7069" y="12675"/>
                  </a:lnTo>
                  <a:lnTo>
                    <a:pt x="7034" y="12578"/>
                  </a:lnTo>
                  <a:lnTo>
                    <a:pt x="7157" y="12183"/>
                  </a:lnTo>
                  <a:lnTo>
                    <a:pt x="7368" y="12069"/>
                  </a:lnTo>
                  <a:lnTo>
                    <a:pt x="15300" y="12069"/>
                  </a:lnTo>
                  <a:lnTo>
                    <a:pt x="14316" y="11690"/>
                  </a:lnTo>
                  <a:close/>
                  <a:moveTo>
                    <a:pt x="3294" y="7444"/>
                  </a:moveTo>
                  <a:lnTo>
                    <a:pt x="596" y="7444"/>
                  </a:lnTo>
                  <a:lnTo>
                    <a:pt x="1778" y="7897"/>
                  </a:lnTo>
                  <a:lnTo>
                    <a:pt x="2815" y="8900"/>
                  </a:lnTo>
                  <a:lnTo>
                    <a:pt x="3622" y="10371"/>
                  </a:lnTo>
                  <a:lnTo>
                    <a:pt x="4115" y="12226"/>
                  </a:lnTo>
                  <a:lnTo>
                    <a:pt x="4117" y="12237"/>
                  </a:lnTo>
                  <a:lnTo>
                    <a:pt x="4223" y="14281"/>
                  </a:lnTo>
                  <a:lnTo>
                    <a:pt x="3943" y="16212"/>
                  </a:lnTo>
                  <a:lnTo>
                    <a:pt x="3321" y="17897"/>
                  </a:lnTo>
                  <a:lnTo>
                    <a:pt x="2407" y="19208"/>
                  </a:lnTo>
                  <a:lnTo>
                    <a:pt x="1247" y="20015"/>
                  </a:lnTo>
                  <a:lnTo>
                    <a:pt x="0" y="20186"/>
                  </a:lnTo>
                  <a:lnTo>
                    <a:pt x="4845" y="20186"/>
                  </a:lnTo>
                  <a:lnTo>
                    <a:pt x="4753" y="20001"/>
                  </a:lnTo>
                  <a:lnTo>
                    <a:pt x="4522" y="19728"/>
                  </a:lnTo>
                  <a:lnTo>
                    <a:pt x="4764" y="19499"/>
                  </a:lnTo>
                  <a:lnTo>
                    <a:pt x="4933" y="19201"/>
                  </a:lnTo>
                  <a:lnTo>
                    <a:pt x="7696" y="19201"/>
                  </a:lnTo>
                  <a:lnTo>
                    <a:pt x="4885" y="18118"/>
                  </a:lnTo>
                  <a:lnTo>
                    <a:pt x="5576" y="13390"/>
                  </a:lnTo>
                  <a:lnTo>
                    <a:pt x="8312" y="13390"/>
                  </a:lnTo>
                  <a:lnTo>
                    <a:pt x="8127" y="13239"/>
                  </a:lnTo>
                  <a:lnTo>
                    <a:pt x="8090" y="13063"/>
                  </a:lnTo>
                  <a:lnTo>
                    <a:pt x="7328" y="13063"/>
                  </a:lnTo>
                  <a:lnTo>
                    <a:pt x="7136" y="12865"/>
                  </a:lnTo>
                  <a:lnTo>
                    <a:pt x="7069" y="12675"/>
                  </a:lnTo>
                  <a:lnTo>
                    <a:pt x="6331" y="12675"/>
                  </a:lnTo>
                  <a:lnTo>
                    <a:pt x="6152" y="12459"/>
                  </a:lnTo>
                  <a:lnTo>
                    <a:pt x="6063" y="12164"/>
                  </a:lnTo>
                  <a:lnTo>
                    <a:pt x="6203" y="11794"/>
                  </a:lnTo>
                  <a:lnTo>
                    <a:pt x="6415" y="11690"/>
                  </a:lnTo>
                  <a:lnTo>
                    <a:pt x="14316" y="11690"/>
                  </a:lnTo>
                  <a:lnTo>
                    <a:pt x="3294" y="7444"/>
                  </a:lnTo>
                  <a:close/>
                  <a:moveTo>
                    <a:pt x="19559" y="8197"/>
                  </a:moveTo>
                  <a:lnTo>
                    <a:pt x="16892" y="8197"/>
                  </a:lnTo>
                  <a:lnTo>
                    <a:pt x="17181" y="8367"/>
                  </a:lnTo>
                  <a:lnTo>
                    <a:pt x="17412" y="8703"/>
                  </a:lnTo>
                  <a:lnTo>
                    <a:pt x="17551" y="9174"/>
                  </a:lnTo>
                  <a:lnTo>
                    <a:pt x="17568" y="9696"/>
                  </a:lnTo>
                  <a:lnTo>
                    <a:pt x="17465" y="10162"/>
                  </a:lnTo>
                  <a:lnTo>
                    <a:pt x="17259" y="10526"/>
                  </a:lnTo>
                  <a:lnTo>
                    <a:pt x="16967" y="10743"/>
                  </a:lnTo>
                  <a:lnTo>
                    <a:pt x="16647" y="10761"/>
                  </a:lnTo>
                  <a:lnTo>
                    <a:pt x="18110" y="10761"/>
                  </a:lnTo>
                  <a:lnTo>
                    <a:pt x="18069" y="10630"/>
                  </a:lnTo>
                  <a:lnTo>
                    <a:pt x="18055" y="10125"/>
                  </a:lnTo>
                  <a:lnTo>
                    <a:pt x="18164" y="9639"/>
                  </a:lnTo>
                  <a:lnTo>
                    <a:pt x="18371" y="9242"/>
                  </a:lnTo>
                  <a:lnTo>
                    <a:pt x="18648" y="9007"/>
                  </a:lnTo>
                  <a:lnTo>
                    <a:pt x="18959" y="8989"/>
                  </a:lnTo>
                  <a:lnTo>
                    <a:pt x="21600" y="8989"/>
                  </a:lnTo>
                  <a:lnTo>
                    <a:pt x="19559" y="8197"/>
                  </a:lnTo>
                  <a:close/>
                  <a:moveTo>
                    <a:pt x="9335" y="0"/>
                  </a:moveTo>
                  <a:lnTo>
                    <a:pt x="3525" y="0"/>
                  </a:lnTo>
                  <a:lnTo>
                    <a:pt x="15598" y="4650"/>
                  </a:lnTo>
                  <a:lnTo>
                    <a:pt x="15318" y="6563"/>
                  </a:lnTo>
                  <a:lnTo>
                    <a:pt x="16703" y="6563"/>
                  </a:lnTo>
                  <a:lnTo>
                    <a:pt x="17213" y="3035"/>
                  </a:lnTo>
                  <a:lnTo>
                    <a:pt x="9335" y="0"/>
                  </a:lnTo>
                  <a:close/>
                  <a:moveTo>
                    <a:pt x="8312" y="13390"/>
                  </a:moveTo>
                  <a:lnTo>
                    <a:pt x="5576" y="13390"/>
                  </a:lnTo>
                  <a:lnTo>
                    <a:pt x="9744" y="14996"/>
                  </a:lnTo>
                  <a:lnTo>
                    <a:pt x="9055" y="19724"/>
                  </a:lnTo>
                  <a:lnTo>
                    <a:pt x="10412" y="19724"/>
                  </a:lnTo>
                  <a:lnTo>
                    <a:pt x="10356" y="18748"/>
                  </a:lnTo>
                  <a:lnTo>
                    <a:pt x="10624" y="16832"/>
                  </a:lnTo>
                  <a:lnTo>
                    <a:pt x="11232" y="15157"/>
                  </a:lnTo>
                  <a:lnTo>
                    <a:pt x="11992" y="14053"/>
                  </a:lnTo>
                  <a:lnTo>
                    <a:pt x="9439" y="14053"/>
                  </a:lnTo>
                  <a:lnTo>
                    <a:pt x="9249" y="13751"/>
                  </a:lnTo>
                  <a:lnTo>
                    <a:pt x="9066" y="13589"/>
                  </a:lnTo>
                  <a:lnTo>
                    <a:pt x="9063" y="13405"/>
                  </a:lnTo>
                  <a:lnTo>
                    <a:pt x="8530" y="13405"/>
                  </a:lnTo>
                  <a:lnTo>
                    <a:pt x="8327" y="13403"/>
                  </a:lnTo>
                  <a:lnTo>
                    <a:pt x="8312" y="1339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</p:grpSp>
      <p:sp>
        <p:nvSpPr>
          <p:cNvPr id="799" name="Google Shape;799;p22"/>
          <p:cNvSpPr/>
          <p:nvPr/>
        </p:nvSpPr>
        <p:spPr>
          <a:xfrm>
            <a:off x="3216618" y="515067"/>
            <a:ext cx="178795" cy="219735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800" name="Google Shape;800;p22"/>
          <p:cNvSpPr/>
          <p:nvPr/>
        </p:nvSpPr>
        <p:spPr>
          <a:xfrm>
            <a:off x="4255272" y="62130"/>
            <a:ext cx="185254" cy="231217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801" name="Google Shape;801;p22"/>
          <p:cNvSpPr/>
          <p:nvPr/>
        </p:nvSpPr>
        <p:spPr>
          <a:xfrm>
            <a:off x="2798148" y="461823"/>
            <a:ext cx="93384" cy="234416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802" name="Google Shape;802;p22"/>
          <p:cNvSpPr/>
          <p:nvPr/>
        </p:nvSpPr>
        <p:spPr>
          <a:xfrm>
            <a:off x="3762600" y="897707"/>
            <a:ext cx="80660" cy="205236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803" name="Google Shape;803;p22"/>
          <p:cNvSpPr/>
          <p:nvPr/>
        </p:nvSpPr>
        <p:spPr>
          <a:xfrm>
            <a:off x="3675438" y="526820"/>
            <a:ext cx="120323" cy="120876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804" name="Google Shape;804;p22"/>
          <p:cNvSpPr/>
          <p:nvPr/>
        </p:nvSpPr>
        <p:spPr>
          <a:xfrm>
            <a:off x="4145424" y="638271"/>
            <a:ext cx="120709" cy="120980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805" name="Google Shape;805;p22"/>
          <p:cNvSpPr txBox="1">
            <a:spLocks noGrp="1"/>
          </p:cNvSpPr>
          <p:nvPr>
            <p:ph type="title"/>
          </p:nvPr>
        </p:nvSpPr>
        <p:spPr>
          <a:xfrm>
            <a:off x="551680" y="442258"/>
            <a:ext cx="3469006" cy="452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12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Montserrat Black"/>
              <a:buNone/>
            </a:pPr>
            <a:r>
              <a:rPr lang="fa-IR" sz="2400">
                <a:latin typeface="Vazir Black" panose="020B0603030804020204" pitchFamily="34" charset="-78"/>
                <a:cs typeface="Vazir Black" panose="020B0603030804020204" pitchFamily="34" charset="-78"/>
              </a:rPr>
              <a:t>کنترل رقص</a:t>
            </a:r>
            <a:endParaRPr sz="2400" dirty="0">
              <a:latin typeface="Vazir Black" panose="020B0603030804020204" pitchFamily="34" charset="-78"/>
              <a:cs typeface="Vazir Black" panose="020B0603030804020204" pitchFamily="34" charset="-78"/>
            </a:endParaRPr>
          </a:p>
        </p:txBody>
      </p:sp>
      <p:sp>
        <p:nvSpPr>
          <p:cNvPr id="806" name="Google Shape;806;p22"/>
          <p:cNvSpPr/>
          <p:nvPr/>
        </p:nvSpPr>
        <p:spPr>
          <a:xfrm>
            <a:off x="641343" y="1104900"/>
            <a:ext cx="3289301" cy="457200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599" y="0"/>
                </a:moveTo>
                <a:lnTo>
                  <a:pt x="1001" y="0"/>
                </a:lnTo>
                <a:lnTo>
                  <a:pt x="422" y="11"/>
                </a:lnTo>
                <a:lnTo>
                  <a:pt x="125" y="90"/>
                </a:lnTo>
                <a:lnTo>
                  <a:pt x="16" y="304"/>
                </a:lnTo>
                <a:lnTo>
                  <a:pt x="0" y="720"/>
                </a:lnTo>
                <a:lnTo>
                  <a:pt x="0" y="20880"/>
                </a:lnTo>
                <a:lnTo>
                  <a:pt x="16" y="21296"/>
                </a:lnTo>
                <a:lnTo>
                  <a:pt x="125" y="21510"/>
                </a:lnTo>
                <a:lnTo>
                  <a:pt x="422" y="21589"/>
                </a:lnTo>
                <a:lnTo>
                  <a:pt x="1001" y="21600"/>
                </a:lnTo>
                <a:lnTo>
                  <a:pt x="20599" y="21600"/>
                </a:lnTo>
                <a:lnTo>
                  <a:pt x="21178" y="21589"/>
                </a:lnTo>
                <a:lnTo>
                  <a:pt x="21475" y="21510"/>
                </a:lnTo>
                <a:lnTo>
                  <a:pt x="21584" y="21296"/>
                </a:lnTo>
                <a:lnTo>
                  <a:pt x="21600" y="20880"/>
                </a:lnTo>
                <a:lnTo>
                  <a:pt x="21600" y="720"/>
                </a:lnTo>
                <a:lnTo>
                  <a:pt x="21584" y="304"/>
                </a:lnTo>
                <a:lnTo>
                  <a:pt x="21475" y="90"/>
                </a:lnTo>
                <a:lnTo>
                  <a:pt x="21178" y="11"/>
                </a:lnTo>
                <a:lnTo>
                  <a:pt x="2059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807" name="Google Shape;807;p22"/>
          <p:cNvSpPr/>
          <p:nvPr/>
        </p:nvSpPr>
        <p:spPr>
          <a:xfrm>
            <a:off x="641343" y="1104900"/>
            <a:ext cx="3289301" cy="457200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01" y="0"/>
                </a:moveTo>
                <a:lnTo>
                  <a:pt x="422" y="11"/>
                </a:lnTo>
                <a:lnTo>
                  <a:pt x="125" y="90"/>
                </a:lnTo>
                <a:lnTo>
                  <a:pt x="16" y="304"/>
                </a:lnTo>
                <a:lnTo>
                  <a:pt x="0" y="720"/>
                </a:lnTo>
                <a:lnTo>
                  <a:pt x="0" y="20880"/>
                </a:lnTo>
                <a:lnTo>
                  <a:pt x="16" y="21296"/>
                </a:lnTo>
                <a:lnTo>
                  <a:pt x="125" y="21510"/>
                </a:lnTo>
                <a:lnTo>
                  <a:pt x="422" y="21589"/>
                </a:lnTo>
                <a:lnTo>
                  <a:pt x="1001" y="21600"/>
                </a:lnTo>
                <a:lnTo>
                  <a:pt x="20599" y="21600"/>
                </a:lnTo>
                <a:lnTo>
                  <a:pt x="21178" y="21589"/>
                </a:lnTo>
                <a:lnTo>
                  <a:pt x="21475" y="21510"/>
                </a:lnTo>
                <a:lnTo>
                  <a:pt x="21584" y="21296"/>
                </a:lnTo>
                <a:lnTo>
                  <a:pt x="21600" y="20880"/>
                </a:lnTo>
                <a:lnTo>
                  <a:pt x="21600" y="720"/>
                </a:lnTo>
                <a:lnTo>
                  <a:pt x="21584" y="304"/>
                </a:lnTo>
                <a:lnTo>
                  <a:pt x="21475" y="90"/>
                </a:lnTo>
                <a:lnTo>
                  <a:pt x="21178" y="11"/>
                </a:lnTo>
                <a:lnTo>
                  <a:pt x="20599" y="0"/>
                </a:lnTo>
                <a:lnTo>
                  <a:pt x="1001" y="0"/>
                </a:lnTo>
                <a:close/>
              </a:path>
            </a:pathLst>
          </a:custGeom>
          <a:noFill/>
          <a:ln w="76200" cap="flat" cmpd="sng">
            <a:solidFill>
              <a:srgbClr val="F04E6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808" name="Google Shape;808;p22"/>
          <p:cNvSpPr/>
          <p:nvPr/>
        </p:nvSpPr>
        <p:spPr>
          <a:xfrm>
            <a:off x="641343" y="1104900"/>
            <a:ext cx="3289301" cy="53340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599" y="0"/>
                </a:moveTo>
                <a:lnTo>
                  <a:pt x="1001" y="0"/>
                </a:lnTo>
                <a:lnTo>
                  <a:pt x="422" y="96"/>
                </a:lnTo>
                <a:lnTo>
                  <a:pt x="125" y="771"/>
                </a:lnTo>
                <a:lnTo>
                  <a:pt x="16" y="2604"/>
                </a:lnTo>
                <a:lnTo>
                  <a:pt x="0" y="6171"/>
                </a:lnTo>
                <a:lnTo>
                  <a:pt x="0" y="21600"/>
                </a:lnTo>
                <a:lnTo>
                  <a:pt x="21600" y="21600"/>
                </a:lnTo>
                <a:lnTo>
                  <a:pt x="21600" y="6171"/>
                </a:lnTo>
                <a:lnTo>
                  <a:pt x="21584" y="2604"/>
                </a:lnTo>
                <a:lnTo>
                  <a:pt x="21475" y="771"/>
                </a:lnTo>
                <a:lnTo>
                  <a:pt x="21178" y="96"/>
                </a:lnTo>
                <a:lnTo>
                  <a:pt x="20599" y="0"/>
                </a:lnTo>
                <a:close/>
              </a:path>
            </a:pathLst>
          </a:custGeom>
          <a:solidFill>
            <a:srgbClr val="F04E6E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809" name="Google Shape;809;p22"/>
          <p:cNvSpPr/>
          <p:nvPr/>
        </p:nvSpPr>
        <p:spPr>
          <a:xfrm>
            <a:off x="641343" y="1104900"/>
            <a:ext cx="3289301" cy="53340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01" y="0"/>
                </a:moveTo>
                <a:lnTo>
                  <a:pt x="422" y="96"/>
                </a:lnTo>
                <a:lnTo>
                  <a:pt x="125" y="771"/>
                </a:lnTo>
                <a:lnTo>
                  <a:pt x="16" y="2604"/>
                </a:lnTo>
                <a:lnTo>
                  <a:pt x="0" y="6171"/>
                </a:lnTo>
                <a:lnTo>
                  <a:pt x="0" y="21600"/>
                </a:lnTo>
                <a:lnTo>
                  <a:pt x="21600" y="21600"/>
                </a:lnTo>
                <a:lnTo>
                  <a:pt x="21600" y="6171"/>
                </a:lnTo>
                <a:lnTo>
                  <a:pt x="21584" y="2604"/>
                </a:lnTo>
                <a:lnTo>
                  <a:pt x="21475" y="771"/>
                </a:lnTo>
                <a:lnTo>
                  <a:pt x="21178" y="96"/>
                </a:lnTo>
                <a:lnTo>
                  <a:pt x="20599" y="0"/>
                </a:lnTo>
                <a:lnTo>
                  <a:pt x="1001" y="0"/>
                </a:lnTo>
                <a:close/>
              </a:path>
            </a:pathLst>
          </a:custGeom>
          <a:noFill/>
          <a:ln w="76200" cap="flat" cmpd="sng">
            <a:solidFill>
              <a:srgbClr val="F04E6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810" name="Google Shape;810;p22"/>
          <p:cNvSpPr txBox="1"/>
          <p:nvPr/>
        </p:nvSpPr>
        <p:spPr>
          <a:xfrm>
            <a:off x="1082450" y="1263649"/>
            <a:ext cx="2407287" cy="17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Medium"/>
              <a:buNone/>
            </a:pPr>
            <a:r>
              <a:rPr lang="fa-IR" sz="1200" b="0" i="0" u="none" strike="noStrike" cap="none">
                <a:solidFill>
                  <a:srgbClr val="FFFFFF"/>
                </a:solidFill>
                <a:latin typeface="Vazir Black" panose="020B0603030804020204" pitchFamily="34" charset="-78"/>
                <a:ea typeface="Roboto Medium"/>
                <a:cs typeface="Vazir Black" panose="020B0603030804020204" pitchFamily="34" charset="-78"/>
                <a:sym typeface="Roboto Medium"/>
              </a:rPr>
              <a:t>برای تغییر حرکت‌های رقصند،</a:t>
            </a:r>
          </a:p>
          <a:p>
            <a:pPr marL="0" marR="0"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Medium"/>
              <a:buNone/>
            </a:pPr>
            <a:r>
              <a:rPr lang="fa-IR" sz="1200" b="0" i="0" u="none" strike="noStrike" cap="none">
                <a:solidFill>
                  <a:srgbClr val="FFFFFF"/>
                </a:solidFill>
                <a:latin typeface="Vazir Black" panose="020B0603030804020204" pitchFamily="34" charset="-78"/>
                <a:ea typeface="Roboto Medium"/>
                <a:cs typeface="Vazir Black" panose="020B0603030804020204" pitchFamily="34" charset="-78"/>
                <a:sym typeface="Roboto Medium"/>
              </a:rPr>
              <a:t> کلیدهایی را بزنید.</a:t>
            </a:r>
            <a:endParaRPr dirty="0">
              <a:latin typeface="Vazir Black" panose="020B0603030804020204" pitchFamily="34" charset="-78"/>
              <a:cs typeface="Vazir Black" panose="020B0603030804020204" pitchFamily="34" charset="-78"/>
            </a:endParaRPr>
          </a:p>
        </p:txBody>
      </p:sp>
      <p:sp>
        <p:nvSpPr>
          <p:cNvPr id="811" name="Google Shape;811;p22"/>
          <p:cNvSpPr/>
          <p:nvPr/>
        </p:nvSpPr>
        <p:spPr>
          <a:xfrm>
            <a:off x="2473831" y="4293980"/>
            <a:ext cx="361938" cy="957762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812" name="Google Shape;812;p22"/>
          <p:cNvSpPr/>
          <p:nvPr/>
        </p:nvSpPr>
        <p:spPr>
          <a:xfrm>
            <a:off x="1299875" y="2063452"/>
            <a:ext cx="746168" cy="1436649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813" name="Google Shape;813;p22"/>
          <p:cNvSpPr/>
          <p:nvPr/>
        </p:nvSpPr>
        <p:spPr>
          <a:xfrm>
            <a:off x="2521166" y="2063452"/>
            <a:ext cx="746167" cy="1436649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814" name="Google Shape;814;p22"/>
          <p:cNvSpPr/>
          <p:nvPr/>
        </p:nvSpPr>
        <p:spPr>
          <a:xfrm>
            <a:off x="1654948" y="3798392"/>
            <a:ext cx="378638" cy="1453350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815" name="Google Shape;815;p22"/>
          <p:cNvSpPr txBox="1"/>
          <p:nvPr/>
        </p:nvSpPr>
        <p:spPr>
          <a:xfrm>
            <a:off x="2232849" y="5911977"/>
            <a:ext cx="106680" cy="165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 Black"/>
              <a:buNone/>
            </a:pPr>
            <a:r>
              <a:rPr lang="en-US" sz="1100" b="1" i="0" u="none" strike="noStrike" cap="none">
                <a:solidFill>
                  <a:srgbClr val="FFFFFF"/>
                </a:solidFill>
                <a:latin typeface="Vazir" panose="020B0603030804020204" pitchFamily="34" charset="-78"/>
                <a:ea typeface="Roboto Black"/>
                <a:cs typeface="Vazir" panose="020B0603030804020204" pitchFamily="34" charset="-78"/>
                <a:sym typeface="Roboto Black"/>
              </a:rPr>
              <a:t>7</a:t>
            </a:r>
            <a:endParaRPr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816" name="Google Shape;816;p22"/>
          <p:cNvSpPr/>
          <p:nvPr/>
        </p:nvSpPr>
        <p:spPr>
          <a:xfrm>
            <a:off x="1060743" y="4375494"/>
            <a:ext cx="329146" cy="328105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6539" y="0"/>
                </a:moveTo>
                <a:lnTo>
                  <a:pt x="5061" y="0"/>
                </a:lnTo>
                <a:lnTo>
                  <a:pt x="3091" y="399"/>
                </a:lnTo>
                <a:lnTo>
                  <a:pt x="1482" y="1487"/>
                </a:lnTo>
                <a:lnTo>
                  <a:pt x="398" y="3101"/>
                </a:lnTo>
                <a:lnTo>
                  <a:pt x="0" y="5077"/>
                </a:lnTo>
                <a:lnTo>
                  <a:pt x="0" y="16523"/>
                </a:lnTo>
                <a:lnTo>
                  <a:pt x="398" y="18499"/>
                </a:lnTo>
                <a:lnTo>
                  <a:pt x="1482" y="20113"/>
                </a:lnTo>
                <a:lnTo>
                  <a:pt x="3091" y="21201"/>
                </a:lnTo>
                <a:lnTo>
                  <a:pt x="5061" y="21600"/>
                </a:lnTo>
                <a:lnTo>
                  <a:pt x="16539" y="21600"/>
                </a:lnTo>
                <a:lnTo>
                  <a:pt x="18509" y="21201"/>
                </a:lnTo>
                <a:lnTo>
                  <a:pt x="20118" y="20113"/>
                </a:lnTo>
                <a:lnTo>
                  <a:pt x="21202" y="18499"/>
                </a:lnTo>
                <a:lnTo>
                  <a:pt x="21600" y="16523"/>
                </a:lnTo>
                <a:lnTo>
                  <a:pt x="21600" y="5077"/>
                </a:lnTo>
                <a:lnTo>
                  <a:pt x="21202" y="3101"/>
                </a:lnTo>
                <a:lnTo>
                  <a:pt x="20118" y="1487"/>
                </a:lnTo>
                <a:lnTo>
                  <a:pt x="18509" y="399"/>
                </a:lnTo>
                <a:lnTo>
                  <a:pt x="16539" y="0"/>
                </a:lnTo>
                <a:close/>
              </a:path>
            </a:pathLst>
          </a:custGeom>
          <a:solidFill>
            <a:srgbClr val="636466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817" name="Google Shape;817;p22"/>
          <p:cNvSpPr/>
          <p:nvPr/>
        </p:nvSpPr>
        <p:spPr>
          <a:xfrm>
            <a:off x="1060743" y="4346543"/>
            <a:ext cx="329146" cy="328105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6539" y="0"/>
                </a:moveTo>
                <a:lnTo>
                  <a:pt x="5061" y="0"/>
                </a:lnTo>
                <a:lnTo>
                  <a:pt x="3091" y="399"/>
                </a:lnTo>
                <a:lnTo>
                  <a:pt x="1482" y="1487"/>
                </a:lnTo>
                <a:lnTo>
                  <a:pt x="398" y="3101"/>
                </a:lnTo>
                <a:lnTo>
                  <a:pt x="0" y="5077"/>
                </a:lnTo>
                <a:lnTo>
                  <a:pt x="0" y="16523"/>
                </a:lnTo>
                <a:lnTo>
                  <a:pt x="398" y="18499"/>
                </a:lnTo>
                <a:lnTo>
                  <a:pt x="1482" y="20113"/>
                </a:lnTo>
                <a:lnTo>
                  <a:pt x="3091" y="21201"/>
                </a:lnTo>
                <a:lnTo>
                  <a:pt x="5061" y="21600"/>
                </a:lnTo>
                <a:lnTo>
                  <a:pt x="16539" y="21600"/>
                </a:lnTo>
                <a:lnTo>
                  <a:pt x="18509" y="21201"/>
                </a:lnTo>
                <a:lnTo>
                  <a:pt x="20118" y="20113"/>
                </a:lnTo>
                <a:lnTo>
                  <a:pt x="21202" y="18499"/>
                </a:lnTo>
                <a:lnTo>
                  <a:pt x="21600" y="16523"/>
                </a:lnTo>
                <a:lnTo>
                  <a:pt x="21600" y="5077"/>
                </a:lnTo>
                <a:lnTo>
                  <a:pt x="21202" y="3101"/>
                </a:lnTo>
                <a:lnTo>
                  <a:pt x="20118" y="1487"/>
                </a:lnTo>
                <a:lnTo>
                  <a:pt x="18509" y="399"/>
                </a:lnTo>
                <a:lnTo>
                  <a:pt x="16539" y="0"/>
                </a:lnTo>
                <a:close/>
              </a:path>
            </a:pathLst>
          </a:custGeom>
          <a:solidFill>
            <a:srgbClr val="939598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818" name="Google Shape;818;p22"/>
          <p:cNvSpPr/>
          <p:nvPr/>
        </p:nvSpPr>
        <p:spPr>
          <a:xfrm>
            <a:off x="1171734" y="4447332"/>
            <a:ext cx="107163" cy="135103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819" name="Google Shape;819;p22"/>
          <p:cNvSpPr/>
          <p:nvPr/>
        </p:nvSpPr>
        <p:spPr>
          <a:xfrm>
            <a:off x="3182110" y="4375494"/>
            <a:ext cx="329148" cy="328105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6539" y="0"/>
                </a:moveTo>
                <a:lnTo>
                  <a:pt x="5061" y="0"/>
                </a:lnTo>
                <a:lnTo>
                  <a:pt x="3091" y="399"/>
                </a:lnTo>
                <a:lnTo>
                  <a:pt x="1482" y="1487"/>
                </a:lnTo>
                <a:lnTo>
                  <a:pt x="398" y="3101"/>
                </a:lnTo>
                <a:lnTo>
                  <a:pt x="0" y="5077"/>
                </a:lnTo>
                <a:lnTo>
                  <a:pt x="0" y="16523"/>
                </a:lnTo>
                <a:lnTo>
                  <a:pt x="398" y="18499"/>
                </a:lnTo>
                <a:lnTo>
                  <a:pt x="1482" y="20113"/>
                </a:lnTo>
                <a:lnTo>
                  <a:pt x="3091" y="21201"/>
                </a:lnTo>
                <a:lnTo>
                  <a:pt x="5061" y="21600"/>
                </a:lnTo>
                <a:lnTo>
                  <a:pt x="16539" y="21600"/>
                </a:lnTo>
                <a:lnTo>
                  <a:pt x="18509" y="21201"/>
                </a:lnTo>
                <a:lnTo>
                  <a:pt x="20118" y="20113"/>
                </a:lnTo>
                <a:lnTo>
                  <a:pt x="21202" y="18499"/>
                </a:lnTo>
                <a:lnTo>
                  <a:pt x="21600" y="16523"/>
                </a:lnTo>
                <a:lnTo>
                  <a:pt x="21600" y="5077"/>
                </a:lnTo>
                <a:lnTo>
                  <a:pt x="21202" y="3101"/>
                </a:lnTo>
                <a:lnTo>
                  <a:pt x="20118" y="1487"/>
                </a:lnTo>
                <a:lnTo>
                  <a:pt x="18509" y="399"/>
                </a:lnTo>
                <a:lnTo>
                  <a:pt x="16539" y="0"/>
                </a:lnTo>
                <a:close/>
              </a:path>
            </a:pathLst>
          </a:custGeom>
          <a:solidFill>
            <a:srgbClr val="636466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820" name="Google Shape;820;p22"/>
          <p:cNvSpPr/>
          <p:nvPr/>
        </p:nvSpPr>
        <p:spPr>
          <a:xfrm>
            <a:off x="3182110" y="4346543"/>
            <a:ext cx="329148" cy="328105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6539" y="0"/>
                </a:moveTo>
                <a:lnTo>
                  <a:pt x="5061" y="0"/>
                </a:lnTo>
                <a:lnTo>
                  <a:pt x="3091" y="399"/>
                </a:lnTo>
                <a:lnTo>
                  <a:pt x="1482" y="1487"/>
                </a:lnTo>
                <a:lnTo>
                  <a:pt x="398" y="3101"/>
                </a:lnTo>
                <a:lnTo>
                  <a:pt x="0" y="5077"/>
                </a:lnTo>
                <a:lnTo>
                  <a:pt x="0" y="16523"/>
                </a:lnTo>
                <a:lnTo>
                  <a:pt x="398" y="18499"/>
                </a:lnTo>
                <a:lnTo>
                  <a:pt x="1482" y="20113"/>
                </a:lnTo>
                <a:lnTo>
                  <a:pt x="3091" y="21201"/>
                </a:lnTo>
                <a:lnTo>
                  <a:pt x="5061" y="21600"/>
                </a:lnTo>
                <a:lnTo>
                  <a:pt x="16539" y="21600"/>
                </a:lnTo>
                <a:lnTo>
                  <a:pt x="18509" y="21201"/>
                </a:lnTo>
                <a:lnTo>
                  <a:pt x="20118" y="20113"/>
                </a:lnTo>
                <a:lnTo>
                  <a:pt x="21202" y="18499"/>
                </a:lnTo>
                <a:lnTo>
                  <a:pt x="21600" y="16523"/>
                </a:lnTo>
                <a:lnTo>
                  <a:pt x="21600" y="5077"/>
                </a:lnTo>
                <a:lnTo>
                  <a:pt x="21202" y="3101"/>
                </a:lnTo>
                <a:lnTo>
                  <a:pt x="20118" y="1487"/>
                </a:lnTo>
                <a:lnTo>
                  <a:pt x="18509" y="399"/>
                </a:lnTo>
                <a:lnTo>
                  <a:pt x="16539" y="0"/>
                </a:lnTo>
                <a:close/>
              </a:path>
            </a:pathLst>
          </a:custGeom>
          <a:solidFill>
            <a:srgbClr val="939598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821" name="Google Shape;821;p22"/>
          <p:cNvSpPr/>
          <p:nvPr/>
        </p:nvSpPr>
        <p:spPr>
          <a:xfrm>
            <a:off x="3293100" y="4447330"/>
            <a:ext cx="107163" cy="135103"/>
          </a:xfrm>
          <a:prstGeom prst="rect">
            <a:avLst/>
          </a:prstGeom>
          <a:blipFill rotWithShape="1">
            <a:blip r:embed="rId1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822" name="Google Shape;822;p22"/>
          <p:cNvSpPr/>
          <p:nvPr/>
        </p:nvSpPr>
        <p:spPr>
          <a:xfrm>
            <a:off x="3182110" y="2632203"/>
            <a:ext cx="329148" cy="32810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6539" y="0"/>
                </a:moveTo>
                <a:lnTo>
                  <a:pt x="5061" y="0"/>
                </a:lnTo>
                <a:lnTo>
                  <a:pt x="3091" y="399"/>
                </a:lnTo>
                <a:lnTo>
                  <a:pt x="1482" y="1487"/>
                </a:lnTo>
                <a:lnTo>
                  <a:pt x="398" y="3101"/>
                </a:lnTo>
                <a:lnTo>
                  <a:pt x="0" y="5077"/>
                </a:lnTo>
                <a:lnTo>
                  <a:pt x="0" y="16523"/>
                </a:lnTo>
                <a:lnTo>
                  <a:pt x="398" y="18499"/>
                </a:lnTo>
                <a:lnTo>
                  <a:pt x="1482" y="20113"/>
                </a:lnTo>
                <a:lnTo>
                  <a:pt x="3091" y="21201"/>
                </a:lnTo>
                <a:lnTo>
                  <a:pt x="5061" y="21600"/>
                </a:lnTo>
                <a:lnTo>
                  <a:pt x="16539" y="21600"/>
                </a:lnTo>
                <a:lnTo>
                  <a:pt x="18509" y="21201"/>
                </a:lnTo>
                <a:lnTo>
                  <a:pt x="20118" y="20113"/>
                </a:lnTo>
                <a:lnTo>
                  <a:pt x="21202" y="18499"/>
                </a:lnTo>
                <a:lnTo>
                  <a:pt x="21600" y="16523"/>
                </a:lnTo>
                <a:lnTo>
                  <a:pt x="21600" y="5077"/>
                </a:lnTo>
                <a:lnTo>
                  <a:pt x="21202" y="3101"/>
                </a:lnTo>
                <a:lnTo>
                  <a:pt x="20118" y="1487"/>
                </a:lnTo>
                <a:lnTo>
                  <a:pt x="18509" y="399"/>
                </a:lnTo>
                <a:lnTo>
                  <a:pt x="16539" y="0"/>
                </a:lnTo>
                <a:close/>
              </a:path>
            </a:pathLst>
          </a:custGeom>
          <a:solidFill>
            <a:srgbClr val="636466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823" name="Google Shape;823;p22"/>
          <p:cNvSpPr/>
          <p:nvPr/>
        </p:nvSpPr>
        <p:spPr>
          <a:xfrm>
            <a:off x="3182110" y="2603252"/>
            <a:ext cx="329148" cy="32810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6539" y="0"/>
                </a:moveTo>
                <a:lnTo>
                  <a:pt x="5061" y="0"/>
                </a:lnTo>
                <a:lnTo>
                  <a:pt x="3091" y="399"/>
                </a:lnTo>
                <a:lnTo>
                  <a:pt x="1482" y="1487"/>
                </a:lnTo>
                <a:lnTo>
                  <a:pt x="398" y="3101"/>
                </a:lnTo>
                <a:lnTo>
                  <a:pt x="0" y="5077"/>
                </a:lnTo>
                <a:lnTo>
                  <a:pt x="0" y="16523"/>
                </a:lnTo>
                <a:lnTo>
                  <a:pt x="398" y="18499"/>
                </a:lnTo>
                <a:lnTo>
                  <a:pt x="1482" y="20113"/>
                </a:lnTo>
                <a:lnTo>
                  <a:pt x="3091" y="21201"/>
                </a:lnTo>
                <a:lnTo>
                  <a:pt x="5061" y="21600"/>
                </a:lnTo>
                <a:lnTo>
                  <a:pt x="16539" y="21600"/>
                </a:lnTo>
                <a:lnTo>
                  <a:pt x="18509" y="21201"/>
                </a:lnTo>
                <a:lnTo>
                  <a:pt x="20118" y="20113"/>
                </a:lnTo>
                <a:lnTo>
                  <a:pt x="21202" y="18499"/>
                </a:lnTo>
                <a:lnTo>
                  <a:pt x="21600" y="16523"/>
                </a:lnTo>
                <a:lnTo>
                  <a:pt x="21600" y="5077"/>
                </a:lnTo>
                <a:lnTo>
                  <a:pt x="21202" y="3101"/>
                </a:lnTo>
                <a:lnTo>
                  <a:pt x="20118" y="1487"/>
                </a:lnTo>
                <a:lnTo>
                  <a:pt x="18509" y="399"/>
                </a:lnTo>
                <a:lnTo>
                  <a:pt x="16539" y="0"/>
                </a:lnTo>
                <a:close/>
              </a:path>
            </a:pathLst>
          </a:custGeom>
          <a:solidFill>
            <a:srgbClr val="939598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824" name="Google Shape;824;p22"/>
          <p:cNvSpPr/>
          <p:nvPr/>
        </p:nvSpPr>
        <p:spPr>
          <a:xfrm>
            <a:off x="3279130" y="2718012"/>
            <a:ext cx="135103" cy="107163"/>
          </a:xfrm>
          <a:prstGeom prst="rect">
            <a:avLst/>
          </a:prstGeom>
          <a:blipFill rotWithShape="1">
            <a:blip r:embed="rId1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825" name="Google Shape;825;p22"/>
          <p:cNvSpPr/>
          <p:nvPr/>
        </p:nvSpPr>
        <p:spPr>
          <a:xfrm>
            <a:off x="1060743" y="2632203"/>
            <a:ext cx="329146" cy="32810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6539" y="0"/>
                </a:moveTo>
                <a:lnTo>
                  <a:pt x="5061" y="0"/>
                </a:lnTo>
                <a:lnTo>
                  <a:pt x="3091" y="399"/>
                </a:lnTo>
                <a:lnTo>
                  <a:pt x="1482" y="1487"/>
                </a:lnTo>
                <a:lnTo>
                  <a:pt x="398" y="3101"/>
                </a:lnTo>
                <a:lnTo>
                  <a:pt x="0" y="5077"/>
                </a:lnTo>
                <a:lnTo>
                  <a:pt x="0" y="16523"/>
                </a:lnTo>
                <a:lnTo>
                  <a:pt x="398" y="18499"/>
                </a:lnTo>
                <a:lnTo>
                  <a:pt x="1482" y="20113"/>
                </a:lnTo>
                <a:lnTo>
                  <a:pt x="3091" y="21201"/>
                </a:lnTo>
                <a:lnTo>
                  <a:pt x="5061" y="21600"/>
                </a:lnTo>
                <a:lnTo>
                  <a:pt x="16539" y="21600"/>
                </a:lnTo>
                <a:lnTo>
                  <a:pt x="18509" y="21201"/>
                </a:lnTo>
                <a:lnTo>
                  <a:pt x="20118" y="20113"/>
                </a:lnTo>
                <a:lnTo>
                  <a:pt x="21202" y="18499"/>
                </a:lnTo>
                <a:lnTo>
                  <a:pt x="21600" y="16523"/>
                </a:lnTo>
                <a:lnTo>
                  <a:pt x="21600" y="5077"/>
                </a:lnTo>
                <a:lnTo>
                  <a:pt x="21202" y="3101"/>
                </a:lnTo>
                <a:lnTo>
                  <a:pt x="20118" y="1487"/>
                </a:lnTo>
                <a:lnTo>
                  <a:pt x="18509" y="399"/>
                </a:lnTo>
                <a:lnTo>
                  <a:pt x="16539" y="0"/>
                </a:lnTo>
                <a:close/>
              </a:path>
            </a:pathLst>
          </a:custGeom>
          <a:solidFill>
            <a:srgbClr val="636466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826" name="Google Shape;826;p22"/>
          <p:cNvSpPr/>
          <p:nvPr/>
        </p:nvSpPr>
        <p:spPr>
          <a:xfrm>
            <a:off x="1060743" y="2603252"/>
            <a:ext cx="329146" cy="32810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6539" y="0"/>
                </a:moveTo>
                <a:lnTo>
                  <a:pt x="5061" y="0"/>
                </a:lnTo>
                <a:lnTo>
                  <a:pt x="3091" y="399"/>
                </a:lnTo>
                <a:lnTo>
                  <a:pt x="1482" y="1487"/>
                </a:lnTo>
                <a:lnTo>
                  <a:pt x="398" y="3101"/>
                </a:lnTo>
                <a:lnTo>
                  <a:pt x="0" y="5077"/>
                </a:lnTo>
                <a:lnTo>
                  <a:pt x="0" y="16523"/>
                </a:lnTo>
                <a:lnTo>
                  <a:pt x="398" y="18499"/>
                </a:lnTo>
                <a:lnTo>
                  <a:pt x="1482" y="20113"/>
                </a:lnTo>
                <a:lnTo>
                  <a:pt x="3091" y="21201"/>
                </a:lnTo>
                <a:lnTo>
                  <a:pt x="5061" y="21600"/>
                </a:lnTo>
                <a:lnTo>
                  <a:pt x="16539" y="21600"/>
                </a:lnTo>
                <a:lnTo>
                  <a:pt x="18509" y="21201"/>
                </a:lnTo>
                <a:lnTo>
                  <a:pt x="20118" y="20113"/>
                </a:lnTo>
                <a:lnTo>
                  <a:pt x="21202" y="18499"/>
                </a:lnTo>
                <a:lnTo>
                  <a:pt x="21600" y="16523"/>
                </a:lnTo>
                <a:lnTo>
                  <a:pt x="21600" y="5077"/>
                </a:lnTo>
                <a:lnTo>
                  <a:pt x="21202" y="3101"/>
                </a:lnTo>
                <a:lnTo>
                  <a:pt x="20118" y="1487"/>
                </a:lnTo>
                <a:lnTo>
                  <a:pt x="18509" y="399"/>
                </a:lnTo>
                <a:lnTo>
                  <a:pt x="16539" y="0"/>
                </a:lnTo>
                <a:close/>
              </a:path>
            </a:pathLst>
          </a:custGeom>
          <a:solidFill>
            <a:srgbClr val="939598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827" name="Google Shape;827;p22"/>
          <p:cNvSpPr/>
          <p:nvPr/>
        </p:nvSpPr>
        <p:spPr>
          <a:xfrm>
            <a:off x="1157765" y="2718009"/>
            <a:ext cx="135103" cy="107163"/>
          </a:xfrm>
          <a:prstGeom prst="rect">
            <a:avLst/>
          </a:prstGeom>
          <a:blipFill rotWithShape="1">
            <a:blip r:embed="rId1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828" name="Google Shape;828;p22"/>
          <p:cNvSpPr txBox="1"/>
          <p:nvPr/>
        </p:nvSpPr>
        <p:spPr>
          <a:xfrm>
            <a:off x="698500" y="5911977"/>
            <a:ext cx="723766" cy="155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 Medium"/>
              <a:buNone/>
            </a:pPr>
            <a:r>
              <a:rPr lang="fa-IR" sz="1000" b="0" i="0" u="none" strike="noStrike" cap="none">
                <a:solidFill>
                  <a:srgbClr val="FFFFFF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بیایید برقصیم</a:t>
            </a:r>
            <a:endParaRPr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829" name="Google Shape;829;p22"/>
          <p:cNvSpPr/>
          <p:nvPr/>
        </p:nvSpPr>
        <p:spPr>
          <a:xfrm>
            <a:off x="3165763" y="5890085"/>
            <a:ext cx="694903" cy="259423"/>
          </a:xfrm>
          <a:prstGeom prst="rect">
            <a:avLst/>
          </a:prstGeom>
          <a:blipFill rotWithShape="1">
            <a:blip r:embed="rId1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" name="Google Shape;834;p23"/>
          <p:cNvSpPr/>
          <p:nvPr/>
        </p:nvSpPr>
        <p:spPr>
          <a:xfrm>
            <a:off x="0" y="0"/>
            <a:ext cx="4572000" cy="927100"/>
          </a:xfrm>
          <a:prstGeom prst="rect">
            <a:avLst/>
          </a:prstGeom>
          <a:solidFill>
            <a:srgbClr val="F2718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grpSp>
        <p:nvGrpSpPr>
          <p:cNvPr id="835" name="Google Shape;835;p23"/>
          <p:cNvGrpSpPr/>
          <p:nvPr/>
        </p:nvGrpSpPr>
        <p:grpSpPr>
          <a:xfrm>
            <a:off x="3505579" y="248457"/>
            <a:ext cx="959067" cy="666801"/>
            <a:chOff x="0" y="0"/>
            <a:chExt cx="959066" cy="666800"/>
          </a:xfrm>
        </p:grpSpPr>
        <p:sp>
          <p:nvSpPr>
            <p:cNvPr id="836" name="Google Shape;836;p23"/>
            <p:cNvSpPr/>
            <p:nvPr/>
          </p:nvSpPr>
          <p:spPr>
            <a:xfrm>
              <a:off x="0" y="38568"/>
              <a:ext cx="878458" cy="62823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474" y="0"/>
                  </a:moveTo>
                  <a:lnTo>
                    <a:pt x="0" y="14607"/>
                  </a:lnTo>
                  <a:lnTo>
                    <a:pt x="21106" y="21600"/>
                  </a:lnTo>
                  <a:lnTo>
                    <a:pt x="21600" y="18688"/>
                  </a:lnTo>
                  <a:lnTo>
                    <a:pt x="16998" y="18688"/>
                  </a:lnTo>
                  <a:lnTo>
                    <a:pt x="16016" y="18377"/>
                  </a:lnTo>
                  <a:lnTo>
                    <a:pt x="15158" y="17669"/>
                  </a:lnTo>
                  <a:lnTo>
                    <a:pt x="14488" y="16618"/>
                  </a:lnTo>
                  <a:lnTo>
                    <a:pt x="14252" y="15858"/>
                  </a:lnTo>
                  <a:lnTo>
                    <a:pt x="12473" y="15858"/>
                  </a:lnTo>
                  <a:lnTo>
                    <a:pt x="10944" y="15371"/>
                  </a:lnTo>
                  <a:lnTo>
                    <a:pt x="9417" y="14853"/>
                  </a:lnTo>
                  <a:lnTo>
                    <a:pt x="5411" y="14853"/>
                  </a:lnTo>
                  <a:lnTo>
                    <a:pt x="4435" y="14530"/>
                  </a:lnTo>
                  <a:lnTo>
                    <a:pt x="3581" y="13818"/>
                  </a:lnTo>
                  <a:lnTo>
                    <a:pt x="2914" y="12771"/>
                  </a:lnTo>
                  <a:lnTo>
                    <a:pt x="2500" y="11446"/>
                  </a:lnTo>
                  <a:lnTo>
                    <a:pt x="2407" y="9999"/>
                  </a:lnTo>
                  <a:lnTo>
                    <a:pt x="2637" y="8632"/>
                  </a:lnTo>
                  <a:lnTo>
                    <a:pt x="3151" y="7437"/>
                  </a:lnTo>
                  <a:lnTo>
                    <a:pt x="3910" y="6502"/>
                  </a:lnTo>
                  <a:lnTo>
                    <a:pt x="4875" y="5918"/>
                  </a:lnTo>
                  <a:lnTo>
                    <a:pt x="5904" y="5792"/>
                  </a:lnTo>
                  <a:lnTo>
                    <a:pt x="8135" y="5792"/>
                  </a:lnTo>
                  <a:lnTo>
                    <a:pt x="2546" y="3940"/>
                  </a:lnTo>
                  <a:lnTo>
                    <a:pt x="2676" y="3196"/>
                  </a:lnTo>
                  <a:lnTo>
                    <a:pt x="12134" y="3196"/>
                  </a:lnTo>
                  <a:lnTo>
                    <a:pt x="8095" y="1858"/>
                  </a:lnTo>
                  <a:lnTo>
                    <a:pt x="8150" y="1536"/>
                  </a:lnTo>
                  <a:lnTo>
                    <a:pt x="7129" y="1536"/>
                  </a:lnTo>
                  <a:lnTo>
                    <a:pt x="2474" y="0"/>
                  </a:lnTo>
                  <a:close/>
                </a:path>
              </a:pathLst>
            </a:custGeom>
            <a:solidFill>
              <a:srgbClr val="F04E6E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837" name="Google Shape;837;p23"/>
            <p:cNvSpPr/>
            <p:nvPr/>
          </p:nvSpPr>
          <p:spPr>
            <a:xfrm>
              <a:off x="691306" y="318390"/>
              <a:ext cx="243761" cy="2637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9705" y="0"/>
                  </a:moveTo>
                  <a:lnTo>
                    <a:pt x="1587" y="0"/>
                  </a:lnTo>
                  <a:lnTo>
                    <a:pt x="5124" y="732"/>
                  </a:lnTo>
                  <a:lnTo>
                    <a:pt x="8210" y="2410"/>
                  </a:lnTo>
                  <a:lnTo>
                    <a:pt x="10619" y="4912"/>
                  </a:lnTo>
                  <a:lnTo>
                    <a:pt x="12124" y="8114"/>
                  </a:lnTo>
                  <a:lnTo>
                    <a:pt x="12468" y="11553"/>
                  </a:lnTo>
                  <a:lnTo>
                    <a:pt x="11666" y="14804"/>
                  </a:lnTo>
                  <a:lnTo>
                    <a:pt x="9854" y="17651"/>
                  </a:lnTo>
                  <a:lnTo>
                    <a:pt x="7170" y="19878"/>
                  </a:lnTo>
                  <a:lnTo>
                    <a:pt x="3751" y="21268"/>
                  </a:lnTo>
                  <a:lnTo>
                    <a:pt x="0" y="21600"/>
                  </a:lnTo>
                  <a:lnTo>
                    <a:pt x="16584" y="21600"/>
                  </a:lnTo>
                  <a:lnTo>
                    <a:pt x="21600" y="2037"/>
                  </a:lnTo>
                  <a:lnTo>
                    <a:pt x="19003" y="2037"/>
                  </a:lnTo>
                  <a:lnTo>
                    <a:pt x="9705" y="0"/>
                  </a:lnTo>
                  <a:close/>
                </a:path>
              </a:pathLst>
            </a:custGeom>
            <a:solidFill>
              <a:srgbClr val="F04E6E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838" name="Google Shape;838;p23"/>
            <p:cNvSpPr/>
            <p:nvPr/>
          </p:nvSpPr>
          <p:spPr>
            <a:xfrm>
              <a:off x="108850" y="131532"/>
              <a:ext cx="838322" cy="2117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9911" y="0"/>
                  </a:moveTo>
                  <a:lnTo>
                    <a:pt x="0" y="0"/>
                  </a:lnTo>
                  <a:lnTo>
                    <a:pt x="20656" y="19379"/>
                  </a:lnTo>
                  <a:lnTo>
                    <a:pt x="20533" y="21600"/>
                  </a:lnTo>
                  <a:lnTo>
                    <a:pt x="21288" y="21600"/>
                  </a:lnTo>
                  <a:lnTo>
                    <a:pt x="21600" y="16389"/>
                  </a:lnTo>
                  <a:lnTo>
                    <a:pt x="19085" y="16389"/>
                  </a:lnTo>
                  <a:lnTo>
                    <a:pt x="18839" y="16027"/>
                  </a:lnTo>
                  <a:lnTo>
                    <a:pt x="18640" y="15348"/>
                  </a:lnTo>
                  <a:lnTo>
                    <a:pt x="18556" y="14700"/>
                  </a:lnTo>
                  <a:lnTo>
                    <a:pt x="17288" y="14700"/>
                  </a:lnTo>
                  <a:lnTo>
                    <a:pt x="17039" y="14327"/>
                  </a:lnTo>
                  <a:lnTo>
                    <a:pt x="16845" y="13609"/>
                  </a:lnTo>
                  <a:lnTo>
                    <a:pt x="16732" y="12609"/>
                  </a:lnTo>
                  <a:lnTo>
                    <a:pt x="16727" y="11566"/>
                  </a:lnTo>
                  <a:lnTo>
                    <a:pt x="16819" y="10601"/>
                  </a:lnTo>
                  <a:lnTo>
                    <a:pt x="16992" y="9826"/>
                  </a:lnTo>
                  <a:lnTo>
                    <a:pt x="17228" y="9353"/>
                  </a:lnTo>
                  <a:lnTo>
                    <a:pt x="17501" y="9291"/>
                  </a:lnTo>
                  <a:lnTo>
                    <a:pt x="19811" y="9291"/>
                  </a:lnTo>
                  <a:lnTo>
                    <a:pt x="17274" y="6896"/>
                  </a:lnTo>
                  <a:lnTo>
                    <a:pt x="17336" y="5843"/>
                  </a:lnTo>
                  <a:lnTo>
                    <a:pt x="16136" y="5843"/>
                  </a:lnTo>
                  <a:lnTo>
                    <a:pt x="9911" y="0"/>
                  </a:lnTo>
                  <a:close/>
                </a:path>
              </a:pathLst>
            </a:custGeom>
            <a:solidFill>
              <a:srgbClr val="F04E6E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839" name="Google Shape;839;p23"/>
            <p:cNvSpPr/>
            <p:nvPr/>
          </p:nvSpPr>
          <p:spPr>
            <a:xfrm>
              <a:off x="849577" y="238970"/>
              <a:ext cx="109489" cy="5321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9095" y="0"/>
                  </a:moveTo>
                  <a:lnTo>
                    <a:pt x="1578" y="0"/>
                  </a:lnTo>
                  <a:lnTo>
                    <a:pt x="3527" y="1522"/>
                  </a:lnTo>
                  <a:lnTo>
                    <a:pt x="5096" y="4397"/>
                  </a:lnTo>
                  <a:lnTo>
                    <a:pt x="6023" y="8297"/>
                  </a:lnTo>
                  <a:lnTo>
                    <a:pt x="6098" y="12611"/>
                  </a:lnTo>
                  <a:lnTo>
                    <a:pt x="5362" y="16564"/>
                  </a:lnTo>
                  <a:lnTo>
                    <a:pt x="3959" y="19685"/>
                  </a:lnTo>
                  <a:lnTo>
                    <a:pt x="2032" y="21505"/>
                  </a:lnTo>
                  <a:lnTo>
                    <a:pt x="0" y="21600"/>
                  </a:lnTo>
                  <a:lnTo>
                    <a:pt x="19254" y="21600"/>
                  </a:lnTo>
                  <a:lnTo>
                    <a:pt x="21600" y="1229"/>
                  </a:lnTo>
                  <a:lnTo>
                    <a:pt x="19095" y="0"/>
                  </a:lnTo>
                  <a:close/>
                </a:path>
              </a:pathLst>
            </a:custGeom>
            <a:solidFill>
              <a:srgbClr val="F04E6E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840" name="Google Shape;840;p23"/>
            <p:cNvSpPr/>
            <p:nvPr/>
          </p:nvSpPr>
          <p:spPr>
            <a:xfrm>
              <a:off x="289915" y="0"/>
              <a:ext cx="244048" cy="83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779" y="0"/>
                  </a:moveTo>
                  <a:lnTo>
                    <a:pt x="0" y="21600"/>
                  </a:lnTo>
                  <a:lnTo>
                    <a:pt x="3676" y="21600"/>
                  </a:lnTo>
                  <a:lnTo>
                    <a:pt x="4308" y="13769"/>
                  </a:lnTo>
                  <a:lnTo>
                    <a:pt x="21600" y="13769"/>
                  </a:lnTo>
                  <a:lnTo>
                    <a:pt x="1779" y="0"/>
                  </a:lnTo>
                  <a:close/>
                </a:path>
              </a:pathLst>
            </a:custGeom>
            <a:solidFill>
              <a:srgbClr val="F04E6E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841" name="Google Shape;841;p23"/>
            <p:cNvSpPr/>
            <p:nvPr/>
          </p:nvSpPr>
          <p:spPr>
            <a:xfrm>
              <a:off x="220070" y="53059"/>
              <a:ext cx="726297" cy="44674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4509" y="12835"/>
                  </a:moveTo>
                  <a:lnTo>
                    <a:pt x="9395" y="12835"/>
                  </a:lnTo>
                  <a:lnTo>
                    <a:pt x="9616" y="13072"/>
                  </a:lnTo>
                  <a:lnTo>
                    <a:pt x="9658" y="13419"/>
                  </a:lnTo>
                  <a:lnTo>
                    <a:pt x="9541" y="13656"/>
                  </a:lnTo>
                  <a:lnTo>
                    <a:pt x="9439" y="14053"/>
                  </a:lnTo>
                  <a:lnTo>
                    <a:pt x="11992" y="14053"/>
                  </a:lnTo>
                  <a:lnTo>
                    <a:pt x="12134" y="13848"/>
                  </a:lnTo>
                  <a:lnTo>
                    <a:pt x="13285" y="13028"/>
                  </a:lnTo>
                  <a:lnTo>
                    <a:pt x="14509" y="12835"/>
                  </a:lnTo>
                  <a:close/>
                  <a:moveTo>
                    <a:pt x="7696" y="19201"/>
                  </a:moveTo>
                  <a:lnTo>
                    <a:pt x="4933" y="19201"/>
                  </a:lnTo>
                  <a:lnTo>
                    <a:pt x="5938" y="19558"/>
                  </a:lnTo>
                  <a:lnTo>
                    <a:pt x="6817" y="19888"/>
                  </a:lnTo>
                  <a:lnTo>
                    <a:pt x="7695" y="20233"/>
                  </a:lnTo>
                  <a:lnTo>
                    <a:pt x="8680" y="20638"/>
                  </a:lnTo>
                  <a:lnTo>
                    <a:pt x="8739" y="21014"/>
                  </a:lnTo>
                  <a:lnTo>
                    <a:pt x="8822" y="21238"/>
                  </a:lnTo>
                  <a:lnTo>
                    <a:pt x="8691" y="21352"/>
                  </a:lnTo>
                  <a:lnTo>
                    <a:pt x="8541" y="21600"/>
                  </a:lnTo>
                  <a:lnTo>
                    <a:pt x="10692" y="21600"/>
                  </a:lnTo>
                  <a:lnTo>
                    <a:pt x="10473" y="20781"/>
                  </a:lnTo>
                  <a:lnTo>
                    <a:pt x="10412" y="19724"/>
                  </a:lnTo>
                  <a:lnTo>
                    <a:pt x="9055" y="19724"/>
                  </a:lnTo>
                  <a:lnTo>
                    <a:pt x="7696" y="19201"/>
                  </a:lnTo>
                  <a:close/>
                  <a:moveTo>
                    <a:pt x="15737" y="12237"/>
                  </a:moveTo>
                  <a:lnTo>
                    <a:pt x="8297" y="12237"/>
                  </a:lnTo>
                  <a:lnTo>
                    <a:pt x="8480" y="12549"/>
                  </a:lnTo>
                  <a:lnTo>
                    <a:pt x="8638" y="12701"/>
                  </a:lnTo>
                  <a:lnTo>
                    <a:pt x="8678" y="13050"/>
                  </a:lnTo>
                  <a:lnTo>
                    <a:pt x="8530" y="13405"/>
                  </a:lnTo>
                  <a:lnTo>
                    <a:pt x="9063" y="13405"/>
                  </a:lnTo>
                  <a:lnTo>
                    <a:pt x="9059" y="13233"/>
                  </a:lnTo>
                  <a:lnTo>
                    <a:pt x="9203" y="12952"/>
                  </a:lnTo>
                  <a:lnTo>
                    <a:pt x="9395" y="12835"/>
                  </a:lnTo>
                  <a:lnTo>
                    <a:pt x="14509" y="12835"/>
                  </a:lnTo>
                  <a:lnTo>
                    <a:pt x="14547" y="12829"/>
                  </a:lnTo>
                  <a:lnTo>
                    <a:pt x="17272" y="12829"/>
                  </a:lnTo>
                  <a:lnTo>
                    <a:pt x="15737" y="12237"/>
                  </a:lnTo>
                  <a:close/>
                  <a:moveTo>
                    <a:pt x="15300" y="12069"/>
                  </a:moveTo>
                  <a:lnTo>
                    <a:pt x="7368" y="12069"/>
                  </a:lnTo>
                  <a:lnTo>
                    <a:pt x="7530" y="12226"/>
                  </a:lnTo>
                  <a:lnTo>
                    <a:pt x="7780" y="12334"/>
                  </a:lnTo>
                  <a:lnTo>
                    <a:pt x="7623" y="12676"/>
                  </a:lnTo>
                  <a:lnTo>
                    <a:pt x="7548" y="12995"/>
                  </a:lnTo>
                  <a:lnTo>
                    <a:pt x="7328" y="13063"/>
                  </a:lnTo>
                  <a:lnTo>
                    <a:pt x="8090" y="13063"/>
                  </a:lnTo>
                  <a:lnTo>
                    <a:pt x="8055" y="12902"/>
                  </a:lnTo>
                  <a:lnTo>
                    <a:pt x="8188" y="12640"/>
                  </a:lnTo>
                  <a:lnTo>
                    <a:pt x="8297" y="12237"/>
                  </a:lnTo>
                  <a:lnTo>
                    <a:pt x="15737" y="12237"/>
                  </a:lnTo>
                  <a:lnTo>
                    <a:pt x="15300" y="12069"/>
                  </a:lnTo>
                  <a:close/>
                  <a:moveTo>
                    <a:pt x="14316" y="11690"/>
                  </a:moveTo>
                  <a:lnTo>
                    <a:pt x="6415" y="11690"/>
                  </a:lnTo>
                  <a:lnTo>
                    <a:pt x="6570" y="11863"/>
                  </a:lnTo>
                  <a:lnTo>
                    <a:pt x="6818" y="11998"/>
                  </a:lnTo>
                  <a:lnTo>
                    <a:pt x="6641" y="12334"/>
                  </a:lnTo>
                  <a:lnTo>
                    <a:pt x="6553" y="12643"/>
                  </a:lnTo>
                  <a:lnTo>
                    <a:pt x="6331" y="12675"/>
                  </a:lnTo>
                  <a:lnTo>
                    <a:pt x="7069" y="12675"/>
                  </a:lnTo>
                  <a:lnTo>
                    <a:pt x="7034" y="12578"/>
                  </a:lnTo>
                  <a:lnTo>
                    <a:pt x="7157" y="12183"/>
                  </a:lnTo>
                  <a:lnTo>
                    <a:pt x="7368" y="12069"/>
                  </a:lnTo>
                  <a:lnTo>
                    <a:pt x="15300" y="12069"/>
                  </a:lnTo>
                  <a:lnTo>
                    <a:pt x="14316" y="11690"/>
                  </a:lnTo>
                  <a:close/>
                  <a:moveTo>
                    <a:pt x="3294" y="7444"/>
                  </a:moveTo>
                  <a:lnTo>
                    <a:pt x="596" y="7444"/>
                  </a:lnTo>
                  <a:lnTo>
                    <a:pt x="1778" y="7897"/>
                  </a:lnTo>
                  <a:lnTo>
                    <a:pt x="2815" y="8900"/>
                  </a:lnTo>
                  <a:lnTo>
                    <a:pt x="3622" y="10371"/>
                  </a:lnTo>
                  <a:lnTo>
                    <a:pt x="4115" y="12226"/>
                  </a:lnTo>
                  <a:lnTo>
                    <a:pt x="4117" y="12237"/>
                  </a:lnTo>
                  <a:lnTo>
                    <a:pt x="4223" y="14281"/>
                  </a:lnTo>
                  <a:lnTo>
                    <a:pt x="3943" y="16212"/>
                  </a:lnTo>
                  <a:lnTo>
                    <a:pt x="3321" y="17897"/>
                  </a:lnTo>
                  <a:lnTo>
                    <a:pt x="2407" y="19208"/>
                  </a:lnTo>
                  <a:lnTo>
                    <a:pt x="1247" y="20015"/>
                  </a:lnTo>
                  <a:lnTo>
                    <a:pt x="0" y="20186"/>
                  </a:lnTo>
                  <a:lnTo>
                    <a:pt x="4845" y="20186"/>
                  </a:lnTo>
                  <a:lnTo>
                    <a:pt x="4753" y="20001"/>
                  </a:lnTo>
                  <a:lnTo>
                    <a:pt x="4522" y="19728"/>
                  </a:lnTo>
                  <a:lnTo>
                    <a:pt x="4764" y="19499"/>
                  </a:lnTo>
                  <a:lnTo>
                    <a:pt x="4933" y="19201"/>
                  </a:lnTo>
                  <a:lnTo>
                    <a:pt x="7696" y="19201"/>
                  </a:lnTo>
                  <a:lnTo>
                    <a:pt x="4885" y="18118"/>
                  </a:lnTo>
                  <a:lnTo>
                    <a:pt x="5576" y="13390"/>
                  </a:lnTo>
                  <a:lnTo>
                    <a:pt x="8312" y="13390"/>
                  </a:lnTo>
                  <a:lnTo>
                    <a:pt x="8127" y="13239"/>
                  </a:lnTo>
                  <a:lnTo>
                    <a:pt x="8090" y="13063"/>
                  </a:lnTo>
                  <a:lnTo>
                    <a:pt x="7328" y="13063"/>
                  </a:lnTo>
                  <a:lnTo>
                    <a:pt x="7136" y="12865"/>
                  </a:lnTo>
                  <a:lnTo>
                    <a:pt x="7069" y="12675"/>
                  </a:lnTo>
                  <a:lnTo>
                    <a:pt x="6331" y="12675"/>
                  </a:lnTo>
                  <a:lnTo>
                    <a:pt x="6152" y="12459"/>
                  </a:lnTo>
                  <a:lnTo>
                    <a:pt x="6063" y="12164"/>
                  </a:lnTo>
                  <a:lnTo>
                    <a:pt x="6203" y="11794"/>
                  </a:lnTo>
                  <a:lnTo>
                    <a:pt x="6415" y="11690"/>
                  </a:lnTo>
                  <a:lnTo>
                    <a:pt x="14316" y="11690"/>
                  </a:lnTo>
                  <a:lnTo>
                    <a:pt x="3294" y="7444"/>
                  </a:lnTo>
                  <a:close/>
                  <a:moveTo>
                    <a:pt x="19559" y="8197"/>
                  </a:moveTo>
                  <a:lnTo>
                    <a:pt x="16892" y="8197"/>
                  </a:lnTo>
                  <a:lnTo>
                    <a:pt x="17181" y="8367"/>
                  </a:lnTo>
                  <a:lnTo>
                    <a:pt x="17412" y="8703"/>
                  </a:lnTo>
                  <a:lnTo>
                    <a:pt x="17551" y="9174"/>
                  </a:lnTo>
                  <a:lnTo>
                    <a:pt x="17568" y="9696"/>
                  </a:lnTo>
                  <a:lnTo>
                    <a:pt x="17465" y="10162"/>
                  </a:lnTo>
                  <a:lnTo>
                    <a:pt x="17259" y="10526"/>
                  </a:lnTo>
                  <a:lnTo>
                    <a:pt x="16967" y="10743"/>
                  </a:lnTo>
                  <a:lnTo>
                    <a:pt x="16647" y="10761"/>
                  </a:lnTo>
                  <a:lnTo>
                    <a:pt x="18110" y="10761"/>
                  </a:lnTo>
                  <a:lnTo>
                    <a:pt x="18069" y="10630"/>
                  </a:lnTo>
                  <a:lnTo>
                    <a:pt x="18055" y="10125"/>
                  </a:lnTo>
                  <a:lnTo>
                    <a:pt x="18164" y="9639"/>
                  </a:lnTo>
                  <a:lnTo>
                    <a:pt x="18371" y="9242"/>
                  </a:lnTo>
                  <a:lnTo>
                    <a:pt x="18648" y="9007"/>
                  </a:lnTo>
                  <a:lnTo>
                    <a:pt x="18959" y="8989"/>
                  </a:lnTo>
                  <a:lnTo>
                    <a:pt x="21600" y="8989"/>
                  </a:lnTo>
                  <a:lnTo>
                    <a:pt x="19559" y="8197"/>
                  </a:lnTo>
                  <a:close/>
                  <a:moveTo>
                    <a:pt x="9335" y="0"/>
                  </a:moveTo>
                  <a:lnTo>
                    <a:pt x="3525" y="0"/>
                  </a:lnTo>
                  <a:lnTo>
                    <a:pt x="15598" y="4650"/>
                  </a:lnTo>
                  <a:lnTo>
                    <a:pt x="15318" y="6563"/>
                  </a:lnTo>
                  <a:lnTo>
                    <a:pt x="16703" y="6563"/>
                  </a:lnTo>
                  <a:lnTo>
                    <a:pt x="17213" y="3035"/>
                  </a:lnTo>
                  <a:lnTo>
                    <a:pt x="9335" y="0"/>
                  </a:lnTo>
                  <a:close/>
                  <a:moveTo>
                    <a:pt x="8312" y="13390"/>
                  </a:moveTo>
                  <a:lnTo>
                    <a:pt x="5576" y="13390"/>
                  </a:lnTo>
                  <a:lnTo>
                    <a:pt x="9744" y="14996"/>
                  </a:lnTo>
                  <a:lnTo>
                    <a:pt x="9055" y="19724"/>
                  </a:lnTo>
                  <a:lnTo>
                    <a:pt x="10412" y="19724"/>
                  </a:lnTo>
                  <a:lnTo>
                    <a:pt x="10356" y="18748"/>
                  </a:lnTo>
                  <a:lnTo>
                    <a:pt x="10624" y="16832"/>
                  </a:lnTo>
                  <a:lnTo>
                    <a:pt x="11232" y="15157"/>
                  </a:lnTo>
                  <a:lnTo>
                    <a:pt x="11992" y="14053"/>
                  </a:lnTo>
                  <a:lnTo>
                    <a:pt x="9439" y="14053"/>
                  </a:lnTo>
                  <a:lnTo>
                    <a:pt x="9249" y="13751"/>
                  </a:lnTo>
                  <a:lnTo>
                    <a:pt x="9066" y="13589"/>
                  </a:lnTo>
                  <a:lnTo>
                    <a:pt x="9063" y="13405"/>
                  </a:lnTo>
                  <a:lnTo>
                    <a:pt x="8530" y="13405"/>
                  </a:lnTo>
                  <a:lnTo>
                    <a:pt x="8327" y="13403"/>
                  </a:lnTo>
                  <a:lnTo>
                    <a:pt x="8312" y="1339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</p:grpSp>
      <p:sp>
        <p:nvSpPr>
          <p:cNvPr id="842" name="Google Shape;842;p23"/>
          <p:cNvSpPr/>
          <p:nvPr/>
        </p:nvSpPr>
        <p:spPr>
          <a:xfrm>
            <a:off x="3216618" y="515067"/>
            <a:ext cx="178795" cy="219735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843" name="Google Shape;843;p23"/>
          <p:cNvSpPr/>
          <p:nvPr/>
        </p:nvSpPr>
        <p:spPr>
          <a:xfrm>
            <a:off x="4255272" y="62130"/>
            <a:ext cx="185254" cy="231217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844" name="Google Shape;844;p23"/>
          <p:cNvSpPr/>
          <p:nvPr/>
        </p:nvSpPr>
        <p:spPr>
          <a:xfrm>
            <a:off x="2798148" y="461823"/>
            <a:ext cx="93384" cy="234416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845" name="Google Shape;845;p23"/>
          <p:cNvSpPr/>
          <p:nvPr/>
        </p:nvSpPr>
        <p:spPr>
          <a:xfrm>
            <a:off x="3675438" y="526820"/>
            <a:ext cx="120323" cy="120876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846" name="Google Shape;846;p23"/>
          <p:cNvSpPr/>
          <p:nvPr/>
        </p:nvSpPr>
        <p:spPr>
          <a:xfrm>
            <a:off x="4145424" y="638271"/>
            <a:ext cx="120709" cy="120980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847" name="Google Shape;847;p23"/>
          <p:cNvSpPr/>
          <p:nvPr/>
        </p:nvSpPr>
        <p:spPr>
          <a:xfrm>
            <a:off x="0" y="927099"/>
            <a:ext cx="4572000" cy="1430529"/>
          </a:xfrm>
          <a:prstGeom prst="rect">
            <a:avLst/>
          </a:prstGeom>
          <a:solidFill>
            <a:srgbClr val="C7EAFB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848" name="Google Shape;848;p23"/>
          <p:cNvSpPr/>
          <p:nvPr/>
        </p:nvSpPr>
        <p:spPr>
          <a:xfrm>
            <a:off x="0" y="914400"/>
            <a:ext cx="4572000" cy="25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849" name="Google Shape;849;p23"/>
          <p:cNvSpPr/>
          <p:nvPr/>
        </p:nvSpPr>
        <p:spPr>
          <a:xfrm>
            <a:off x="0" y="2357627"/>
            <a:ext cx="4572000" cy="2836674"/>
          </a:xfrm>
          <a:prstGeom prst="rect">
            <a:avLst/>
          </a:prstGeom>
          <a:solidFill>
            <a:srgbClr val="E6E7E8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850" name="Google Shape;850;p23"/>
          <p:cNvSpPr/>
          <p:nvPr/>
        </p:nvSpPr>
        <p:spPr>
          <a:xfrm>
            <a:off x="0" y="2344927"/>
            <a:ext cx="4572000" cy="2540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851" name="Google Shape;851;p23"/>
          <p:cNvSpPr/>
          <p:nvPr/>
        </p:nvSpPr>
        <p:spPr>
          <a:xfrm>
            <a:off x="0" y="5194300"/>
            <a:ext cx="4572000" cy="1206500"/>
          </a:xfrm>
          <a:prstGeom prst="rect">
            <a:avLst/>
          </a:prstGeom>
          <a:solidFill>
            <a:srgbClr val="CCE7D3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852" name="Google Shape;852;p23"/>
          <p:cNvSpPr/>
          <p:nvPr/>
        </p:nvSpPr>
        <p:spPr>
          <a:xfrm>
            <a:off x="0" y="5181600"/>
            <a:ext cx="4572000" cy="25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857" name="Google Shape;857;p23"/>
          <p:cNvSpPr txBox="1">
            <a:spLocks noGrp="1"/>
          </p:cNvSpPr>
          <p:nvPr>
            <p:ph type="title"/>
          </p:nvPr>
        </p:nvSpPr>
        <p:spPr>
          <a:xfrm>
            <a:off x="215900" y="223408"/>
            <a:ext cx="2977515" cy="545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ontserrat Black"/>
              <a:buNone/>
            </a:pPr>
            <a:r>
              <a:rPr lang="fa-IR" sz="2400">
                <a:latin typeface="Vazir Black" panose="020B0603030804020204" pitchFamily="34" charset="-78"/>
                <a:cs typeface="Vazir Black" panose="020B0603030804020204" pitchFamily="34" charset="-78"/>
              </a:rPr>
              <a:t>کنترل رقص</a:t>
            </a:r>
            <a:endParaRPr sz="2400" dirty="0">
              <a:latin typeface="Vazir Black" panose="020B0603030804020204" pitchFamily="34" charset="-78"/>
              <a:cs typeface="Vazir Black" panose="020B0603030804020204" pitchFamily="34" charset="-78"/>
            </a:endParaRPr>
          </a:p>
          <a:p>
            <a:pPr marL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 Medium"/>
              <a:buNone/>
            </a:pPr>
            <a:r>
              <a:rPr lang="en-US" sz="1000" b="0" dirty="0" err="1"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scratch.mit.edu</a:t>
            </a:r>
            <a:endParaRPr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858" name="Google Shape;858;p23"/>
          <p:cNvSpPr txBox="1"/>
          <p:nvPr/>
        </p:nvSpPr>
        <p:spPr>
          <a:xfrm>
            <a:off x="0" y="2465727"/>
            <a:ext cx="4572000" cy="228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9598"/>
              </a:buClr>
              <a:buSzPts val="1400"/>
              <a:buFont typeface="Montserrat Black"/>
              <a:buNone/>
            </a:pPr>
            <a:r>
              <a:rPr lang="fa-IR" sz="1400" i="0" u="none" strike="noStrike" cap="none">
                <a:solidFill>
                  <a:srgbClr val="939598"/>
                </a:solidFill>
                <a:latin typeface="Vazir" panose="020B0603030804020204" pitchFamily="34" charset="-78"/>
                <a:ea typeface="Montserrat Black"/>
                <a:cs typeface="Vazir" panose="020B0603030804020204" pitchFamily="34" charset="-78"/>
                <a:sym typeface="Montserrat Black"/>
              </a:rPr>
              <a:t>این کد را اضافه کن</a:t>
            </a:r>
            <a:endParaRPr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859" name="Google Shape;859;p23"/>
          <p:cNvSpPr txBox="1"/>
          <p:nvPr/>
        </p:nvSpPr>
        <p:spPr>
          <a:xfrm>
            <a:off x="1678919" y="1035707"/>
            <a:ext cx="1214757" cy="228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1CB"/>
              </a:buClr>
              <a:buSzPts val="1400"/>
              <a:buFont typeface="Montserrat Black"/>
              <a:buNone/>
            </a:pPr>
            <a:r>
              <a:rPr lang="fa-IR" sz="1400" i="0" u="none" strike="noStrike" cap="none">
                <a:solidFill>
                  <a:srgbClr val="00A1CB"/>
                </a:solidFill>
                <a:latin typeface="Vazir" panose="020B0603030804020204" pitchFamily="34" charset="-78"/>
                <a:ea typeface="Montserrat Black"/>
                <a:cs typeface="Vazir" panose="020B0603030804020204" pitchFamily="34" charset="-78"/>
                <a:sym typeface="Montserrat Black"/>
              </a:rPr>
              <a:t>آماده شو</a:t>
            </a:r>
            <a:endParaRPr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860" name="Google Shape;860;p23"/>
          <p:cNvSpPr txBox="1"/>
          <p:nvPr/>
        </p:nvSpPr>
        <p:spPr>
          <a:xfrm>
            <a:off x="1773852" y="5289700"/>
            <a:ext cx="1024296" cy="238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BA883"/>
              </a:buClr>
              <a:buSzPts val="1400"/>
              <a:buFont typeface="Montserrat Black"/>
              <a:buNone/>
            </a:pPr>
            <a:r>
              <a:rPr lang="fa-IR" sz="1400" i="0" u="none" strike="noStrike" cap="none">
                <a:solidFill>
                  <a:srgbClr val="6BA883"/>
                </a:solidFill>
                <a:latin typeface="Vazir" panose="020B0603030804020204" pitchFamily="34" charset="-78"/>
                <a:ea typeface="Montserrat Black"/>
                <a:cs typeface="Vazir" panose="020B0603030804020204" pitchFamily="34" charset="-78"/>
                <a:sym typeface="Montserrat Black"/>
              </a:rPr>
              <a:t>امتحانش کن</a:t>
            </a:r>
            <a:endParaRPr sz="1800" i="0" u="none" strike="noStrike" cap="none" dirty="0">
              <a:solidFill>
                <a:srgbClr val="000000"/>
              </a:solidFill>
              <a:latin typeface="Vazir" panose="020B0603030804020204" pitchFamily="34" charset="-78"/>
              <a:ea typeface="Montserrat Black"/>
              <a:cs typeface="Vazir" panose="020B0603030804020204" pitchFamily="34" charset="-78"/>
              <a:sym typeface="Montserrat Black"/>
            </a:endParaRPr>
          </a:p>
        </p:txBody>
      </p:sp>
      <p:sp>
        <p:nvSpPr>
          <p:cNvPr id="861" name="Google Shape;861;p23"/>
          <p:cNvSpPr/>
          <p:nvPr/>
        </p:nvSpPr>
        <p:spPr>
          <a:xfrm>
            <a:off x="1145295" y="5570178"/>
            <a:ext cx="204585" cy="221915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862" name="Google Shape;862;p23"/>
          <p:cNvSpPr/>
          <p:nvPr/>
        </p:nvSpPr>
        <p:spPr>
          <a:xfrm>
            <a:off x="1145295" y="5816088"/>
            <a:ext cx="204585" cy="221918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863" name="Google Shape;863;p23"/>
          <p:cNvSpPr/>
          <p:nvPr/>
        </p:nvSpPr>
        <p:spPr>
          <a:xfrm>
            <a:off x="1373936" y="5816088"/>
            <a:ext cx="204585" cy="221918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864" name="Google Shape;864;p23"/>
          <p:cNvSpPr/>
          <p:nvPr/>
        </p:nvSpPr>
        <p:spPr>
          <a:xfrm>
            <a:off x="916654" y="5816088"/>
            <a:ext cx="204585" cy="221918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865" name="Google Shape;865;p23"/>
          <p:cNvSpPr/>
          <p:nvPr/>
        </p:nvSpPr>
        <p:spPr>
          <a:xfrm>
            <a:off x="3406974" y="1287303"/>
            <a:ext cx="712471" cy="71247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9290" y="0"/>
                </a:moveTo>
                <a:lnTo>
                  <a:pt x="2310" y="0"/>
                </a:lnTo>
                <a:lnTo>
                  <a:pt x="975" y="36"/>
                </a:lnTo>
                <a:lnTo>
                  <a:pt x="289" y="289"/>
                </a:lnTo>
                <a:lnTo>
                  <a:pt x="36" y="975"/>
                </a:lnTo>
                <a:lnTo>
                  <a:pt x="0" y="2310"/>
                </a:lnTo>
                <a:lnTo>
                  <a:pt x="0" y="19290"/>
                </a:lnTo>
                <a:lnTo>
                  <a:pt x="36" y="20625"/>
                </a:lnTo>
                <a:lnTo>
                  <a:pt x="289" y="21311"/>
                </a:lnTo>
                <a:lnTo>
                  <a:pt x="975" y="21564"/>
                </a:lnTo>
                <a:lnTo>
                  <a:pt x="2310" y="21600"/>
                </a:lnTo>
                <a:lnTo>
                  <a:pt x="19290" y="21600"/>
                </a:lnTo>
                <a:lnTo>
                  <a:pt x="20625" y="21564"/>
                </a:lnTo>
                <a:lnTo>
                  <a:pt x="21311" y="21311"/>
                </a:lnTo>
                <a:lnTo>
                  <a:pt x="21564" y="20625"/>
                </a:lnTo>
                <a:lnTo>
                  <a:pt x="21600" y="19290"/>
                </a:lnTo>
                <a:lnTo>
                  <a:pt x="21600" y="2310"/>
                </a:lnTo>
                <a:lnTo>
                  <a:pt x="21564" y="975"/>
                </a:lnTo>
                <a:lnTo>
                  <a:pt x="21311" y="289"/>
                </a:lnTo>
                <a:lnTo>
                  <a:pt x="20625" y="36"/>
                </a:lnTo>
                <a:lnTo>
                  <a:pt x="1929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866" name="Google Shape;866;p23"/>
          <p:cNvSpPr/>
          <p:nvPr/>
        </p:nvSpPr>
        <p:spPr>
          <a:xfrm>
            <a:off x="3669438" y="1325403"/>
            <a:ext cx="187544" cy="526332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867" name="Google Shape;867;p23"/>
          <p:cNvSpPr/>
          <p:nvPr/>
        </p:nvSpPr>
        <p:spPr>
          <a:xfrm>
            <a:off x="3406974" y="1287303"/>
            <a:ext cx="712471" cy="71247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310" y="0"/>
                </a:moveTo>
                <a:lnTo>
                  <a:pt x="975" y="36"/>
                </a:lnTo>
                <a:lnTo>
                  <a:pt x="289" y="289"/>
                </a:lnTo>
                <a:lnTo>
                  <a:pt x="36" y="975"/>
                </a:lnTo>
                <a:lnTo>
                  <a:pt x="0" y="2310"/>
                </a:lnTo>
                <a:lnTo>
                  <a:pt x="0" y="19290"/>
                </a:lnTo>
                <a:lnTo>
                  <a:pt x="36" y="20625"/>
                </a:lnTo>
                <a:lnTo>
                  <a:pt x="289" y="21311"/>
                </a:lnTo>
                <a:lnTo>
                  <a:pt x="975" y="21564"/>
                </a:lnTo>
                <a:lnTo>
                  <a:pt x="2310" y="21600"/>
                </a:lnTo>
                <a:lnTo>
                  <a:pt x="19290" y="21600"/>
                </a:lnTo>
                <a:lnTo>
                  <a:pt x="20625" y="21564"/>
                </a:lnTo>
                <a:lnTo>
                  <a:pt x="21311" y="21311"/>
                </a:lnTo>
                <a:lnTo>
                  <a:pt x="21564" y="20625"/>
                </a:lnTo>
                <a:lnTo>
                  <a:pt x="21600" y="19290"/>
                </a:lnTo>
                <a:lnTo>
                  <a:pt x="21600" y="2310"/>
                </a:lnTo>
                <a:lnTo>
                  <a:pt x="21564" y="975"/>
                </a:lnTo>
                <a:lnTo>
                  <a:pt x="21311" y="289"/>
                </a:lnTo>
                <a:lnTo>
                  <a:pt x="20625" y="36"/>
                </a:lnTo>
                <a:lnTo>
                  <a:pt x="19290" y="0"/>
                </a:lnTo>
                <a:lnTo>
                  <a:pt x="2310" y="0"/>
                </a:lnTo>
                <a:close/>
              </a:path>
            </a:pathLst>
          </a:custGeom>
          <a:noFill/>
          <a:ln w="19050" cap="flat" cmpd="sng">
            <a:solidFill>
              <a:srgbClr val="00A1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868" name="Google Shape;868;p23"/>
          <p:cNvSpPr txBox="1"/>
          <p:nvPr/>
        </p:nvSpPr>
        <p:spPr>
          <a:xfrm>
            <a:off x="3472143" y="1849746"/>
            <a:ext cx="582931" cy="127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800"/>
              <a:buFont typeface="Roboto Medium"/>
              <a:buNone/>
            </a:pPr>
            <a:r>
              <a:rPr lang="en-US" sz="800" b="0" i="0" u="none" strike="noStrike" cap="none">
                <a:solidFill>
                  <a:srgbClr val="231F20"/>
                </a:solidFill>
                <a:latin typeface="Roboto Medium"/>
                <a:ea typeface="Roboto Medium"/>
                <a:cs typeface="Roboto Medium"/>
                <a:sym typeface="Roboto Medium"/>
              </a:rPr>
              <a:t>Jouvi Dance</a:t>
            </a:r>
            <a:endParaRPr/>
          </a:p>
        </p:txBody>
      </p:sp>
      <p:sp>
        <p:nvSpPr>
          <p:cNvPr id="874" name="Google Shape;874;p23"/>
          <p:cNvSpPr/>
          <p:nvPr/>
        </p:nvSpPr>
        <p:spPr>
          <a:xfrm>
            <a:off x="615029" y="1437342"/>
            <a:ext cx="412396" cy="412395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875" name="Google Shape;875;p23"/>
          <p:cNvSpPr/>
          <p:nvPr/>
        </p:nvSpPr>
        <p:spPr>
          <a:xfrm>
            <a:off x="615029" y="1437342"/>
            <a:ext cx="412395" cy="412395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00" y="21600"/>
                </a:moveTo>
                <a:lnTo>
                  <a:pt x="13276" y="21315"/>
                </a:lnTo>
                <a:lnTo>
                  <a:pt x="15550" y="20502"/>
                </a:lnTo>
                <a:lnTo>
                  <a:pt x="17555" y="19227"/>
                </a:lnTo>
                <a:lnTo>
                  <a:pt x="19227" y="17555"/>
                </a:lnTo>
                <a:lnTo>
                  <a:pt x="20502" y="15550"/>
                </a:lnTo>
                <a:lnTo>
                  <a:pt x="21315" y="13276"/>
                </a:lnTo>
                <a:lnTo>
                  <a:pt x="21600" y="10800"/>
                </a:lnTo>
                <a:lnTo>
                  <a:pt x="21315" y="8324"/>
                </a:lnTo>
                <a:lnTo>
                  <a:pt x="20502" y="6050"/>
                </a:lnTo>
                <a:lnTo>
                  <a:pt x="19227" y="4045"/>
                </a:lnTo>
                <a:lnTo>
                  <a:pt x="17555" y="2373"/>
                </a:lnTo>
                <a:lnTo>
                  <a:pt x="15550" y="1098"/>
                </a:lnTo>
                <a:lnTo>
                  <a:pt x="13276" y="285"/>
                </a:lnTo>
                <a:lnTo>
                  <a:pt x="10800" y="0"/>
                </a:lnTo>
                <a:lnTo>
                  <a:pt x="8324" y="285"/>
                </a:lnTo>
                <a:lnTo>
                  <a:pt x="6050" y="1098"/>
                </a:lnTo>
                <a:lnTo>
                  <a:pt x="4045" y="2373"/>
                </a:lnTo>
                <a:lnTo>
                  <a:pt x="2373" y="4045"/>
                </a:lnTo>
                <a:lnTo>
                  <a:pt x="1098" y="6050"/>
                </a:lnTo>
                <a:lnTo>
                  <a:pt x="285" y="8324"/>
                </a:lnTo>
                <a:lnTo>
                  <a:pt x="0" y="10800"/>
                </a:lnTo>
                <a:lnTo>
                  <a:pt x="285" y="13276"/>
                </a:lnTo>
                <a:lnTo>
                  <a:pt x="1098" y="15550"/>
                </a:lnTo>
                <a:lnTo>
                  <a:pt x="2373" y="17555"/>
                </a:lnTo>
                <a:lnTo>
                  <a:pt x="4045" y="19227"/>
                </a:lnTo>
                <a:lnTo>
                  <a:pt x="6050" y="20502"/>
                </a:lnTo>
                <a:lnTo>
                  <a:pt x="8324" y="21315"/>
                </a:lnTo>
                <a:lnTo>
                  <a:pt x="10800" y="21600"/>
                </a:lnTo>
                <a:close/>
              </a:path>
            </a:pathLst>
          </a:custGeom>
          <a:noFill/>
          <a:ln w="19050" cap="flat" cmpd="sng">
            <a:solidFill>
              <a:srgbClr val="00A1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6F0FE40-A3D0-C54B-A84C-9517FBBF8E4F}"/>
              </a:ext>
            </a:extLst>
          </p:cNvPr>
          <p:cNvSpPr/>
          <p:nvPr/>
        </p:nvSpPr>
        <p:spPr>
          <a:xfrm>
            <a:off x="1633737" y="5792093"/>
            <a:ext cx="2286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40005" rtl="1">
              <a:spcBef>
                <a:spcPts val="1300"/>
              </a:spcBef>
              <a:buClr>
                <a:srgbClr val="636466"/>
              </a:buClr>
              <a:buSzPts val="900"/>
            </a:pP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کلیدهای جهت دار کیبورد را بزنید.</a:t>
            </a:r>
            <a:endParaRPr lang="en-US" sz="900"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50" name="Google Shape;695;p19">
            <a:extLst>
              <a:ext uri="{FF2B5EF4-FFF2-40B4-BE49-F238E27FC236}">
                <a16:creationId xmlns:a16="http://schemas.microsoft.com/office/drawing/2014/main" id="{E54D2FAA-1C32-41F8-9C8F-239D9B9D9B8E}"/>
              </a:ext>
            </a:extLst>
          </p:cNvPr>
          <p:cNvSpPr txBox="1"/>
          <p:nvPr/>
        </p:nvSpPr>
        <p:spPr>
          <a:xfrm>
            <a:off x="333653" y="1946859"/>
            <a:ext cx="1007258" cy="268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5080" lvl="0" indent="133350" algn="ctr" rtl="0">
              <a:lnSpc>
                <a:spcPct val="111099"/>
              </a:lnSpc>
              <a:spcBef>
                <a:spcPts val="0"/>
              </a:spcBef>
              <a:spcAft>
                <a:spcPts val="0"/>
              </a:spcAft>
              <a:buClr>
                <a:srgbClr val="636466"/>
              </a:buClr>
              <a:buSzPts val="900"/>
              <a:buFont typeface="Roboto Medium"/>
              <a:buNone/>
            </a:pPr>
            <a:r>
              <a:rPr lang="fa-IR" sz="900" b="0" i="0" u="none" strike="noStrike" cap="none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به کتابخانه شکلک‌ها بروید.</a:t>
            </a:r>
            <a:endParaRPr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51" name="Google Shape;698;p19">
            <a:extLst>
              <a:ext uri="{FF2B5EF4-FFF2-40B4-BE49-F238E27FC236}">
                <a16:creationId xmlns:a16="http://schemas.microsoft.com/office/drawing/2014/main" id="{8EA6C3D7-7DA0-48FB-AF83-ED279D7585D2}"/>
              </a:ext>
            </a:extLst>
          </p:cNvPr>
          <p:cNvSpPr txBox="1"/>
          <p:nvPr/>
        </p:nvSpPr>
        <p:spPr>
          <a:xfrm>
            <a:off x="1520616" y="2047755"/>
            <a:ext cx="1530768" cy="167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466"/>
              </a:buClr>
              <a:buSzPts val="900"/>
              <a:buFont typeface="Roboto Medium"/>
              <a:buNone/>
            </a:pPr>
            <a:r>
              <a:rPr lang="fa-IR" sz="900" b="0" i="0" u="none" strike="noStrike" cap="none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بر روی گروه </a:t>
            </a:r>
            <a:r>
              <a:rPr lang="fa-IR" sz="900" b="1" i="0" u="none" strike="noStrike" cap="none">
                <a:solidFill>
                  <a:srgbClr val="636466"/>
                </a:solidFill>
                <a:latin typeface="Vazir Bold" panose="020B0603030804020204" pitchFamily="34" charset="-78"/>
                <a:ea typeface="Roboto Medium"/>
                <a:cs typeface="Vazir Bold" panose="020B0603030804020204" pitchFamily="34" charset="-78"/>
                <a:sym typeface="Roboto Medium"/>
              </a:rPr>
              <a:t>رقص</a:t>
            </a:r>
            <a:r>
              <a:rPr lang="fa-IR" sz="900" b="0" i="0" u="none" strike="noStrike" cap="none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 کلیک کنید.</a:t>
            </a:r>
            <a:endParaRPr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52" name="Google Shape;702;p19">
            <a:extLst>
              <a:ext uri="{FF2B5EF4-FFF2-40B4-BE49-F238E27FC236}">
                <a16:creationId xmlns:a16="http://schemas.microsoft.com/office/drawing/2014/main" id="{866D6E00-7A2F-418C-8FA1-4A3B48C3E1CF}"/>
              </a:ext>
            </a:extLst>
          </p:cNvPr>
          <p:cNvSpPr txBox="1"/>
          <p:nvPr/>
        </p:nvSpPr>
        <p:spPr>
          <a:xfrm>
            <a:off x="3331566" y="2049911"/>
            <a:ext cx="906781" cy="127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466"/>
              </a:buClr>
              <a:buSzPts val="900"/>
              <a:buFont typeface="Roboto Medium"/>
              <a:buNone/>
            </a:pPr>
            <a:r>
              <a:rPr lang="fa-IR" sz="900" b="0" i="0" u="none" strike="noStrike" cap="none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رقصنده‌ای را </a:t>
            </a:r>
          </a:p>
          <a:p>
            <a:pPr marL="0" marR="0" lvl="0" indent="12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466"/>
              </a:buClr>
              <a:buSzPts val="900"/>
              <a:buFont typeface="Roboto Medium"/>
              <a:buNone/>
            </a:pP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انتخاب کنید.</a:t>
            </a:r>
            <a:endParaRPr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D9A61752-7815-429D-AA15-FBF358430FDE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50760" t="20045" b="9391"/>
          <a:stretch/>
        </p:blipFill>
        <p:spPr>
          <a:xfrm>
            <a:off x="1877487" y="1520213"/>
            <a:ext cx="823445" cy="302692"/>
          </a:xfrm>
          <a:prstGeom prst="roundRect">
            <a:avLst>
              <a:gd name="adj" fmla="val 11423"/>
            </a:avLst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CF93C241-FD3B-4B4A-B6ED-00569BA7862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287273" y="1697448"/>
            <a:ext cx="93656" cy="119412"/>
          </a:xfrm>
          <a:prstGeom prst="rect">
            <a:avLst/>
          </a:prstGeom>
        </p:spPr>
      </p:pic>
      <p:sp>
        <p:nvSpPr>
          <p:cNvPr id="55" name="Google Shape;777;p21">
            <a:extLst>
              <a:ext uri="{FF2B5EF4-FFF2-40B4-BE49-F238E27FC236}">
                <a16:creationId xmlns:a16="http://schemas.microsoft.com/office/drawing/2014/main" id="{E15B4118-5D4D-40D0-BBA2-EB80C3A72AA3}"/>
              </a:ext>
            </a:extLst>
          </p:cNvPr>
          <p:cNvSpPr/>
          <p:nvPr/>
        </p:nvSpPr>
        <p:spPr>
          <a:xfrm>
            <a:off x="1871978" y="1513780"/>
            <a:ext cx="828042" cy="30678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160" y="0"/>
                </a:moveTo>
                <a:lnTo>
                  <a:pt x="809" y="141"/>
                </a:lnTo>
                <a:lnTo>
                  <a:pt x="429" y="637"/>
                </a:lnTo>
                <a:lnTo>
                  <a:pt x="125" y="1596"/>
                </a:lnTo>
                <a:lnTo>
                  <a:pt x="0" y="3130"/>
                </a:lnTo>
                <a:lnTo>
                  <a:pt x="0" y="18470"/>
                </a:lnTo>
                <a:lnTo>
                  <a:pt x="52" y="19416"/>
                </a:lnTo>
                <a:lnTo>
                  <a:pt x="236" y="20441"/>
                </a:lnTo>
                <a:lnTo>
                  <a:pt x="591" y="21263"/>
                </a:lnTo>
                <a:lnTo>
                  <a:pt x="1160" y="21600"/>
                </a:lnTo>
                <a:lnTo>
                  <a:pt x="20440" y="21600"/>
                </a:lnTo>
                <a:lnTo>
                  <a:pt x="20791" y="21459"/>
                </a:lnTo>
                <a:lnTo>
                  <a:pt x="21171" y="20963"/>
                </a:lnTo>
                <a:lnTo>
                  <a:pt x="21475" y="20003"/>
                </a:lnTo>
                <a:lnTo>
                  <a:pt x="21600" y="18470"/>
                </a:lnTo>
                <a:lnTo>
                  <a:pt x="21600" y="3130"/>
                </a:lnTo>
                <a:lnTo>
                  <a:pt x="21548" y="2184"/>
                </a:lnTo>
                <a:lnTo>
                  <a:pt x="21364" y="1159"/>
                </a:lnTo>
                <a:lnTo>
                  <a:pt x="21009" y="337"/>
                </a:lnTo>
                <a:lnTo>
                  <a:pt x="20440" y="0"/>
                </a:lnTo>
                <a:lnTo>
                  <a:pt x="1160" y="0"/>
                </a:lnTo>
                <a:close/>
              </a:path>
            </a:pathLst>
          </a:custGeom>
          <a:noFill/>
          <a:ln w="12700" cap="flat" cmpd="sng">
            <a:solidFill>
              <a:srgbClr val="00A1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869" name="Google Shape;869;p23"/>
          <p:cNvSpPr txBox="1"/>
          <p:nvPr/>
        </p:nvSpPr>
        <p:spPr>
          <a:xfrm>
            <a:off x="419099" y="2898964"/>
            <a:ext cx="1614807" cy="268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5080" lvl="0" indent="12700" algn="r" rtl="1">
              <a:lnSpc>
                <a:spcPct val="111099"/>
              </a:lnSpc>
              <a:spcBef>
                <a:spcPts val="0"/>
              </a:spcBef>
              <a:spcAft>
                <a:spcPts val="0"/>
              </a:spcAft>
              <a:buClr>
                <a:srgbClr val="636466"/>
              </a:buClr>
              <a:buSzPts val="900"/>
              <a:buFont typeface="Roboto Medium"/>
              <a:buNone/>
            </a:pPr>
            <a:r>
              <a:rPr lang="fa-IR" sz="900" b="0" i="0" u="none" strike="noStrike" cap="none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برای هر حرکت رقص یک کلید متفاوت را انتخاب کنید.</a:t>
            </a:r>
            <a:endParaRPr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870" name="Google Shape;870;p23"/>
          <p:cNvSpPr txBox="1"/>
          <p:nvPr/>
        </p:nvSpPr>
        <p:spPr>
          <a:xfrm>
            <a:off x="2700932" y="2869363"/>
            <a:ext cx="1588878" cy="172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466"/>
              </a:buClr>
              <a:buSzPts val="900"/>
              <a:buFont typeface="Roboto Medium"/>
              <a:buNone/>
            </a:pPr>
            <a:r>
              <a:rPr lang="fa-IR" sz="900" b="0" i="0" u="none" strike="noStrike" cap="none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یکی از حالت‌های رقص را از منو انتخاب کنید.</a:t>
            </a:r>
            <a:endParaRPr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0A4E0B4-6BC4-4F9B-9EA9-FC792B65C1D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661086" y="3276037"/>
            <a:ext cx="1591550" cy="7315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63D7A83-E431-4396-B59A-4B2F48603A4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47586" y="3276037"/>
            <a:ext cx="1591551" cy="73152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8E53DF6-E9FA-4B1D-8E19-667F439BF6D1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646797" y="4155500"/>
            <a:ext cx="1591550" cy="73152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C987BEB-E04B-4B12-9F29-3E32A2C93753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94449" y="4155500"/>
            <a:ext cx="1591550" cy="731520"/>
          </a:xfrm>
          <a:prstGeom prst="rect">
            <a:avLst/>
          </a:prstGeom>
        </p:spPr>
      </p:pic>
      <p:cxnSp>
        <p:nvCxnSpPr>
          <p:cNvPr id="871" name="Google Shape;871;p23"/>
          <p:cNvCxnSpPr/>
          <p:nvPr/>
        </p:nvCxnSpPr>
        <p:spPr>
          <a:xfrm rot="10800000" flipH="1">
            <a:off x="1290319" y="3236174"/>
            <a:ext cx="1" cy="289751"/>
          </a:xfrm>
          <a:prstGeom prst="straightConnector1">
            <a:avLst/>
          </a:prstGeom>
          <a:noFill/>
          <a:ln w="12700" cap="flat" cmpd="sng">
            <a:solidFill>
              <a:srgbClr val="63646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72" name="Google Shape;872;p23"/>
          <p:cNvSpPr/>
          <p:nvPr/>
        </p:nvSpPr>
        <p:spPr>
          <a:xfrm flipH="1">
            <a:off x="2670580" y="3080451"/>
            <a:ext cx="260577" cy="71323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</a:path>
            </a:pathLst>
          </a:custGeom>
          <a:noFill/>
          <a:ln w="12675" cap="flat" cmpd="sng">
            <a:solidFill>
              <a:srgbClr val="6364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" name="Google Shape;885;p24"/>
          <p:cNvSpPr/>
          <p:nvPr/>
        </p:nvSpPr>
        <p:spPr>
          <a:xfrm>
            <a:off x="0" y="0"/>
            <a:ext cx="4572000" cy="6400800"/>
          </a:xfrm>
          <a:prstGeom prst="rect">
            <a:avLst/>
          </a:prstGeom>
          <a:solidFill>
            <a:srgbClr val="F2718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886" name="Google Shape;886;p24"/>
          <p:cNvSpPr/>
          <p:nvPr/>
        </p:nvSpPr>
        <p:spPr>
          <a:xfrm>
            <a:off x="2133600" y="5867400"/>
            <a:ext cx="304801" cy="30480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00" y="0"/>
                </a:moveTo>
                <a:lnTo>
                  <a:pt x="7386" y="551"/>
                </a:lnTo>
                <a:lnTo>
                  <a:pt x="4422" y="2084"/>
                </a:lnTo>
                <a:lnTo>
                  <a:pt x="2084" y="4422"/>
                </a:lnTo>
                <a:lnTo>
                  <a:pt x="551" y="7386"/>
                </a:lnTo>
                <a:lnTo>
                  <a:pt x="0" y="10800"/>
                </a:lnTo>
                <a:lnTo>
                  <a:pt x="551" y="14213"/>
                </a:lnTo>
                <a:lnTo>
                  <a:pt x="2084" y="17178"/>
                </a:lnTo>
                <a:lnTo>
                  <a:pt x="4422" y="19516"/>
                </a:lnTo>
                <a:lnTo>
                  <a:pt x="7386" y="21049"/>
                </a:lnTo>
                <a:lnTo>
                  <a:pt x="10800" y="21600"/>
                </a:lnTo>
                <a:lnTo>
                  <a:pt x="14213" y="21049"/>
                </a:lnTo>
                <a:lnTo>
                  <a:pt x="17178" y="19516"/>
                </a:lnTo>
                <a:lnTo>
                  <a:pt x="19516" y="17178"/>
                </a:lnTo>
                <a:lnTo>
                  <a:pt x="21049" y="14213"/>
                </a:lnTo>
                <a:lnTo>
                  <a:pt x="21600" y="10800"/>
                </a:lnTo>
                <a:lnTo>
                  <a:pt x="21049" y="7386"/>
                </a:lnTo>
                <a:lnTo>
                  <a:pt x="19516" y="4422"/>
                </a:lnTo>
                <a:lnTo>
                  <a:pt x="17178" y="2084"/>
                </a:lnTo>
                <a:lnTo>
                  <a:pt x="14213" y="551"/>
                </a:lnTo>
                <a:lnTo>
                  <a:pt x="10800" y="0"/>
                </a:lnTo>
                <a:close/>
              </a:path>
            </a:pathLst>
          </a:custGeom>
          <a:solidFill>
            <a:srgbClr val="F04E6E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grpSp>
        <p:nvGrpSpPr>
          <p:cNvPr id="887" name="Google Shape;887;p24"/>
          <p:cNvGrpSpPr/>
          <p:nvPr/>
        </p:nvGrpSpPr>
        <p:grpSpPr>
          <a:xfrm>
            <a:off x="3505579" y="248457"/>
            <a:ext cx="959067" cy="666801"/>
            <a:chOff x="0" y="0"/>
            <a:chExt cx="959066" cy="666800"/>
          </a:xfrm>
        </p:grpSpPr>
        <p:sp>
          <p:nvSpPr>
            <p:cNvPr id="888" name="Google Shape;888;p24"/>
            <p:cNvSpPr/>
            <p:nvPr/>
          </p:nvSpPr>
          <p:spPr>
            <a:xfrm>
              <a:off x="0" y="38568"/>
              <a:ext cx="878458" cy="62823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474" y="0"/>
                  </a:moveTo>
                  <a:lnTo>
                    <a:pt x="0" y="14607"/>
                  </a:lnTo>
                  <a:lnTo>
                    <a:pt x="21106" y="21600"/>
                  </a:lnTo>
                  <a:lnTo>
                    <a:pt x="21600" y="18688"/>
                  </a:lnTo>
                  <a:lnTo>
                    <a:pt x="16998" y="18688"/>
                  </a:lnTo>
                  <a:lnTo>
                    <a:pt x="16016" y="18377"/>
                  </a:lnTo>
                  <a:lnTo>
                    <a:pt x="15158" y="17669"/>
                  </a:lnTo>
                  <a:lnTo>
                    <a:pt x="14488" y="16618"/>
                  </a:lnTo>
                  <a:lnTo>
                    <a:pt x="14252" y="15858"/>
                  </a:lnTo>
                  <a:lnTo>
                    <a:pt x="12473" y="15858"/>
                  </a:lnTo>
                  <a:lnTo>
                    <a:pt x="10944" y="15371"/>
                  </a:lnTo>
                  <a:lnTo>
                    <a:pt x="9417" y="14853"/>
                  </a:lnTo>
                  <a:lnTo>
                    <a:pt x="5411" y="14853"/>
                  </a:lnTo>
                  <a:lnTo>
                    <a:pt x="4435" y="14530"/>
                  </a:lnTo>
                  <a:lnTo>
                    <a:pt x="3581" y="13818"/>
                  </a:lnTo>
                  <a:lnTo>
                    <a:pt x="2914" y="12771"/>
                  </a:lnTo>
                  <a:lnTo>
                    <a:pt x="2500" y="11446"/>
                  </a:lnTo>
                  <a:lnTo>
                    <a:pt x="2407" y="9999"/>
                  </a:lnTo>
                  <a:lnTo>
                    <a:pt x="2637" y="8632"/>
                  </a:lnTo>
                  <a:lnTo>
                    <a:pt x="3151" y="7437"/>
                  </a:lnTo>
                  <a:lnTo>
                    <a:pt x="3910" y="6502"/>
                  </a:lnTo>
                  <a:lnTo>
                    <a:pt x="4875" y="5918"/>
                  </a:lnTo>
                  <a:lnTo>
                    <a:pt x="5904" y="5792"/>
                  </a:lnTo>
                  <a:lnTo>
                    <a:pt x="8135" y="5792"/>
                  </a:lnTo>
                  <a:lnTo>
                    <a:pt x="2546" y="3940"/>
                  </a:lnTo>
                  <a:lnTo>
                    <a:pt x="2676" y="3196"/>
                  </a:lnTo>
                  <a:lnTo>
                    <a:pt x="12134" y="3196"/>
                  </a:lnTo>
                  <a:lnTo>
                    <a:pt x="8095" y="1858"/>
                  </a:lnTo>
                  <a:lnTo>
                    <a:pt x="8150" y="1536"/>
                  </a:lnTo>
                  <a:lnTo>
                    <a:pt x="7129" y="1536"/>
                  </a:lnTo>
                  <a:lnTo>
                    <a:pt x="2474" y="0"/>
                  </a:lnTo>
                  <a:close/>
                </a:path>
              </a:pathLst>
            </a:custGeom>
            <a:solidFill>
              <a:srgbClr val="F04E6E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889" name="Google Shape;889;p24"/>
            <p:cNvSpPr/>
            <p:nvPr/>
          </p:nvSpPr>
          <p:spPr>
            <a:xfrm>
              <a:off x="691306" y="318390"/>
              <a:ext cx="243761" cy="2637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9705" y="0"/>
                  </a:moveTo>
                  <a:lnTo>
                    <a:pt x="1587" y="0"/>
                  </a:lnTo>
                  <a:lnTo>
                    <a:pt x="5124" y="732"/>
                  </a:lnTo>
                  <a:lnTo>
                    <a:pt x="8210" y="2410"/>
                  </a:lnTo>
                  <a:lnTo>
                    <a:pt x="10619" y="4912"/>
                  </a:lnTo>
                  <a:lnTo>
                    <a:pt x="12124" y="8114"/>
                  </a:lnTo>
                  <a:lnTo>
                    <a:pt x="12468" y="11553"/>
                  </a:lnTo>
                  <a:lnTo>
                    <a:pt x="11666" y="14804"/>
                  </a:lnTo>
                  <a:lnTo>
                    <a:pt x="9854" y="17651"/>
                  </a:lnTo>
                  <a:lnTo>
                    <a:pt x="7170" y="19878"/>
                  </a:lnTo>
                  <a:lnTo>
                    <a:pt x="3751" y="21268"/>
                  </a:lnTo>
                  <a:lnTo>
                    <a:pt x="0" y="21600"/>
                  </a:lnTo>
                  <a:lnTo>
                    <a:pt x="16584" y="21600"/>
                  </a:lnTo>
                  <a:lnTo>
                    <a:pt x="21600" y="2037"/>
                  </a:lnTo>
                  <a:lnTo>
                    <a:pt x="19003" y="2037"/>
                  </a:lnTo>
                  <a:lnTo>
                    <a:pt x="9705" y="0"/>
                  </a:lnTo>
                  <a:close/>
                </a:path>
              </a:pathLst>
            </a:custGeom>
            <a:solidFill>
              <a:srgbClr val="F04E6E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890" name="Google Shape;890;p24"/>
            <p:cNvSpPr/>
            <p:nvPr/>
          </p:nvSpPr>
          <p:spPr>
            <a:xfrm>
              <a:off x="108850" y="131532"/>
              <a:ext cx="838322" cy="2117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9911" y="0"/>
                  </a:moveTo>
                  <a:lnTo>
                    <a:pt x="0" y="0"/>
                  </a:lnTo>
                  <a:lnTo>
                    <a:pt x="20656" y="19379"/>
                  </a:lnTo>
                  <a:lnTo>
                    <a:pt x="20533" y="21600"/>
                  </a:lnTo>
                  <a:lnTo>
                    <a:pt x="21288" y="21600"/>
                  </a:lnTo>
                  <a:lnTo>
                    <a:pt x="21600" y="16389"/>
                  </a:lnTo>
                  <a:lnTo>
                    <a:pt x="19085" y="16389"/>
                  </a:lnTo>
                  <a:lnTo>
                    <a:pt x="18839" y="16027"/>
                  </a:lnTo>
                  <a:lnTo>
                    <a:pt x="18640" y="15348"/>
                  </a:lnTo>
                  <a:lnTo>
                    <a:pt x="18556" y="14700"/>
                  </a:lnTo>
                  <a:lnTo>
                    <a:pt x="17288" y="14700"/>
                  </a:lnTo>
                  <a:lnTo>
                    <a:pt x="17039" y="14327"/>
                  </a:lnTo>
                  <a:lnTo>
                    <a:pt x="16845" y="13609"/>
                  </a:lnTo>
                  <a:lnTo>
                    <a:pt x="16732" y="12609"/>
                  </a:lnTo>
                  <a:lnTo>
                    <a:pt x="16727" y="11566"/>
                  </a:lnTo>
                  <a:lnTo>
                    <a:pt x="16819" y="10601"/>
                  </a:lnTo>
                  <a:lnTo>
                    <a:pt x="16992" y="9826"/>
                  </a:lnTo>
                  <a:lnTo>
                    <a:pt x="17228" y="9353"/>
                  </a:lnTo>
                  <a:lnTo>
                    <a:pt x="17501" y="9291"/>
                  </a:lnTo>
                  <a:lnTo>
                    <a:pt x="19811" y="9291"/>
                  </a:lnTo>
                  <a:lnTo>
                    <a:pt x="17274" y="6896"/>
                  </a:lnTo>
                  <a:lnTo>
                    <a:pt x="17336" y="5843"/>
                  </a:lnTo>
                  <a:lnTo>
                    <a:pt x="16136" y="5843"/>
                  </a:lnTo>
                  <a:lnTo>
                    <a:pt x="9911" y="0"/>
                  </a:lnTo>
                  <a:close/>
                </a:path>
              </a:pathLst>
            </a:custGeom>
            <a:solidFill>
              <a:srgbClr val="F04E6E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891" name="Google Shape;891;p24"/>
            <p:cNvSpPr/>
            <p:nvPr/>
          </p:nvSpPr>
          <p:spPr>
            <a:xfrm>
              <a:off x="849577" y="238970"/>
              <a:ext cx="109489" cy="5321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9095" y="0"/>
                  </a:moveTo>
                  <a:lnTo>
                    <a:pt x="1578" y="0"/>
                  </a:lnTo>
                  <a:lnTo>
                    <a:pt x="3527" y="1522"/>
                  </a:lnTo>
                  <a:lnTo>
                    <a:pt x="5096" y="4397"/>
                  </a:lnTo>
                  <a:lnTo>
                    <a:pt x="6023" y="8297"/>
                  </a:lnTo>
                  <a:lnTo>
                    <a:pt x="6098" y="12611"/>
                  </a:lnTo>
                  <a:lnTo>
                    <a:pt x="5362" y="16564"/>
                  </a:lnTo>
                  <a:lnTo>
                    <a:pt x="3959" y="19685"/>
                  </a:lnTo>
                  <a:lnTo>
                    <a:pt x="2032" y="21505"/>
                  </a:lnTo>
                  <a:lnTo>
                    <a:pt x="0" y="21600"/>
                  </a:lnTo>
                  <a:lnTo>
                    <a:pt x="19254" y="21600"/>
                  </a:lnTo>
                  <a:lnTo>
                    <a:pt x="21600" y="1229"/>
                  </a:lnTo>
                  <a:lnTo>
                    <a:pt x="19095" y="0"/>
                  </a:lnTo>
                  <a:close/>
                </a:path>
              </a:pathLst>
            </a:custGeom>
            <a:solidFill>
              <a:srgbClr val="F04E6E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892" name="Google Shape;892;p24"/>
            <p:cNvSpPr/>
            <p:nvPr/>
          </p:nvSpPr>
          <p:spPr>
            <a:xfrm>
              <a:off x="289915" y="0"/>
              <a:ext cx="244048" cy="83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779" y="0"/>
                  </a:moveTo>
                  <a:lnTo>
                    <a:pt x="0" y="21600"/>
                  </a:lnTo>
                  <a:lnTo>
                    <a:pt x="3676" y="21600"/>
                  </a:lnTo>
                  <a:lnTo>
                    <a:pt x="4308" y="13769"/>
                  </a:lnTo>
                  <a:lnTo>
                    <a:pt x="21600" y="13769"/>
                  </a:lnTo>
                  <a:lnTo>
                    <a:pt x="1779" y="0"/>
                  </a:lnTo>
                  <a:close/>
                </a:path>
              </a:pathLst>
            </a:custGeom>
            <a:solidFill>
              <a:srgbClr val="F04E6E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893" name="Google Shape;893;p24"/>
            <p:cNvSpPr/>
            <p:nvPr/>
          </p:nvSpPr>
          <p:spPr>
            <a:xfrm>
              <a:off x="220070" y="53059"/>
              <a:ext cx="726297" cy="44674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4509" y="12835"/>
                  </a:moveTo>
                  <a:lnTo>
                    <a:pt x="9395" y="12835"/>
                  </a:lnTo>
                  <a:lnTo>
                    <a:pt x="9616" y="13072"/>
                  </a:lnTo>
                  <a:lnTo>
                    <a:pt x="9658" y="13419"/>
                  </a:lnTo>
                  <a:lnTo>
                    <a:pt x="9541" y="13656"/>
                  </a:lnTo>
                  <a:lnTo>
                    <a:pt x="9439" y="14053"/>
                  </a:lnTo>
                  <a:lnTo>
                    <a:pt x="11992" y="14053"/>
                  </a:lnTo>
                  <a:lnTo>
                    <a:pt x="12134" y="13848"/>
                  </a:lnTo>
                  <a:lnTo>
                    <a:pt x="13285" y="13028"/>
                  </a:lnTo>
                  <a:lnTo>
                    <a:pt x="14509" y="12835"/>
                  </a:lnTo>
                  <a:close/>
                  <a:moveTo>
                    <a:pt x="7696" y="19201"/>
                  </a:moveTo>
                  <a:lnTo>
                    <a:pt x="4933" y="19201"/>
                  </a:lnTo>
                  <a:lnTo>
                    <a:pt x="5938" y="19558"/>
                  </a:lnTo>
                  <a:lnTo>
                    <a:pt x="6817" y="19888"/>
                  </a:lnTo>
                  <a:lnTo>
                    <a:pt x="7695" y="20233"/>
                  </a:lnTo>
                  <a:lnTo>
                    <a:pt x="8680" y="20638"/>
                  </a:lnTo>
                  <a:lnTo>
                    <a:pt x="8739" y="21014"/>
                  </a:lnTo>
                  <a:lnTo>
                    <a:pt x="8822" y="21238"/>
                  </a:lnTo>
                  <a:lnTo>
                    <a:pt x="8691" y="21352"/>
                  </a:lnTo>
                  <a:lnTo>
                    <a:pt x="8541" y="21600"/>
                  </a:lnTo>
                  <a:lnTo>
                    <a:pt x="10692" y="21600"/>
                  </a:lnTo>
                  <a:lnTo>
                    <a:pt x="10473" y="20781"/>
                  </a:lnTo>
                  <a:lnTo>
                    <a:pt x="10412" y="19724"/>
                  </a:lnTo>
                  <a:lnTo>
                    <a:pt x="9055" y="19724"/>
                  </a:lnTo>
                  <a:lnTo>
                    <a:pt x="7696" y="19201"/>
                  </a:lnTo>
                  <a:close/>
                  <a:moveTo>
                    <a:pt x="15737" y="12237"/>
                  </a:moveTo>
                  <a:lnTo>
                    <a:pt x="8297" y="12237"/>
                  </a:lnTo>
                  <a:lnTo>
                    <a:pt x="8480" y="12549"/>
                  </a:lnTo>
                  <a:lnTo>
                    <a:pt x="8638" y="12701"/>
                  </a:lnTo>
                  <a:lnTo>
                    <a:pt x="8678" y="13050"/>
                  </a:lnTo>
                  <a:lnTo>
                    <a:pt x="8530" y="13405"/>
                  </a:lnTo>
                  <a:lnTo>
                    <a:pt x="9063" y="13405"/>
                  </a:lnTo>
                  <a:lnTo>
                    <a:pt x="9059" y="13233"/>
                  </a:lnTo>
                  <a:lnTo>
                    <a:pt x="9203" y="12952"/>
                  </a:lnTo>
                  <a:lnTo>
                    <a:pt x="9395" y="12835"/>
                  </a:lnTo>
                  <a:lnTo>
                    <a:pt x="14509" y="12835"/>
                  </a:lnTo>
                  <a:lnTo>
                    <a:pt x="14547" y="12829"/>
                  </a:lnTo>
                  <a:lnTo>
                    <a:pt x="17272" y="12829"/>
                  </a:lnTo>
                  <a:lnTo>
                    <a:pt x="15737" y="12237"/>
                  </a:lnTo>
                  <a:close/>
                  <a:moveTo>
                    <a:pt x="15300" y="12069"/>
                  </a:moveTo>
                  <a:lnTo>
                    <a:pt x="7368" y="12069"/>
                  </a:lnTo>
                  <a:lnTo>
                    <a:pt x="7530" y="12226"/>
                  </a:lnTo>
                  <a:lnTo>
                    <a:pt x="7780" y="12334"/>
                  </a:lnTo>
                  <a:lnTo>
                    <a:pt x="7623" y="12676"/>
                  </a:lnTo>
                  <a:lnTo>
                    <a:pt x="7548" y="12995"/>
                  </a:lnTo>
                  <a:lnTo>
                    <a:pt x="7328" y="13063"/>
                  </a:lnTo>
                  <a:lnTo>
                    <a:pt x="8090" y="13063"/>
                  </a:lnTo>
                  <a:lnTo>
                    <a:pt x="8055" y="12902"/>
                  </a:lnTo>
                  <a:lnTo>
                    <a:pt x="8188" y="12640"/>
                  </a:lnTo>
                  <a:lnTo>
                    <a:pt x="8297" y="12237"/>
                  </a:lnTo>
                  <a:lnTo>
                    <a:pt x="15737" y="12237"/>
                  </a:lnTo>
                  <a:lnTo>
                    <a:pt x="15300" y="12069"/>
                  </a:lnTo>
                  <a:close/>
                  <a:moveTo>
                    <a:pt x="14316" y="11690"/>
                  </a:moveTo>
                  <a:lnTo>
                    <a:pt x="6415" y="11690"/>
                  </a:lnTo>
                  <a:lnTo>
                    <a:pt x="6570" y="11863"/>
                  </a:lnTo>
                  <a:lnTo>
                    <a:pt x="6818" y="11998"/>
                  </a:lnTo>
                  <a:lnTo>
                    <a:pt x="6641" y="12334"/>
                  </a:lnTo>
                  <a:lnTo>
                    <a:pt x="6553" y="12643"/>
                  </a:lnTo>
                  <a:lnTo>
                    <a:pt x="6331" y="12675"/>
                  </a:lnTo>
                  <a:lnTo>
                    <a:pt x="7069" y="12675"/>
                  </a:lnTo>
                  <a:lnTo>
                    <a:pt x="7034" y="12578"/>
                  </a:lnTo>
                  <a:lnTo>
                    <a:pt x="7157" y="12183"/>
                  </a:lnTo>
                  <a:lnTo>
                    <a:pt x="7368" y="12069"/>
                  </a:lnTo>
                  <a:lnTo>
                    <a:pt x="15300" y="12069"/>
                  </a:lnTo>
                  <a:lnTo>
                    <a:pt x="14316" y="11690"/>
                  </a:lnTo>
                  <a:close/>
                  <a:moveTo>
                    <a:pt x="3294" y="7444"/>
                  </a:moveTo>
                  <a:lnTo>
                    <a:pt x="596" y="7444"/>
                  </a:lnTo>
                  <a:lnTo>
                    <a:pt x="1778" y="7897"/>
                  </a:lnTo>
                  <a:lnTo>
                    <a:pt x="2815" y="8900"/>
                  </a:lnTo>
                  <a:lnTo>
                    <a:pt x="3622" y="10371"/>
                  </a:lnTo>
                  <a:lnTo>
                    <a:pt x="4115" y="12226"/>
                  </a:lnTo>
                  <a:lnTo>
                    <a:pt x="4117" y="12237"/>
                  </a:lnTo>
                  <a:lnTo>
                    <a:pt x="4223" y="14281"/>
                  </a:lnTo>
                  <a:lnTo>
                    <a:pt x="3943" y="16212"/>
                  </a:lnTo>
                  <a:lnTo>
                    <a:pt x="3321" y="17897"/>
                  </a:lnTo>
                  <a:lnTo>
                    <a:pt x="2407" y="19208"/>
                  </a:lnTo>
                  <a:lnTo>
                    <a:pt x="1247" y="20015"/>
                  </a:lnTo>
                  <a:lnTo>
                    <a:pt x="0" y="20186"/>
                  </a:lnTo>
                  <a:lnTo>
                    <a:pt x="4845" y="20186"/>
                  </a:lnTo>
                  <a:lnTo>
                    <a:pt x="4753" y="20001"/>
                  </a:lnTo>
                  <a:lnTo>
                    <a:pt x="4522" y="19728"/>
                  </a:lnTo>
                  <a:lnTo>
                    <a:pt x="4764" y="19499"/>
                  </a:lnTo>
                  <a:lnTo>
                    <a:pt x="4933" y="19201"/>
                  </a:lnTo>
                  <a:lnTo>
                    <a:pt x="7696" y="19201"/>
                  </a:lnTo>
                  <a:lnTo>
                    <a:pt x="4885" y="18118"/>
                  </a:lnTo>
                  <a:lnTo>
                    <a:pt x="5576" y="13390"/>
                  </a:lnTo>
                  <a:lnTo>
                    <a:pt x="8312" y="13390"/>
                  </a:lnTo>
                  <a:lnTo>
                    <a:pt x="8127" y="13239"/>
                  </a:lnTo>
                  <a:lnTo>
                    <a:pt x="8090" y="13063"/>
                  </a:lnTo>
                  <a:lnTo>
                    <a:pt x="7328" y="13063"/>
                  </a:lnTo>
                  <a:lnTo>
                    <a:pt x="7136" y="12865"/>
                  </a:lnTo>
                  <a:lnTo>
                    <a:pt x="7069" y="12675"/>
                  </a:lnTo>
                  <a:lnTo>
                    <a:pt x="6331" y="12675"/>
                  </a:lnTo>
                  <a:lnTo>
                    <a:pt x="6152" y="12459"/>
                  </a:lnTo>
                  <a:lnTo>
                    <a:pt x="6063" y="12164"/>
                  </a:lnTo>
                  <a:lnTo>
                    <a:pt x="6203" y="11794"/>
                  </a:lnTo>
                  <a:lnTo>
                    <a:pt x="6415" y="11690"/>
                  </a:lnTo>
                  <a:lnTo>
                    <a:pt x="14316" y="11690"/>
                  </a:lnTo>
                  <a:lnTo>
                    <a:pt x="3294" y="7444"/>
                  </a:lnTo>
                  <a:close/>
                  <a:moveTo>
                    <a:pt x="19559" y="8197"/>
                  </a:moveTo>
                  <a:lnTo>
                    <a:pt x="16892" y="8197"/>
                  </a:lnTo>
                  <a:lnTo>
                    <a:pt x="17181" y="8367"/>
                  </a:lnTo>
                  <a:lnTo>
                    <a:pt x="17412" y="8703"/>
                  </a:lnTo>
                  <a:lnTo>
                    <a:pt x="17551" y="9174"/>
                  </a:lnTo>
                  <a:lnTo>
                    <a:pt x="17568" y="9696"/>
                  </a:lnTo>
                  <a:lnTo>
                    <a:pt x="17465" y="10162"/>
                  </a:lnTo>
                  <a:lnTo>
                    <a:pt x="17259" y="10526"/>
                  </a:lnTo>
                  <a:lnTo>
                    <a:pt x="16967" y="10743"/>
                  </a:lnTo>
                  <a:lnTo>
                    <a:pt x="16647" y="10761"/>
                  </a:lnTo>
                  <a:lnTo>
                    <a:pt x="18110" y="10761"/>
                  </a:lnTo>
                  <a:lnTo>
                    <a:pt x="18069" y="10630"/>
                  </a:lnTo>
                  <a:lnTo>
                    <a:pt x="18055" y="10125"/>
                  </a:lnTo>
                  <a:lnTo>
                    <a:pt x="18164" y="9639"/>
                  </a:lnTo>
                  <a:lnTo>
                    <a:pt x="18371" y="9242"/>
                  </a:lnTo>
                  <a:lnTo>
                    <a:pt x="18648" y="9007"/>
                  </a:lnTo>
                  <a:lnTo>
                    <a:pt x="18959" y="8989"/>
                  </a:lnTo>
                  <a:lnTo>
                    <a:pt x="21600" y="8989"/>
                  </a:lnTo>
                  <a:lnTo>
                    <a:pt x="19559" y="8197"/>
                  </a:lnTo>
                  <a:close/>
                  <a:moveTo>
                    <a:pt x="9335" y="0"/>
                  </a:moveTo>
                  <a:lnTo>
                    <a:pt x="3525" y="0"/>
                  </a:lnTo>
                  <a:lnTo>
                    <a:pt x="15598" y="4650"/>
                  </a:lnTo>
                  <a:lnTo>
                    <a:pt x="15318" y="6563"/>
                  </a:lnTo>
                  <a:lnTo>
                    <a:pt x="16703" y="6563"/>
                  </a:lnTo>
                  <a:lnTo>
                    <a:pt x="17213" y="3035"/>
                  </a:lnTo>
                  <a:lnTo>
                    <a:pt x="9335" y="0"/>
                  </a:lnTo>
                  <a:close/>
                  <a:moveTo>
                    <a:pt x="8312" y="13390"/>
                  </a:moveTo>
                  <a:lnTo>
                    <a:pt x="5576" y="13390"/>
                  </a:lnTo>
                  <a:lnTo>
                    <a:pt x="9744" y="14996"/>
                  </a:lnTo>
                  <a:lnTo>
                    <a:pt x="9055" y="19724"/>
                  </a:lnTo>
                  <a:lnTo>
                    <a:pt x="10412" y="19724"/>
                  </a:lnTo>
                  <a:lnTo>
                    <a:pt x="10356" y="18748"/>
                  </a:lnTo>
                  <a:lnTo>
                    <a:pt x="10624" y="16832"/>
                  </a:lnTo>
                  <a:lnTo>
                    <a:pt x="11232" y="15157"/>
                  </a:lnTo>
                  <a:lnTo>
                    <a:pt x="11992" y="14053"/>
                  </a:lnTo>
                  <a:lnTo>
                    <a:pt x="9439" y="14053"/>
                  </a:lnTo>
                  <a:lnTo>
                    <a:pt x="9249" y="13751"/>
                  </a:lnTo>
                  <a:lnTo>
                    <a:pt x="9066" y="13589"/>
                  </a:lnTo>
                  <a:lnTo>
                    <a:pt x="9063" y="13405"/>
                  </a:lnTo>
                  <a:lnTo>
                    <a:pt x="8530" y="13405"/>
                  </a:lnTo>
                  <a:lnTo>
                    <a:pt x="8327" y="13403"/>
                  </a:lnTo>
                  <a:lnTo>
                    <a:pt x="8312" y="1339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</p:grpSp>
      <p:sp>
        <p:nvSpPr>
          <p:cNvPr id="894" name="Google Shape;894;p24"/>
          <p:cNvSpPr/>
          <p:nvPr/>
        </p:nvSpPr>
        <p:spPr>
          <a:xfrm>
            <a:off x="3216618" y="515067"/>
            <a:ext cx="178795" cy="219735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895" name="Google Shape;895;p24"/>
          <p:cNvSpPr/>
          <p:nvPr/>
        </p:nvSpPr>
        <p:spPr>
          <a:xfrm>
            <a:off x="4255272" y="62130"/>
            <a:ext cx="185254" cy="231217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896" name="Google Shape;896;p24"/>
          <p:cNvSpPr/>
          <p:nvPr/>
        </p:nvSpPr>
        <p:spPr>
          <a:xfrm>
            <a:off x="2798148" y="461823"/>
            <a:ext cx="93384" cy="234416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897" name="Google Shape;897;p24"/>
          <p:cNvSpPr/>
          <p:nvPr/>
        </p:nvSpPr>
        <p:spPr>
          <a:xfrm>
            <a:off x="3762600" y="897707"/>
            <a:ext cx="80660" cy="205236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898" name="Google Shape;898;p24"/>
          <p:cNvSpPr/>
          <p:nvPr/>
        </p:nvSpPr>
        <p:spPr>
          <a:xfrm>
            <a:off x="3675438" y="526820"/>
            <a:ext cx="120323" cy="120876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899" name="Google Shape;899;p24"/>
          <p:cNvSpPr/>
          <p:nvPr/>
        </p:nvSpPr>
        <p:spPr>
          <a:xfrm>
            <a:off x="4145424" y="638271"/>
            <a:ext cx="120709" cy="120980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900" name="Google Shape;900;p24"/>
          <p:cNvSpPr txBox="1">
            <a:spLocks noGrp="1"/>
          </p:cNvSpPr>
          <p:nvPr>
            <p:ph type="title"/>
          </p:nvPr>
        </p:nvSpPr>
        <p:spPr>
          <a:xfrm>
            <a:off x="1130950" y="433114"/>
            <a:ext cx="2310130" cy="452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12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Montserrat Black"/>
              <a:buNone/>
            </a:pPr>
            <a:r>
              <a:rPr lang="fa-IR" sz="2400">
                <a:latin typeface="Vazir Black" panose="020B0603030804020204" pitchFamily="34" charset="-78"/>
                <a:cs typeface="Vazir Black" panose="020B0603030804020204" pitchFamily="34" charset="-78"/>
              </a:rPr>
              <a:t>جلوه رنگ</a:t>
            </a:r>
            <a:endParaRPr sz="2400" dirty="0">
              <a:latin typeface="Vazir Black" panose="020B0603030804020204" pitchFamily="34" charset="-78"/>
              <a:cs typeface="Vazir Black" panose="020B0603030804020204" pitchFamily="34" charset="-78"/>
            </a:endParaRPr>
          </a:p>
        </p:txBody>
      </p:sp>
      <p:sp>
        <p:nvSpPr>
          <p:cNvPr id="901" name="Google Shape;901;p24"/>
          <p:cNvSpPr/>
          <p:nvPr/>
        </p:nvSpPr>
        <p:spPr>
          <a:xfrm>
            <a:off x="641343" y="1104900"/>
            <a:ext cx="3289301" cy="457200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599" y="0"/>
                </a:moveTo>
                <a:lnTo>
                  <a:pt x="1001" y="0"/>
                </a:lnTo>
                <a:lnTo>
                  <a:pt x="422" y="11"/>
                </a:lnTo>
                <a:lnTo>
                  <a:pt x="125" y="90"/>
                </a:lnTo>
                <a:lnTo>
                  <a:pt x="16" y="304"/>
                </a:lnTo>
                <a:lnTo>
                  <a:pt x="0" y="720"/>
                </a:lnTo>
                <a:lnTo>
                  <a:pt x="0" y="20880"/>
                </a:lnTo>
                <a:lnTo>
                  <a:pt x="16" y="21296"/>
                </a:lnTo>
                <a:lnTo>
                  <a:pt x="125" y="21510"/>
                </a:lnTo>
                <a:lnTo>
                  <a:pt x="422" y="21589"/>
                </a:lnTo>
                <a:lnTo>
                  <a:pt x="1001" y="21600"/>
                </a:lnTo>
                <a:lnTo>
                  <a:pt x="20599" y="21600"/>
                </a:lnTo>
                <a:lnTo>
                  <a:pt x="21178" y="21589"/>
                </a:lnTo>
                <a:lnTo>
                  <a:pt x="21475" y="21510"/>
                </a:lnTo>
                <a:lnTo>
                  <a:pt x="21584" y="21296"/>
                </a:lnTo>
                <a:lnTo>
                  <a:pt x="21600" y="20880"/>
                </a:lnTo>
                <a:lnTo>
                  <a:pt x="21600" y="720"/>
                </a:lnTo>
                <a:lnTo>
                  <a:pt x="21584" y="304"/>
                </a:lnTo>
                <a:lnTo>
                  <a:pt x="21475" y="90"/>
                </a:lnTo>
                <a:lnTo>
                  <a:pt x="21178" y="11"/>
                </a:lnTo>
                <a:lnTo>
                  <a:pt x="2059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902" name="Google Shape;902;p24"/>
          <p:cNvSpPr/>
          <p:nvPr/>
        </p:nvSpPr>
        <p:spPr>
          <a:xfrm>
            <a:off x="641343" y="1104900"/>
            <a:ext cx="3289301" cy="457200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01" y="0"/>
                </a:moveTo>
                <a:lnTo>
                  <a:pt x="422" y="11"/>
                </a:lnTo>
                <a:lnTo>
                  <a:pt x="125" y="90"/>
                </a:lnTo>
                <a:lnTo>
                  <a:pt x="16" y="304"/>
                </a:lnTo>
                <a:lnTo>
                  <a:pt x="0" y="720"/>
                </a:lnTo>
                <a:lnTo>
                  <a:pt x="0" y="20880"/>
                </a:lnTo>
                <a:lnTo>
                  <a:pt x="16" y="21296"/>
                </a:lnTo>
                <a:lnTo>
                  <a:pt x="125" y="21510"/>
                </a:lnTo>
                <a:lnTo>
                  <a:pt x="422" y="21589"/>
                </a:lnTo>
                <a:lnTo>
                  <a:pt x="1001" y="21600"/>
                </a:lnTo>
                <a:lnTo>
                  <a:pt x="20599" y="21600"/>
                </a:lnTo>
                <a:lnTo>
                  <a:pt x="21178" y="21589"/>
                </a:lnTo>
                <a:lnTo>
                  <a:pt x="21475" y="21510"/>
                </a:lnTo>
                <a:lnTo>
                  <a:pt x="21584" y="21296"/>
                </a:lnTo>
                <a:lnTo>
                  <a:pt x="21600" y="20880"/>
                </a:lnTo>
                <a:lnTo>
                  <a:pt x="21600" y="720"/>
                </a:lnTo>
                <a:lnTo>
                  <a:pt x="21584" y="304"/>
                </a:lnTo>
                <a:lnTo>
                  <a:pt x="21475" y="90"/>
                </a:lnTo>
                <a:lnTo>
                  <a:pt x="21178" y="11"/>
                </a:lnTo>
                <a:lnTo>
                  <a:pt x="20599" y="0"/>
                </a:lnTo>
                <a:lnTo>
                  <a:pt x="1001" y="0"/>
                </a:lnTo>
                <a:close/>
              </a:path>
            </a:pathLst>
          </a:custGeom>
          <a:noFill/>
          <a:ln w="76200" cap="flat" cmpd="sng">
            <a:solidFill>
              <a:srgbClr val="F04E6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903" name="Google Shape;903;p24"/>
          <p:cNvSpPr/>
          <p:nvPr/>
        </p:nvSpPr>
        <p:spPr>
          <a:xfrm>
            <a:off x="641343" y="1104900"/>
            <a:ext cx="3289301" cy="53340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599" y="0"/>
                </a:moveTo>
                <a:lnTo>
                  <a:pt x="1001" y="0"/>
                </a:lnTo>
                <a:lnTo>
                  <a:pt x="422" y="96"/>
                </a:lnTo>
                <a:lnTo>
                  <a:pt x="125" y="771"/>
                </a:lnTo>
                <a:lnTo>
                  <a:pt x="16" y="2604"/>
                </a:lnTo>
                <a:lnTo>
                  <a:pt x="0" y="6171"/>
                </a:lnTo>
                <a:lnTo>
                  <a:pt x="0" y="21600"/>
                </a:lnTo>
                <a:lnTo>
                  <a:pt x="21600" y="21600"/>
                </a:lnTo>
                <a:lnTo>
                  <a:pt x="21600" y="6171"/>
                </a:lnTo>
                <a:lnTo>
                  <a:pt x="21584" y="2604"/>
                </a:lnTo>
                <a:lnTo>
                  <a:pt x="21475" y="771"/>
                </a:lnTo>
                <a:lnTo>
                  <a:pt x="21178" y="96"/>
                </a:lnTo>
                <a:lnTo>
                  <a:pt x="20599" y="0"/>
                </a:lnTo>
                <a:close/>
              </a:path>
            </a:pathLst>
          </a:custGeom>
          <a:solidFill>
            <a:srgbClr val="F04E6E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904" name="Google Shape;904;p24"/>
          <p:cNvSpPr/>
          <p:nvPr/>
        </p:nvSpPr>
        <p:spPr>
          <a:xfrm>
            <a:off x="641343" y="1104900"/>
            <a:ext cx="3289301" cy="53340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01" y="0"/>
                </a:moveTo>
                <a:lnTo>
                  <a:pt x="422" y="96"/>
                </a:lnTo>
                <a:lnTo>
                  <a:pt x="125" y="771"/>
                </a:lnTo>
                <a:lnTo>
                  <a:pt x="16" y="2604"/>
                </a:lnTo>
                <a:lnTo>
                  <a:pt x="0" y="6171"/>
                </a:lnTo>
                <a:lnTo>
                  <a:pt x="0" y="21600"/>
                </a:lnTo>
                <a:lnTo>
                  <a:pt x="21600" y="21600"/>
                </a:lnTo>
                <a:lnTo>
                  <a:pt x="21600" y="6171"/>
                </a:lnTo>
                <a:lnTo>
                  <a:pt x="21584" y="2604"/>
                </a:lnTo>
                <a:lnTo>
                  <a:pt x="21475" y="771"/>
                </a:lnTo>
                <a:lnTo>
                  <a:pt x="21178" y="96"/>
                </a:lnTo>
                <a:lnTo>
                  <a:pt x="20599" y="0"/>
                </a:lnTo>
                <a:lnTo>
                  <a:pt x="1001" y="0"/>
                </a:lnTo>
                <a:close/>
              </a:path>
            </a:pathLst>
          </a:custGeom>
          <a:noFill/>
          <a:ln w="76200" cap="flat" cmpd="sng">
            <a:solidFill>
              <a:srgbClr val="F04E6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905" name="Google Shape;905;p24"/>
          <p:cNvSpPr/>
          <p:nvPr/>
        </p:nvSpPr>
        <p:spPr>
          <a:xfrm>
            <a:off x="1456944" y="1748320"/>
            <a:ext cx="1658100" cy="1234440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906" name="Google Shape;906;p24"/>
          <p:cNvSpPr/>
          <p:nvPr/>
        </p:nvSpPr>
        <p:spPr>
          <a:xfrm>
            <a:off x="1456944" y="1748320"/>
            <a:ext cx="1658112" cy="1234441"/>
          </a:xfrm>
          <a:prstGeom prst="rect">
            <a:avLst/>
          </a:prstGeom>
          <a:noFill/>
          <a:ln w="12700" cap="flat" cmpd="sng">
            <a:solidFill>
              <a:srgbClr val="F04E6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907" name="Google Shape;907;p24"/>
          <p:cNvSpPr/>
          <p:nvPr/>
        </p:nvSpPr>
        <p:spPr>
          <a:xfrm>
            <a:off x="1456944" y="3040378"/>
            <a:ext cx="1658100" cy="1234441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908" name="Google Shape;908;p24"/>
          <p:cNvSpPr/>
          <p:nvPr/>
        </p:nvSpPr>
        <p:spPr>
          <a:xfrm>
            <a:off x="1456944" y="3040378"/>
            <a:ext cx="1658112" cy="1234442"/>
          </a:xfrm>
          <a:prstGeom prst="rect">
            <a:avLst/>
          </a:prstGeom>
          <a:noFill/>
          <a:ln w="12700" cap="flat" cmpd="sng">
            <a:solidFill>
              <a:srgbClr val="F04E6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909" name="Google Shape;909;p24"/>
          <p:cNvSpPr/>
          <p:nvPr/>
        </p:nvSpPr>
        <p:spPr>
          <a:xfrm>
            <a:off x="1456944" y="4332439"/>
            <a:ext cx="1658100" cy="1234441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910" name="Google Shape;910;p24"/>
          <p:cNvSpPr/>
          <p:nvPr/>
        </p:nvSpPr>
        <p:spPr>
          <a:xfrm>
            <a:off x="1456944" y="4332439"/>
            <a:ext cx="1658112" cy="1234442"/>
          </a:xfrm>
          <a:prstGeom prst="rect">
            <a:avLst/>
          </a:prstGeom>
          <a:noFill/>
          <a:ln w="12700" cap="flat" cmpd="sng">
            <a:solidFill>
              <a:srgbClr val="F04E6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911" name="Google Shape;911;p24"/>
          <p:cNvSpPr txBox="1"/>
          <p:nvPr/>
        </p:nvSpPr>
        <p:spPr>
          <a:xfrm>
            <a:off x="1099826" y="1294471"/>
            <a:ext cx="2371091" cy="17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Medium"/>
              <a:buNone/>
            </a:pPr>
            <a:r>
              <a:rPr lang="fa-IR" sz="1200" b="0" i="0" u="none" strike="noStrike" cap="none">
                <a:solidFill>
                  <a:srgbClr val="FFFFFF"/>
                </a:solidFill>
                <a:latin typeface="Vazir Black" panose="020B0603030804020204" pitchFamily="34" charset="-78"/>
                <a:ea typeface="Roboto Medium"/>
                <a:cs typeface="Vazir Black" panose="020B0603030804020204" pitchFamily="34" charset="-78"/>
                <a:sym typeface="Roboto Medium"/>
              </a:rPr>
              <a:t>رنگ‌های تصویر پس زمینه را عوض کنید.</a:t>
            </a:r>
            <a:endParaRPr dirty="0">
              <a:latin typeface="Vazir Black" panose="020B0603030804020204" pitchFamily="34" charset="-78"/>
              <a:cs typeface="Vazir Black" panose="020B0603030804020204" pitchFamily="34" charset="-78"/>
            </a:endParaRPr>
          </a:p>
        </p:txBody>
      </p:sp>
      <p:sp>
        <p:nvSpPr>
          <p:cNvPr id="912" name="Google Shape;912;p24"/>
          <p:cNvSpPr txBox="1"/>
          <p:nvPr/>
        </p:nvSpPr>
        <p:spPr>
          <a:xfrm>
            <a:off x="2232849" y="5911977"/>
            <a:ext cx="106680" cy="165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 Black"/>
              <a:buNone/>
            </a:pPr>
            <a:r>
              <a:rPr lang="en-US" sz="1100" b="1" i="0" u="none" strike="noStrike" cap="none">
                <a:solidFill>
                  <a:srgbClr val="FFFFFF"/>
                </a:solidFill>
                <a:latin typeface="Vazir" panose="020B0603030804020204" pitchFamily="34" charset="-78"/>
                <a:ea typeface="Roboto Black"/>
                <a:cs typeface="Vazir" panose="020B0603030804020204" pitchFamily="34" charset="-78"/>
                <a:sym typeface="Roboto Black"/>
              </a:rPr>
              <a:t>8</a:t>
            </a:r>
            <a:endParaRPr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913" name="Google Shape;913;p24"/>
          <p:cNvSpPr txBox="1"/>
          <p:nvPr/>
        </p:nvSpPr>
        <p:spPr>
          <a:xfrm>
            <a:off x="698500" y="5927724"/>
            <a:ext cx="758444" cy="149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 Medium"/>
              <a:buNone/>
            </a:pPr>
            <a:r>
              <a:rPr lang="fa-IR" sz="1000" b="0" i="0" u="none" strike="noStrike" cap="none">
                <a:solidFill>
                  <a:srgbClr val="FFFFFF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بیایید برقصیم</a:t>
            </a:r>
            <a:endParaRPr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914" name="Google Shape;914;p24"/>
          <p:cNvSpPr/>
          <p:nvPr/>
        </p:nvSpPr>
        <p:spPr>
          <a:xfrm>
            <a:off x="3165763" y="5890085"/>
            <a:ext cx="694903" cy="259423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" name="Google Shape;919;p25"/>
          <p:cNvSpPr/>
          <p:nvPr/>
        </p:nvSpPr>
        <p:spPr>
          <a:xfrm>
            <a:off x="0" y="0"/>
            <a:ext cx="4572000" cy="927100"/>
          </a:xfrm>
          <a:prstGeom prst="rect">
            <a:avLst/>
          </a:prstGeom>
          <a:solidFill>
            <a:srgbClr val="F2718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grpSp>
        <p:nvGrpSpPr>
          <p:cNvPr id="920" name="Google Shape;920;p25"/>
          <p:cNvGrpSpPr/>
          <p:nvPr/>
        </p:nvGrpSpPr>
        <p:grpSpPr>
          <a:xfrm>
            <a:off x="3505579" y="248457"/>
            <a:ext cx="959067" cy="666801"/>
            <a:chOff x="0" y="0"/>
            <a:chExt cx="959066" cy="666800"/>
          </a:xfrm>
        </p:grpSpPr>
        <p:sp>
          <p:nvSpPr>
            <p:cNvPr id="921" name="Google Shape;921;p25"/>
            <p:cNvSpPr/>
            <p:nvPr/>
          </p:nvSpPr>
          <p:spPr>
            <a:xfrm>
              <a:off x="0" y="38568"/>
              <a:ext cx="878458" cy="62823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474" y="0"/>
                  </a:moveTo>
                  <a:lnTo>
                    <a:pt x="0" y="14607"/>
                  </a:lnTo>
                  <a:lnTo>
                    <a:pt x="21106" y="21600"/>
                  </a:lnTo>
                  <a:lnTo>
                    <a:pt x="21600" y="18688"/>
                  </a:lnTo>
                  <a:lnTo>
                    <a:pt x="16998" y="18688"/>
                  </a:lnTo>
                  <a:lnTo>
                    <a:pt x="16016" y="18377"/>
                  </a:lnTo>
                  <a:lnTo>
                    <a:pt x="15158" y="17669"/>
                  </a:lnTo>
                  <a:lnTo>
                    <a:pt x="14488" y="16618"/>
                  </a:lnTo>
                  <a:lnTo>
                    <a:pt x="14252" y="15858"/>
                  </a:lnTo>
                  <a:lnTo>
                    <a:pt x="12473" y="15858"/>
                  </a:lnTo>
                  <a:lnTo>
                    <a:pt x="10944" y="15371"/>
                  </a:lnTo>
                  <a:lnTo>
                    <a:pt x="9417" y="14853"/>
                  </a:lnTo>
                  <a:lnTo>
                    <a:pt x="5411" y="14853"/>
                  </a:lnTo>
                  <a:lnTo>
                    <a:pt x="4435" y="14530"/>
                  </a:lnTo>
                  <a:lnTo>
                    <a:pt x="3581" y="13818"/>
                  </a:lnTo>
                  <a:lnTo>
                    <a:pt x="2914" y="12771"/>
                  </a:lnTo>
                  <a:lnTo>
                    <a:pt x="2500" y="11446"/>
                  </a:lnTo>
                  <a:lnTo>
                    <a:pt x="2407" y="9999"/>
                  </a:lnTo>
                  <a:lnTo>
                    <a:pt x="2637" y="8632"/>
                  </a:lnTo>
                  <a:lnTo>
                    <a:pt x="3151" y="7437"/>
                  </a:lnTo>
                  <a:lnTo>
                    <a:pt x="3910" y="6502"/>
                  </a:lnTo>
                  <a:lnTo>
                    <a:pt x="4875" y="5918"/>
                  </a:lnTo>
                  <a:lnTo>
                    <a:pt x="5904" y="5792"/>
                  </a:lnTo>
                  <a:lnTo>
                    <a:pt x="8135" y="5792"/>
                  </a:lnTo>
                  <a:lnTo>
                    <a:pt x="2546" y="3940"/>
                  </a:lnTo>
                  <a:lnTo>
                    <a:pt x="2676" y="3196"/>
                  </a:lnTo>
                  <a:lnTo>
                    <a:pt x="12134" y="3196"/>
                  </a:lnTo>
                  <a:lnTo>
                    <a:pt x="8095" y="1858"/>
                  </a:lnTo>
                  <a:lnTo>
                    <a:pt x="8150" y="1536"/>
                  </a:lnTo>
                  <a:lnTo>
                    <a:pt x="7129" y="1536"/>
                  </a:lnTo>
                  <a:lnTo>
                    <a:pt x="2474" y="0"/>
                  </a:lnTo>
                  <a:close/>
                </a:path>
              </a:pathLst>
            </a:custGeom>
            <a:solidFill>
              <a:srgbClr val="F04E6E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922" name="Google Shape;922;p25"/>
            <p:cNvSpPr/>
            <p:nvPr/>
          </p:nvSpPr>
          <p:spPr>
            <a:xfrm>
              <a:off x="691306" y="318390"/>
              <a:ext cx="243761" cy="2637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9705" y="0"/>
                  </a:moveTo>
                  <a:lnTo>
                    <a:pt x="1587" y="0"/>
                  </a:lnTo>
                  <a:lnTo>
                    <a:pt x="5124" y="732"/>
                  </a:lnTo>
                  <a:lnTo>
                    <a:pt x="8210" y="2410"/>
                  </a:lnTo>
                  <a:lnTo>
                    <a:pt x="10619" y="4912"/>
                  </a:lnTo>
                  <a:lnTo>
                    <a:pt x="12124" y="8114"/>
                  </a:lnTo>
                  <a:lnTo>
                    <a:pt x="12468" y="11553"/>
                  </a:lnTo>
                  <a:lnTo>
                    <a:pt x="11666" y="14804"/>
                  </a:lnTo>
                  <a:lnTo>
                    <a:pt x="9854" y="17651"/>
                  </a:lnTo>
                  <a:lnTo>
                    <a:pt x="7170" y="19878"/>
                  </a:lnTo>
                  <a:lnTo>
                    <a:pt x="3751" y="21268"/>
                  </a:lnTo>
                  <a:lnTo>
                    <a:pt x="0" y="21600"/>
                  </a:lnTo>
                  <a:lnTo>
                    <a:pt x="16584" y="21600"/>
                  </a:lnTo>
                  <a:lnTo>
                    <a:pt x="21600" y="2037"/>
                  </a:lnTo>
                  <a:lnTo>
                    <a:pt x="19003" y="2037"/>
                  </a:lnTo>
                  <a:lnTo>
                    <a:pt x="9705" y="0"/>
                  </a:lnTo>
                  <a:close/>
                </a:path>
              </a:pathLst>
            </a:custGeom>
            <a:solidFill>
              <a:srgbClr val="F04E6E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923" name="Google Shape;923;p25"/>
            <p:cNvSpPr/>
            <p:nvPr/>
          </p:nvSpPr>
          <p:spPr>
            <a:xfrm>
              <a:off x="108850" y="131532"/>
              <a:ext cx="838322" cy="2117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9911" y="0"/>
                  </a:moveTo>
                  <a:lnTo>
                    <a:pt x="0" y="0"/>
                  </a:lnTo>
                  <a:lnTo>
                    <a:pt x="20656" y="19379"/>
                  </a:lnTo>
                  <a:lnTo>
                    <a:pt x="20533" y="21600"/>
                  </a:lnTo>
                  <a:lnTo>
                    <a:pt x="21288" y="21600"/>
                  </a:lnTo>
                  <a:lnTo>
                    <a:pt x="21600" y="16389"/>
                  </a:lnTo>
                  <a:lnTo>
                    <a:pt x="19085" y="16389"/>
                  </a:lnTo>
                  <a:lnTo>
                    <a:pt x="18839" y="16027"/>
                  </a:lnTo>
                  <a:lnTo>
                    <a:pt x="18640" y="15348"/>
                  </a:lnTo>
                  <a:lnTo>
                    <a:pt x="18556" y="14700"/>
                  </a:lnTo>
                  <a:lnTo>
                    <a:pt x="17288" y="14700"/>
                  </a:lnTo>
                  <a:lnTo>
                    <a:pt x="17039" y="14327"/>
                  </a:lnTo>
                  <a:lnTo>
                    <a:pt x="16845" y="13609"/>
                  </a:lnTo>
                  <a:lnTo>
                    <a:pt x="16732" y="12609"/>
                  </a:lnTo>
                  <a:lnTo>
                    <a:pt x="16727" y="11566"/>
                  </a:lnTo>
                  <a:lnTo>
                    <a:pt x="16819" y="10601"/>
                  </a:lnTo>
                  <a:lnTo>
                    <a:pt x="16992" y="9826"/>
                  </a:lnTo>
                  <a:lnTo>
                    <a:pt x="17228" y="9353"/>
                  </a:lnTo>
                  <a:lnTo>
                    <a:pt x="17501" y="9291"/>
                  </a:lnTo>
                  <a:lnTo>
                    <a:pt x="19811" y="9291"/>
                  </a:lnTo>
                  <a:lnTo>
                    <a:pt x="17274" y="6896"/>
                  </a:lnTo>
                  <a:lnTo>
                    <a:pt x="17336" y="5843"/>
                  </a:lnTo>
                  <a:lnTo>
                    <a:pt x="16136" y="5843"/>
                  </a:lnTo>
                  <a:lnTo>
                    <a:pt x="9911" y="0"/>
                  </a:lnTo>
                  <a:close/>
                </a:path>
              </a:pathLst>
            </a:custGeom>
            <a:solidFill>
              <a:srgbClr val="F04E6E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924" name="Google Shape;924;p25"/>
            <p:cNvSpPr/>
            <p:nvPr/>
          </p:nvSpPr>
          <p:spPr>
            <a:xfrm>
              <a:off x="849577" y="238970"/>
              <a:ext cx="109489" cy="5321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9095" y="0"/>
                  </a:moveTo>
                  <a:lnTo>
                    <a:pt x="1578" y="0"/>
                  </a:lnTo>
                  <a:lnTo>
                    <a:pt x="3527" y="1522"/>
                  </a:lnTo>
                  <a:lnTo>
                    <a:pt x="5096" y="4397"/>
                  </a:lnTo>
                  <a:lnTo>
                    <a:pt x="6023" y="8297"/>
                  </a:lnTo>
                  <a:lnTo>
                    <a:pt x="6098" y="12611"/>
                  </a:lnTo>
                  <a:lnTo>
                    <a:pt x="5362" y="16564"/>
                  </a:lnTo>
                  <a:lnTo>
                    <a:pt x="3959" y="19685"/>
                  </a:lnTo>
                  <a:lnTo>
                    <a:pt x="2032" y="21505"/>
                  </a:lnTo>
                  <a:lnTo>
                    <a:pt x="0" y="21600"/>
                  </a:lnTo>
                  <a:lnTo>
                    <a:pt x="19254" y="21600"/>
                  </a:lnTo>
                  <a:lnTo>
                    <a:pt x="21600" y="1229"/>
                  </a:lnTo>
                  <a:lnTo>
                    <a:pt x="19095" y="0"/>
                  </a:lnTo>
                  <a:close/>
                </a:path>
              </a:pathLst>
            </a:custGeom>
            <a:solidFill>
              <a:srgbClr val="F04E6E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925" name="Google Shape;925;p25"/>
            <p:cNvSpPr/>
            <p:nvPr/>
          </p:nvSpPr>
          <p:spPr>
            <a:xfrm>
              <a:off x="289915" y="0"/>
              <a:ext cx="244048" cy="83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779" y="0"/>
                  </a:moveTo>
                  <a:lnTo>
                    <a:pt x="0" y="21600"/>
                  </a:lnTo>
                  <a:lnTo>
                    <a:pt x="3676" y="21600"/>
                  </a:lnTo>
                  <a:lnTo>
                    <a:pt x="4308" y="13769"/>
                  </a:lnTo>
                  <a:lnTo>
                    <a:pt x="21600" y="13769"/>
                  </a:lnTo>
                  <a:lnTo>
                    <a:pt x="1779" y="0"/>
                  </a:lnTo>
                  <a:close/>
                </a:path>
              </a:pathLst>
            </a:custGeom>
            <a:solidFill>
              <a:srgbClr val="F04E6E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926" name="Google Shape;926;p25"/>
            <p:cNvSpPr/>
            <p:nvPr/>
          </p:nvSpPr>
          <p:spPr>
            <a:xfrm>
              <a:off x="220070" y="53059"/>
              <a:ext cx="726297" cy="44674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4509" y="12835"/>
                  </a:moveTo>
                  <a:lnTo>
                    <a:pt x="9395" y="12835"/>
                  </a:lnTo>
                  <a:lnTo>
                    <a:pt x="9616" y="13072"/>
                  </a:lnTo>
                  <a:lnTo>
                    <a:pt x="9658" y="13419"/>
                  </a:lnTo>
                  <a:lnTo>
                    <a:pt x="9541" y="13656"/>
                  </a:lnTo>
                  <a:lnTo>
                    <a:pt x="9439" y="14053"/>
                  </a:lnTo>
                  <a:lnTo>
                    <a:pt x="11992" y="14053"/>
                  </a:lnTo>
                  <a:lnTo>
                    <a:pt x="12134" y="13848"/>
                  </a:lnTo>
                  <a:lnTo>
                    <a:pt x="13285" y="13028"/>
                  </a:lnTo>
                  <a:lnTo>
                    <a:pt x="14509" y="12835"/>
                  </a:lnTo>
                  <a:close/>
                  <a:moveTo>
                    <a:pt x="7696" y="19201"/>
                  </a:moveTo>
                  <a:lnTo>
                    <a:pt x="4933" y="19201"/>
                  </a:lnTo>
                  <a:lnTo>
                    <a:pt x="5938" y="19558"/>
                  </a:lnTo>
                  <a:lnTo>
                    <a:pt x="6817" y="19888"/>
                  </a:lnTo>
                  <a:lnTo>
                    <a:pt x="7695" y="20233"/>
                  </a:lnTo>
                  <a:lnTo>
                    <a:pt x="8680" y="20638"/>
                  </a:lnTo>
                  <a:lnTo>
                    <a:pt x="8739" y="21014"/>
                  </a:lnTo>
                  <a:lnTo>
                    <a:pt x="8822" y="21238"/>
                  </a:lnTo>
                  <a:lnTo>
                    <a:pt x="8691" y="21352"/>
                  </a:lnTo>
                  <a:lnTo>
                    <a:pt x="8541" y="21600"/>
                  </a:lnTo>
                  <a:lnTo>
                    <a:pt x="10692" y="21600"/>
                  </a:lnTo>
                  <a:lnTo>
                    <a:pt x="10473" y="20781"/>
                  </a:lnTo>
                  <a:lnTo>
                    <a:pt x="10412" y="19724"/>
                  </a:lnTo>
                  <a:lnTo>
                    <a:pt x="9055" y="19724"/>
                  </a:lnTo>
                  <a:lnTo>
                    <a:pt x="7696" y="19201"/>
                  </a:lnTo>
                  <a:close/>
                  <a:moveTo>
                    <a:pt x="15737" y="12237"/>
                  </a:moveTo>
                  <a:lnTo>
                    <a:pt x="8297" y="12237"/>
                  </a:lnTo>
                  <a:lnTo>
                    <a:pt x="8480" y="12549"/>
                  </a:lnTo>
                  <a:lnTo>
                    <a:pt x="8638" y="12701"/>
                  </a:lnTo>
                  <a:lnTo>
                    <a:pt x="8678" y="13050"/>
                  </a:lnTo>
                  <a:lnTo>
                    <a:pt x="8530" y="13405"/>
                  </a:lnTo>
                  <a:lnTo>
                    <a:pt x="9063" y="13405"/>
                  </a:lnTo>
                  <a:lnTo>
                    <a:pt x="9059" y="13233"/>
                  </a:lnTo>
                  <a:lnTo>
                    <a:pt x="9203" y="12952"/>
                  </a:lnTo>
                  <a:lnTo>
                    <a:pt x="9395" y="12835"/>
                  </a:lnTo>
                  <a:lnTo>
                    <a:pt x="14509" y="12835"/>
                  </a:lnTo>
                  <a:lnTo>
                    <a:pt x="14547" y="12829"/>
                  </a:lnTo>
                  <a:lnTo>
                    <a:pt x="17272" y="12829"/>
                  </a:lnTo>
                  <a:lnTo>
                    <a:pt x="15737" y="12237"/>
                  </a:lnTo>
                  <a:close/>
                  <a:moveTo>
                    <a:pt x="15300" y="12069"/>
                  </a:moveTo>
                  <a:lnTo>
                    <a:pt x="7368" y="12069"/>
                  </a:lnTo>
                  <a:lnTo>
                    <a:pt x="7530" y="12226"/>
                  </a:lnTo>
                  <a:lnTo>
                    <a:pt x="7780" y="12334"/>
                  </a:lnTo>
                  <a:lnTo>
                    <a:pt x="7623" y="12676"/>
                  </a:lnTo>
                  <a:lnTo>
                    <a:pt x="7548" y="12995"/>
                  </a:lnTo>
                  <a:lnTo>
                    <a:pt x="7328" y="13063"/>
                  </a:lnTo>
                  <a:lnTo>
                    <a:pt x="8090" y="13063"/>
                  </a:lnTo>
                  <a:lnTo>
                    <a:pt x="8055" y="12902"/>
                  </a:lnTo>
                  <a:lnTo>
                    <a:pt x="8188" y="12640"/>
                  </a:lnTo>
                  <a:lnTo>
                    <a:pt x="8297" y="12237"/>
                  </a:lnTo>
                  <a:lnTo>
                    <a:pt x="15737" y="12237"/>
                  </a:lnTo>
                  <a:lnTo>
                    <a:pt x="15300" y="12069"/>
                  </a:lnTo>
                  <a:close/>
                  <a:moveTo>
                    <a:pt x="14316" y="11690"/>
                  </a:moveTo>
                  <a:lnTo>
                    <a:pt x="6415" y="11690"/>
                  </a:lnTo>
                  <a:lnTo>
                    <a:pt x="6570" y="11863"/>
                  </a:lnTo>
                  <a:lnTo>
                    <a:pt x="6818" y="11998"/>
                  </a:lnTo>
                  <a:lnTo>
                    <a:pt x="6641" y="12334"/>
                  </a:lnTo>
                  <a:lnTo>
                    <a:pt x="6553" y="12643"/>
                  </a:lnTo>
                  <a:lnTo>
                    <a:pt x="6331" y="12675"/>
                  </a:lnTo>
                  <a:lnTo>
                    <a:pt x="7069" y="12675"/>
                  </a:lnTo>
                  <a:lnTo>
                    <a:pt x="7034" y="12578"/>
                  </a:lnTo>
                  <a:lnTo>
                    <a:pt x="7157" y="12183"/>
                  </a:lnTo>
                  <a:lnTo>
                    <a:pt x="7368" y="12069"/>
                  </a:lnTo>
                  <a:lnTo>
                    <a:pt x="15300" y="12069"/>
                  </a:lnTo>
                  <a:lnTo>
                    <a:pt x="14316" y="11690"/>
                  </a:lnTo>
                  <a:close/>
                  <a:moveTo>
                    <a:pt x="3294" y="7444"/>
                  </a:moveTo>
                  <a:lnTo>
                    <a:pt x="596" y="7444"/>
                  </a:lnTo>
                  <a:lnTo>
                    <a:pt x="1778" y="7897"/>
                  </a:lnTo>
                  <a:lnTo>
                    <a:pt x="2815" y="8900"/>
                  </a:lnTo>
                  <a:lnTo>
                    <a:pt x="3622" y="10371"/>
                  </a:lnTo>
                  <a:lnTo>
                    <a:pt x="4115" y="12226"/>
                  </a:lnTo>
                  <a:lnTo>
                    <a:pt x="4117" y="12237"/>
                  </a:lnTo>
                  <a:lnTo>
                    <a:pt x="4223" y="14281"/>
                  </a:lnTo>
                  <a:lnTo>
                    <a:pt x="3943" y="16212"/>
                  </a:lnTo>
                  <a:lnTo>
                    <a:pt x="3321" y="17897"/>
                  </a:lnTo>
                  <a:lnTo>
                    <a:pt x="2407" y="19208"/>
                  </a:lnTo>
                  <a:lnTo>
                    <a:pt x="1247" y="20015"/>
                  </a:lnTo>
                  <a:lnTo>
                    <a:pt x="0" y="20186"/>
                  </a:lnTo>
                  <a:lnTo>
                    <a:pt x="4845" y="20186"/>
                  </a:lnTo>
                  <a:lnTo>
                    <a:pt x="4753" y="20001"/>
                  </a:lnTo>
                  <a:lnTo>
                    <a:pt x="4522" y="19728"/>
                  </a:lnTo>
                  <a:lnTo>
                    <a:pt x="4764" y="19499"/>
                  </a:lnTo>
                  <a:lnTo>
                    <a:pt x="4933" y="19201"/>
                  </a:lnTo>
                  <a:lnTo>
                    <a:pt x="7696" y="19201"/>
                  </a:lnTo>
                  <a:lnTo>
                    <a:pt x="4885" y="18118"/>
                  </a:lnTo>
                  <a:lnTo>
                    <a:pt x="5576" y="13390"/>
                  </a:lnTo>
                  <a:lnTo>
                    <a:pt x="8312" y="13390"/>
                  </a:lnTo>
                  <a:lnTo>
                    <a:pt x="8127" y="13239"/>
                  </a:lnTo>
                  <a:lnTo>
                    <a:pt x="8090" y="13063"/>
                  </a:lnTo>
                  <a:lnTo>
                    <a:pt x="7328" y="13063"/>
                  </a:lnTo>
                  <a:lnTo>
                    <a:pt x="7136" y="12865"/>
                  </a:lnTo>
                  <a:lnTo>
                    <a:pt x="7069" y="12675"/>
                  </a:lnTo>
                  <a:lnTo>
                    <a:pt x="6331" y="12675"/>
                  </a:lnTo>
                  <a:lnTo>
                    <a:pt x="6152" y="12459"/>
                  </a:lnTo>
                  <a:lnTo>
                    <a:pt x="6063" y="12164"/>
                  </a:lnTo>
                  <a:lnTo>
                    <a:pt x="6203" y="11794"/>
                  </a:lnTo>
                  <a:lnTo>
                    <a:pt x="6415" y="11690"/>
                  </a:lnTo>
                  <a:lnTo>
                    <a:pt x="14316" y="11690"/>
                  </a:lnTo>
                  <a:lnTo>
                    <a:pt x="3294" y="7444"/>
                  </a:lnTo>
                  <a:close/>
                  <a:moveTo>
                    <a:pt x="19559" y="8197"/>
                  </a:moveTo>
                  <a:lnTo>
                    <a:pt x="16892" y="8197"/>
                  </a:lnTo>
                  <a:lnTo>
                    <a:pt x="17181" y="8367"/>
                  </a:lnTo>
                  <a:lnTo>
                    <a:pt x="17412" y="8703"/>
                  </a:lnTo>
                  <a:lnTo>
                    <a:pt x="17551" y="9174"/>
                  </a:lnTo>
                  <a:lnTo>
                    <a:pt x="17568" y="9696"/>
                  </a:lnTo>
                  <a:lnTo>
                    <a:pt x="17465" y="10162"/>
                  </a:lnTo>
                  <a:lnTo>
                    <a:pt x="17259" y="10526"/>
                  </a:lnTo>
                  <a:lnTo>
                    <a:pt x="16967" y="10743"/>
                  </a:lnTo>
                  <a:lnTo>
                    <a:pt x="16647" y="10761"/>
                  </a:lnTo>
                  <a:lnTo>
                    <a:pt x="18110" y="10761"/>
                  </a:lnTo>
                  <a:lnTo>
                    <a:pt x="18069" y="10630"/>
                  </a:lnTo>
                  <a:lnTo>
                    <a:pt x="18055" y="10125"/>
                  </a:lnTo>
                  <a:lnTo>
                    <a:pt x="18164" y="9639"/>
                  </a:lnTo>
                  <a:lnTo>
                    <a:pt x="18371" y="9242"/>
                  </a:lnTo>
                  <a:lnTo>
                    <a:pt x="18648" y="9007"/>
                  </a:lnTo>
                  <a:lnTo>
                    <a:pt x="18959" y="8989"/>
                  </a:lnTo>
                  <a:lnTo>
                    <a:pt x="21600" y="8989"/>
                  </a:lnTo>
                  <a:lnTo>
                    <a:pt x="19559" y="8197"/>
                  </a:lnTo>
                  <a:close/>
                  <a:moveTo>
                    <a:pt x="9335" y="0"/>
                  </a:moveTo>
                  <a:lnTo>
                    <a:pt x="3525" y="0"/>
                  </a:lnTo>
                  <a:lnTo>
                    <a:pt x="15598" y="4650"/>
                  </a:lnTo>
                  <a:lnTo>
                    <a:pt x="15318" y="6563"/>
                  </a:lnTo>
                  <a:lnTo>
                    <a:pt x="16703" y="6563"/>
                  </a:lnTo>
                  <a:lnTo>
                    <a:pt x="17213" y="3035"/>
                  </a:lnTo>
                  <a:lnTo>
                    <a:pt x="9335" y="0"/>
                  </a:lnTo>
                  <a:close/>
                  <a:moveTo>
                    <a:pt x="8312" y="13390"/>
                  </a:moveTo>
                  <a:lnTo>
                    <a:pt x="5576" y="13390"/>
                  </a:lnTo>
                  <a:lnTo>
                    <a:pt x="9744" y="14996"/>
                  </a:lnTo>
                  <a:lnTo>
                    <a:pt x="9055" y="19724"/>
                  </a:lnTo>
                  <a:lnTo>
                    <a:pt x="10412" y="19724"/>
                  </a:lnTo>
                  <a:lnTo>
                    <a:pt x="10356" y="18748"/>
                  </a:lnTo>
                  <a:lnTo>
                    <a:pt x="10624" y="16832"/>
                  </a:lnTo>
                  <a:lnTo>
                    <a:pt x="11232" y="15157"/>
                  </a:lnTo>
                  <a:lnTo>
                    <a:pt x="11992" y="14053"/>
                  </a:lnTo>
                  <a:lnTo>
                    <a:pt x="9439" y="14053"/>
                  </a:lnTo>
                  <a:lnTo>
                    <a:pt x="9249" y="13751"/>
                  </a:lnTo>
                  <a:lnTo>
                    <a:pt x="9066" y="13589"/>
                  </a:lnTo>
                  <a:lnTo>
                    <a:pt x="9063" y="13405"/>
                  </a:lnTo>
                  <a:lnTo>
                    <a:pt x="8530" y="13405"/>
                  </a:lnTo>
                  <a:lnTo>
                    <a:pt x="8327" y="13403"/>
                  </a:lnTo>
                  <a:lnTo>
                    <a:pt x="8312" y="1339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</p:grpSp>
      <p:sp>
        <p:nvSpPr>
          <p:cNvPr id="927" name="Google Shape;927;p25"/>
          <p:cNvSpPr/>
          <p:nvPr/>
        </p:nvSpPr>
        <p:spPr>
          <a:xfrm>
            <a:off x="3216618" y="515067"/>
            <a:ext cx="178795" cy="219735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928" name="Google Shape;928;p25"/>
          <p:cNvSpPr/>
          <p:nvPr/>
        </p:nvSpPr>
        <p:spPr>
          <a:xfrm>
            <a:off x="4255272" y="62130"/>
            <a:ext cx="185254" cy="231217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929" name="Google Shape;929;p25"/>
          <p:cNvSpPr/>
          <p:nvPr/>
        </p:nvSpPr>
        <p:spPr>
          <a:xfrm>
            <a:off x="2798148" y="461823"/>
            <a:ext cx="93384" cy="234416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930" name="Google Shape;930;p25"/>
          <p:cNvSpPr/>
          <p:nvPr/>
        </p:nvSpPr>
        <p:spPr>
          <a:xfrm>
            <a:off x="3675438" y="526820"/>
            <a:ext cx="120323" cy="120876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931" name="Google Shape;931;p25"/>
          <p:cNvSpPr/>
          <p:nvPr/>
        </p:nvSpPr>
        <p:spPr>
          <a:xfrm>
            <a:off x="4145424" y="638271"/>
            <a:ext cx="120709" cy="120980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932" name="Google Shape;932;p25"/>
          <p:cNvSpPr/>
          <p:nvPr/>
        </p:nvSpPr>
        <p:spPr>
          <a:xfrm>
            <a:off x="0" y="927099"/>
            <a:ext cx="4572000" cy="1537705"/>
          </a:xfrm>
          <a:prstGeom prst="rect">
            <a:avLst/>
          </a:prstGeom>
          <a:solidFill>
            <a:srgbClr val="C7EAFB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933" name="Google Shape;933;p25"/>
          <p:cNvSpPr/>
          <p:nvPr/>
        </p:nvSpPr>
        <p:spPr>
          <a:xfrm>
            <a:off x="0" y="914400"/>
            <a:ext cx="4572000" cy="25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934" name="Google Shape;934;p25"/>
          <p:cNvSpPr/>
          <p:nvPr/>
        </p:nvSpPr>
        <p:spPr>
          <a:xfrm>
            <a:off x="0" y="2464803"/>
            <a:ext cx="4572000" cy="2691397"/>
          </a:xfrm>
          <a:prstGeom prst="rect">
            <a:avLst/>
          </a:prstGeom>
          <a:solidFill>
            <a:srgbClr val="E6E7E8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935" name="Google Shape;935;p25"/>
          <p:cNvSpPr/>
          <p:nvPr/>
        </p:nvSpPr>
        <p:spPr>
          <a:xfrm>
            <a:off x="0" y="2452116"/>
            <a:ext cx="4572000" cy="2540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936" name="Google Shape;936;p25"/>
          <p:cNvSpPr/>
          <p:nvPr/>
        </p:nvSpPr>
        <p:spPr>
          <a:xfrm>
            <a:off x="0" y="5156200"/>
            <a:ext cx="4572000" cy="1244600"/>
          </a:xfrm>
          <a:prstGeom prst="rect">
            <a:avLst/>
          </a:prstGeom>
          <a:solidFill>
            <a:srgbClr val="CCE7D3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937" name="Google Shape;937;p25"/>
          <p:cNvSpPr/>
          <p:nvPr/>
        </p:nvSpPr>
        <p:spPr>
          <a:xfrm>
            <a:off x="0" y="5143500"/>
            <a:ext cx="4572000" cy="25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939" name="Google Shape;939;p25"/>
          <p:cNvSpPr txBox="1">
            <a:spLocks noGrp="1"/>
          </p:cNvSpPr>
          <p:nvPr>
            <p:ph type="title"/>
          </p:nvPr>
        </p:nvSpPr>
        <p:spPr>
          <a:xfrm>
            <a:off x="215900" y="179602"/>
            <a:ext cx="1983739" cy="527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12700" algn="l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ontserrat Black"/>
              <a:buNone/>
            </a:pPr>
            <a:r>
              <a:rPr lang="fa-IR" sz="2400">
                <a:latin typeface="Vazir Black" panose="020B0603030804020204" pitchFamily="34" charset="-78"/>
                <a:cs typeface="Vazir Black" panose="020B0603030804020204" pitchFamily="34" charset="-78"/>
              </a:rPr>
              <a:t>جلوه رنگ</a:t>
            </a:r>
            <a:endParaRPr sz="2400" dirty="0">
              <a:latin typeface="Vazir Black" panose="020B0603030804020204" pitchFamily="34" charset="-78"/>
              <a:cs typeface="Vazir Black" panose="020B0603030804020204" pitchFamily="34" charset="-78"/>
            </a:endParaRPr>
          </a:p>
          <a:p>
            <a:pPr marL="0" lvl="0" indent="127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 Medium"/>
              <a:buNone/>
            </a:pPr>
            <a:r>
              <a:rPr lang="en-US" sz="1000" b="0" dirty="0" err="1"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scratch.mit.edu</a:t>
            </a:r>
            <a:endParaRPr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940" name="Google Shape;940;p25"/>
          <p:cNvSpPr txBox="1"/>
          <p:nvPr/>
        </p:nvSpPr>
        <p:spPr>
          <a:xfrm>
            <a:off x="1678919" y="1035707"/>
            <a:ext cx="1214757" cy="228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1CB"/>
              </a:buClr>
              <a:buSzPts val="1400"/>
              <a:buFont typeface="Montserrat Black"/>
              <a:buNone/>
            </a:pPr>
            <a:r>
              <a:rPr lang="fa-IR" sz="1400" i="0" u="none" strike="noStrike" cap="none">
                <a:solidFill>
                  <a:srgbClr val="00A1CB"/>
                </a:solidFill>
                <a:latin typeface="Vazir" panose="020B0603030804020204" pitchFamily="34" charset="-78"/>
                <a:ea typeface="Montserrat Black"/>
                <a:cs typeface="Vazir" panose="020B0603030804020204" pitchFamily="34" charset="-78"/>
                <a:sym typeface="Montserrat Black"/>
              </a:rPr>
              <a:t>آماده شو</a:t>
            </a:r>
            <a:endParaRPr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941" name="Google Shape;941;p25"/>
          <p:cNvSpPr txBox="1"/>
          <p:nvPr/>
        </p:nvSpPr>
        <p:spPr>
          <a:xfrm>
            <a:off x="1" y="2580027"/>
            <a:ext cx="4572000" cy="228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9598"/>
              </a:buClr>
              <a:buSzPts val="1400"/>
              <a:buFont typeface="Montserrat Black"/>
              <a:buNone/>
            </a:pPr>
            <a:r>
              <a:rPr lang="fa-IR" sz="1400" i="0" u="none" strike="noStrike" cap="none">
                <a:solidFill>
                  <a:srgbClr val="939598"/>
                </a:solidFill>
                <a:latin typeface="Vazir" panose="020B0603030804020204" pitchFamily="34" charset="-78"/>
                <a:ea typeface="Montserrat Black"/>
                <a:cs typeface="Vazir" panose="020B0603030804020204" pitchFamily="34" charset="-78"/>
                <a:sym typeface="Montserrat Black"/>
              </a:rPr>
              <a:t>این کد را اضافه کن</a:t>
            </a:r>
            <a:endParaRPr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942" name="Google Shape;942;p25"/>
          <p:cNvSpPr txBox="1"/>
          <p:nvPr/>
        </p:nvSpPr>
        <p:spPr>
          <a:xfrm>
            <a:off x="1242607" y="1969884"/>
            <a:ext cx="1042036" cy="127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466"/>
              </a:buClr>
              <a:buSzPts val="900"/>
              <a:buFont typeface="Roboto Medium"/>
              <a:buNone/>
            </a:pPr>
            <a:endParaRPr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943" name="Google Shape;943;p25"/>
          <p:cNvSpPr/>
          <p:nvPr/>
        </p:nvSpPr>
        <p:spPr>
          <a:xfrm>
            <a:off x="1415133" y="1484508"/>
            <a:ext cx="412395" cy="412395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944" name="Google Shape;944;p25"/>
          <p:cNvSpPr/>
          <p:nvPr/>
        </p:nvSpPr>
        <p:spPr>
          <a:xfrm>
            <a:off x="1415133" y="1478158"/>
            <a:ext cx="412395" cy="412395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00" y="21600"/>
                </a:moveTo>
                <a:lnTo>
                  <a:pt x="13276" y="21315"/>
                </a:lnTo>
                <a:lnTo>
                  <a:pt x="15550" y="20502"/>
                </a:lnTo>
                <a:lnTo>
                  <a:pt x="17555" y="19227"/>
                </a:lnTo>
                <a:lnTo>
                  <a:pt x="19227" y="17555"/>
                </a:lnTo>
                <a:lnTo>
                  <a:pt x="20502" y="15550"/>
                </a:lnTo>
                <a:lnTo>
                  <a:pt x="21315" y="13276"/>
                </a:lnTo>
                <a:lnTo>
                  <a:pt x="21600" y="10800"/>
                </a:lnTo>
                <a:lnTo>
                  <a:pt x="21315" y="8324"/>
                </a:lnTo>
                <a:lnTo>
                  <a:pt x="20502" y="6050"/>
                </a:lnTo>
                <a:lnTo>
                  <a:pt x="19227" y="4045"/>
                </a:lnTo>
                <a:lnTo>
                  <a:pt x="17555" y="2373"/>
                </a:lnTo>
                <a:lnTo>
                  <a:pt x="15550" y="1098"/>
                </a:lnTo>
                <a:lnTo>
                  <a:pt x="13276" y="285"/>
                </a:lnTo>
                <a:lnTo>
                  <a:pt x="10800" y="0"/>
                </a:lnTo>
                <a:lnTo>
                  <a:pt x="8324" y="285"/>
                </a:lnTo>
                <a:lnTo>
                  <a:pt x="6050" y="1098"/>
                </a:lnTo>
                <a:lnTo>
                  <a:pt x="4045" y="2373"/>
                </a:lnTo>
                <a:lnTo>
                  <a:pt x="2373" y="4045"/>
                </a:lnTo>
                <a:lnTo>
                  <a:pt x="1098" y="6050"/>
                </a:lnTo>
                <a:lnTo>
                  <a:pt x="285" y="8324"/>
                </a:lnTo>
                <a:lnTo>
                  <a:pt x="0" y="10800"/>
                </a:lnTo>
                <a:lnTo>
                  <a:pt x="285" y="13276"/>
                </a:lnTo>
                <a:lnTo>
                  <a:pt x="1098" y="15550"/>
                </a:lnTo>
                <a:lnTo>
                  <a:pt x="2373" y="17555"/>
                </a:lnTo>
                <a:lnTo>
                  <a:pt x="4045" y="19227"/>
                </a:lnTo>
                <a:lnTo>
                  <a:pt x="6050" y="20502"/>
                </a:lnTo>
                <a:lnTo>
                  <a:pt x="8324" y="21315"/>
                </a:lnTo>
                <a:lnTo>
                  <a:pt x="10800" y="21600"/>
                </a:lnTo>
                <a:close/>
              </a:path>
            </a:pathLst>
          </a:custGeom>
          <a:noFill/>
          <a:ln w="19050" cap="flat" cmpd="sng">
            <a:solidFill>
              <a:srgbClr val="00A1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945" name="Google Shape;945;p25"/>
          <p:cNvSpPr/>
          <p:nvPr/>
        </p:nvSpPr>
        <p:spPr>
          <a:xfrm>
            <a:off x="2529203" y="1431925"/>
            <a:ext cx="712472" cy="71247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9290" y="0"/>
                </a:moveTo>
                <a:lnTo>
                  <a:pt x="2310" y="0"/>
                </a:lnTo>
                <a:lnTo>
                  <a:pt x="975" y="36"/>
                </a:lnTo>
                <a:lnTo>
                  <a:pt x="289" y="289"/>
                </a:lnTo>
                <a:lnTo>
                  <a:pt x="36" y="975"/>
                </a:lnTo>
                <a:lnTo>
                  <a:pt x="0" y="2310"/>
                </a:lnTo>
                <a:lnTo>
                  <a:pt x="0" y="19290"/>
                </a:lnTo>
                <a:lnTo>
                  <a:pt x="36" y="20625"/>
                </a:lnTo>
                <a:lnTo>
                  <a:pt x="289" y="21311"/>
                </a:lnTo>
                <a:lnTo>
                  <a:pt x="975" y="21564"/>
                </a:lnTo>
                <a:lnTo>
                  <a:pt x="2310" y="21600"/>
                </a:lnTo>
                <a:lnTo>
                  <a:pt x="19290" y="21600"/>
                </a:lnTo>
                <a:lnTo>
                  <a:pt x="20625" y="21564"/>
                </a:lnTo>
                <a:lnTo>
                  <a:pt x="21311" y="21311"/>
                </a:lnTo>
                <a:lnTo>
                  <a:pt x="21564" y="20625"/>
                </a:lnTo>
                <a:lnTo>
                  <a:pt x="21600" y="19290"/>
                </a:lnTo>
                <a:lnTo>
                  <a:pt x="21600" y="2310"/>
                </a:lnTo>
                <a:lnTo>
                  <a:pt x="21564" y="975"/>
                </a:lnTo>
                <a:lnTo>
                  <a:pt x="21311" y="289"/>
                </a:lnTo>
                <a:lnTo>
                  <a:pt x="20625" y="36"/>
                </a:lnTo>
                <a:lnTo>
                  <a:pt x="1929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946" name="Google Shape;946;p25"/>
          <p:cNvSpPr/>
          <p:nvPr/>
        </p:nvSpPr>
        <p:spPr>
          <a:xfrm>
            <a:off x="2529203" y="1444880"/>
            <a:ext cx="712470" cy="534157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947" name="Google Shape;947;p25"/>
          <p:cNvSpPr/>
          <p:nvPr/>
        </p:nvSpPr>
        <p:spPr>
          <a:xfrm>
            <a:off x="2529203" y="1431925"/>
            <a:ext cx="712472" cy="71247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310" y="0"/>
                </a:moveTo>
                <a:lnTo>
                  <a:pt x="975" y="36"/>
                </a:lnTo>
                <a:lnTo>
                  <a:pt x="289" y="289"/>
                </a:lnTo>
                <a:lnTo>
                  <a:pt x="36" y="975"/>
                </a:lnTo>
                <a:lnTo>
                  <a:pt x="0" y="2310"/>
                </a:lnTo>
                <a:lnTo>
                  <a:pt x="0" y="19290"/>
                </a:lnTo>
                <a:lnTo>
                  <a:pt x="36" y="20625"/>
                </a:lnTo>
                <a:lnTo>
                  <a:pt x="289" y="21311"/>
                </a:lnTo>
                <a:lnTo>
                  <a:pt x="975" y="21564"/>
                </a:lnTo>
                <a:lnTo>
                  <a:pt x="2310" y="21600"/>
                </a:lnTo>
                <a:lnTo>
                  <a:pt x="19290" y="21600"/>
                </a:lnTo>
                <a:lnTo>
                  <a:pt x="20625" y="21564"/>
                </a:lnTo>
                <a:lnTo>
                  <a:pt x="21311" y="21311"/>
                </a:lnTo>
                <a:lnTo>
                  <a:pt x="21564" y="20625"/>
                </a:lnTo>
                <a:lnTo>
                  <a:pt x="21600" y="19290"/>
                </a:lnTo>
                <a:lnTo>
                  <a:pt x="21600" y="2310"/>
                </a:lnTo>
                <a:lnTo>
                  <a:pt x="21564" y="975"/>
                </a:lnTo>
                <a:lnTo>
                  <a:pt x="21311" y="289"/>
                </a:lnTo>
                <a:lnTo>
                  <a:pt x="20625" y="36"/>
                </a:lnTo>
                <a:lnTo>
                  <a:pt x="19290" y="0"/>
                </a:lnTo>
                <a:lnTo>
                  <a:pt x="2310" y="0"/>
                </a:lnTo>
                <a:close/>
              </a:path>
            </a:pathLst>
          </a:custGeom>
          <a:noFill/>
          <a:ln w="19050" cap="flat" cmpd="sng">
            <a:solidFill>
              <a:srgbClr val="00A1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948" name="Google Shape;948;p25"/>
          <p:cNvSpPr txBox="1"/>
          <p:nvPr/>
        </p:nvSpPr>
        <p:spPr>
          <a:xfrm>
            <a:off x="2668341" y="1980078"/>
            <a:ext cx="436245" cy="127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800"/>
              <a:buFont typeface="Roboto Medium"/>
              <a:buNone/>
            </a:pPr>
            <a:r>
              <a:rPr lang="en-US" sz="800" b="0" i="0" u="none" strike="noStrike" cap="none">
                <a:solidFill>
                  <a:srgbClr val="231F20"/>
                </a:solidFill>
                <a:latin typeface="Roboto Medium"/>
                <a:ea typeface="Roboto Medium"/>
                <a:cs typeface="Roboto Medium"/>
                <a:sym typeface="Roboto Medium"/>
              </a:rPr>
              <a:t>Spotlight</a:t>
            </a:r>
            <a:endParaRPr/>
          </a:p>
        </p:txBody>
      </p:sp>
      <p:sp>
        <p:nvSpPr>
          <p:cNvPr id="950" name="Google Shape;950;p25"/>
          <p:cNvSpPr/>
          <p:nvPr/>
        </p:nvSpPr>
        <p:spPr>
          <a:xfrm>
            <a:off x="511636" y="3260247"/>
            <a:ext cx="488227" cy="490755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8229" y="0"/>
                </a:moveTo>
                <a:lnTo>
                  <a:pt x="3371" y="0"/>
                </a:lnTo>
                <a:lnTo>
                  <a:pt x="1422" y="52"/>
                </a:lnTo>
                <a:lnTo>
                  <a:pt x="421" y="419"/>
                </a:lnTo>
                <a:lnTo>
                  <a:pt x="53" y="1415"/>
                </a:lnTo>
                <a:lnTo>
                  <a:pt x="0" y="3354"/>
                </a:lnTo>
                <a:lnTo>
                  <a:pt x="0" y="18246"/>
                </a:lnTo>
                <a:lnTo>
                  <a:pt x="53" y="20185"/>
                </a:lnTo>
                <a:lnTo>
                  <a:pt x="421" y="21181"/>
                </a:lnTo>
                <a:lnTo>
                  <a:pt x="1422" y="21548"/>
                </a:lnTo>
                <a:lnTo>
                  <a:pt x="3371" y="21600"/>
                </a:lnTo>
                <a:lnTo>
                  <a:pt x="18229" y="21600"/>
                </a:lnTo>
                <a:lnTo>
                  <a:pt x="20178" y="21548"/>
                </a:lnTo>
                <a:lnTo>
                  <a:pt x="21179" y="21181"/>
                </a:lnTo>
                <a:lnTo>
                  <a:pt x="21547" y="20185"/>
                </a:lnTo>
                <a:lnTo>
                  <a:pt x="21600" y="18246"/>
                </a:lnTo>
                <a:lnTo>
                  <a:pt x="21600" y="3354"/>
                </a:lnTo>
                <a:lnTo>
                  <a:pt x="21547" y="1415"/>
                </a:lnTo>
                <a:lnTo>
                  <a:pt x="21179" y="419"/>
                </a:lnTo>
                <a:lnTo>
                  <a:pt x="20178" y="52"/>
                </a:lnTo>
                <a:lnTo>
                  <a:pt x="1822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951" name="Google Shape;951;p25"/>
          <p:cNvSpPr/>
          <p:nvPr/>
        </p:nvSpPr>
        <p:spPr>
          <a:xfrm>
            <a:off x="515823" y="3260247"/>
            <a:ext cx="479853" cy="359760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952" name="Google Shape;952;p25"/>
          <p:cNvSpPr/>
          <p:nvPr/>
        </p:nvSpPr>
        <p:spPr>
          <a:xfrm>
            <a:off x="511636" y="3260247"/>
            <a:ext cx="488227" cy="490755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3371" y="0"/>
                </a:moveTo>
                <a:lnTo>
                  <a:pt x="1422" y="52"/>
                </a:lnTo>
                <a:lnTo>
                  <a:pt x="421" y="419"/>
                </a:lnTo>
                <a:lnTo>
                  <a:pt x="53" y="1415"/>
                </a:lnTo>
                <a:lnTo>
                  <a:pt x="0" y="3354"/>
                </a:lnTo>
                <a:lnTo>
                  <a:pt x="0" y="18246"/>
                </a:lnTo>
                <a:lnTo>
                  <a:pt x="53" y="20185"/>
                </a:lnTo>
                <a:lnTo>
                  <a:pt x="421" y="21181"/>
                </a:lnTo>
                <a:lnTo>
                  <a:pt x="1422" y="21548"/>
                </a:lnTo>
                <a:lnTo>
                  <a:pt x="3371" y="21600"/>
                </a:lnTo>
                <a:lnTo>
                  <a:pt x="18229" y="21600"/>
                </a:lnTo>
                <a:lnTo>
                  <a:pt x="20178" y="21548"/>
                </a:lnTo>
                <a:lnTo>
                  <a:pt x="21179" y="21181"/>
                </a:lnTo>
                <a:lnTo>
                  <a:pt x="21547" y="20185"/>
                </a:lnTo>
                <a:lnTo>
                  <a:pt x="21600" y="18246"/>
                </a:lnTo>
                <a:lnTo>
                  <a:pt x="21600" y="3354"/>
                </a:lnTo>
                <a:lnTo>
                  <a:pt x="21547" y="1415"/>
                </a:lnTo>
                <a:lnTo>
                  <a:pt x="21179" y="419"/>
                </a:lnTo>
                <a:lnTo>
                  <a:pt x="20178" y="52"/>
                </a:lnTo>
                <a:lnTo>
                  <a:pt x="18229" y="0"/>
                </a:lnTo>
                <a:lnTo>
                  <a:pt x="3371" y="0"/>
                </a:lnTo>
                <a:close/>
              </a:path>
            </a:pathLst>
          </a:custGeom>
          <a:noFill/>
          <a:ln w="19050" cap="flat" cmpd="sng">
            <a:solidFill>
              <a:srgbClr val="00A1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953" name="Google Shape;953;p25"/>
          <p:cNvSpPr txBox="1"/>
          <p:nvPr/>
        </p:nvSpPr>
        <p:spPr>
          <a:xfrm>
            <a:off x="589720" y="3621475"/>
            <a:ext cx="333376" cy="127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600"/>
              <a:buFont typeface="Roboto Medium"/>
              <a:buNone/>
            </a:pPr>
            <a:r>
              <a:rPr lang="en-US" sz="600" b="0" i="0" u="none" strike="noStrike" cap="none">
                <a:solidFill>
                  <a:srgbClr val="231F20"/>
                </a:solidFill>
                <a:latin typeface="Roboto Medium"/>
                <a:ea typeface="Roboto Medium"/>
                <a:cs typeface="Roboto Medium"/>
                <a:sym typeface="Roboto Medium"/>
              </a:rPr>
              <a:t>Spotlight</a:t>
            </a:r>
            <a:endParaRPr/>
          </a:p>
        </p:txBody>
      </p:sp>
      <p:sp>
        <p:nvSpPr>
          <p:cNvPr id="955" name="Google Shape;955;p25"/>
          <p:cNvSpPr txBox="1"/>
          <p:nvPr/>
        </p:nvSpPr>
        <p:spPr>
          <a:xfrm>
            <a:off x="1177002" y="5498456"/>
            <a:ext cx="1464945" cy="3174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636466"/>
              </a:buClr>
              <a:buSzPts val="900"/>
              <a:buFont typeface="Roboto Medium"/>
              <a:buNone/>
            </a:pPr>
            <a:r>
              <a:rPr lang="fa-IR" sz="900" b="0" i="0" u="none" strike="noStrike" cap="none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برای شروع پرچم سبز را بزن.</a:t>
            </a:r>
            <a:endParaRPr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956" name="Google Shape;956;p25"/>
          <p:cNvSpPr/>
          <p:nvPr/>
        </p:nvSpPr>
        <p:spPr>
          <a:xfrm>
            <a:off x="2859790" y="5591175"/>
            <a:ext cx="469386" cy="265176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957" name="Google Shape;957;p25"/>
          <p:cNvSpPr/>
          <p:nvPr/>
        </p:nvSpPr>
        <p:spPr>
          <a:xfrm>
            <a:off x="2859790" y="5591174"/>
            <a:ext cx="469393" cy="26517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3506" y="0"/>
                </a:moveTo>
                <a:lnTo>
                  <a:pt x="1479" y="97"/>
                </a:lnTo>
                <a:lnTo>
                  <a:pt x="438" y="776"/>
                </a:lnTo>
                <a:lnTo>
                  <a:pt x="55" y="2618"/>
                </a:lnTo>
                <a:lnTo>
                  <a:pt x="0" y="6207"/>
                </a:lnTo>
                <a:lnTo>
                  <a:pt x="0" y="15393"/>
                </a:lnTo>
                <a:lnTo>
                  <a:pt x="55" y="18981"/>
                </a:lnTo>
                <a:lnTo>
                  <a:pt x="438" y="20824"/>
                </a:lnTo>
                <a:lnTo>
                  <a:pt x="1479" y="21503"/>
                </a:lnTo>
                <a:lnTo>
                  <a:pt x="3506" y="21600"/>
                </a:lnTo>
                <a:lnTo>
                  <a:pt x="18094" y="21600"/>
                </a:lnTo>
                <a:lnTo>
                  <a:pt x="20121" y="21503"/>
                </a:lnTo>
                <a:lnTo>
                  <a:pt x="21162" y="20824"/>
                </a:lnTo>
                <a:lnTo>
                  <a:pt x="21545" y="18981"/>
                </a:lnTo>
                <a:lnTo>
                  <a:pt x="21600" y="15393"/>
                </a:lnTo>
                <a:lnTo>
                  <a:pt x="21600" y="6207"/>
                </a:lnTo>
                <a:lnTo>
                  <a:pt x="21545" y="2618"/>
                </a:lnTo>
                <a:lnTo>
                  <a:pt x="21162" y="776"/>
                </a:lnTo>
                <a:lnTo>
                  <a:pt x="20121" y="97"/>
                </a:lnTo>
                <a:lnTo>
                  <a:pt x="18094" y="0"/>
                </a:lnTo>
                <a:lnTo>
                  <a:pt x="3506" y="0"/>
                </a:lnTo>
                <a:close/>
              </a:path>
            </a:pathLst>
          </a:custGeom>
          <a:noFill/>
          <a:ln w="19050" cap="flat" cmpd="sng">
            <a:solidFill>
              <a:srgbClr val="6BA88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cxnSp>
        <p:nvCxnSpPr>
          <p:cNvPr id="958" name="Google Shape;958;p25"/>
          <p:cNvCxnSpPr/>
          <p:nvPr/>
        </p:nvCxnSpPr>
        <p:spPr>
          <a:xfrm>
            <a:off x="2652135" y="5723763"/>
            <a:ext cx="251461" cy="1"/>
          </a:xfrm>
          <a:prstGeom prst="straightConnector1">
            <a:avLst/>
          </a:prstGeom>
          <a:noFill/>
          <a:ln w="12700" cap="flat" cmpd="sng">
            <a:solidFill>
              <a:srgbClr val="63646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2" name="Google Shape;860;p23">
            <a:extLst>
              <a:ext uri="{FF2B5EF4-FFF2-40B4-BE49-F238E27FC236}">
                <a16:creationId xmlns:a16="http://schemas.microsoft.com/office/drawing/2014/main" id="{9B342C51-5FC5-EA47-8A90-7F1A30D0E4F0}"/>
              </a:ext>
            </a:extLst>
          </p:cNvPr>
          <p:cNvSpPr txBox="1"/>
          <p:nvPr/>
        </p:nvSpPr>
        <p:spPr>
          <a:xfrm>
            <a:off x="1680468" y="5289700"/>
            <a:ext cx="1211064" cy="238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BA883"/>
              </a:buClr>
              <a:buSzPts val="1400"/>
              <a:buFont typeface="Montserrat Black"/>
              <a:buNone/>
            </a:pPr>
            <a:r>
              <a:rPr lang="fa-IR" sz="1400" i="0" u="none" strike="noStrike" cap="none">
                <a:solidFill>
                  <a:srgbClr val="6BA883"/>
                </a:solidFill>
                <a:latin typeface="Vazir" panose="020B0603030804020204" pitchFamily="34" charset="-78"/>
                <a:ea typeface="Montserrat Black"/>
                <a:cs typeface="Vazir" panose="020B0603030804020204" pitchFamily="34" charset="-78"/>
                <a:sym typeface="Montserrat Black"/>
              </a:rPr>
              <a:t>امتحانش کن</a:t>
            </a:r>
            <a:endParaRPr sz="1800" i="0" u="none" strike="noStrike" cap="none" dirty="0">
              <a:solidFill>
                <a:srgbClr val="000000"/>
              </a:solidFill>
              <a:latin typeface="Vazir" panose="020B0603030804020204" pitchFamily="34" charset="-78"/>
              <a:ea typeface="Montserrat Black"/>
              <a:cs typeface="Vazir" panose="020B0603030804020204" pitchFamily="34" charset="-78"/>
              <a:sym typeface="Montserrat Black"/>
            </a:endParaRPr>
          </a:p>
        </p:txBody>
      </p:sp>
      <p:sp>
        <p:nvSpPr>
          <p:cNvPr id="43" name="Google Shape;508;p15">
            <a:extLst>
              <a:ext uri="{FF2B5EF4-FFF2-40B4-BE49-F238E27FC236}">
                <a16:creationId xmlns:a16="http://schemas.microsoft.com/office/drawing/2014/main" id="{D7E33274-B947-4818-8E6C-8B9E440F6230}"/>
              </a:ext>
            </a:extLst>
          </p:cNvPr>
          <p:cNvSpPr txBox="1"/>
          <p:nvPr/>
        </p:nvSpPr>
        <p:spPr>
          <a:xfrm>
            <a:off x="1105518" y="1945098"/>
            <a:ext cx="1143816" cy="268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5080" lvl="0" indent="27303" algn="ctr" rtl="1">
              <a:lnSpc>
                <a:spcPct val="111099"/>
              </a:lnSpc>
              <a:spcBef>
                <a:spcPts val="0"/>
              </a:spcBef>
              <a:spcAft>
                <a:spcPts val="0"/>
              </a:spcAft>
              <a:buClr>
                <a:srgbClr val="636466"/>
              </a:buClr>
              <a:buSzPts val="900"/>
              <a:buFont typeface="Roboto Medium"/>
              <a:buNone/>
            </a:pP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یک تصویر </a:t>
            </a:r>
          </a:p>
          <a:p>
            <a:pPr marL="0" marR="5080" lvl="0" indent="27303" algn="ctr" rtl="1">
              <a:lnSpc>
                <a:spcPct val="111099"/>
              </a:lnSpc>
              <a:spcBef>
                <a:spcPts val="0"/>
              </a:spcBef>
              <a:spcAft>
                <a:spcPts val="0"/>
              </a:spcAft>
              <a:buClr>
                <a:srgbClr val="636466"/>
              </a:buClr>
              <a:buSzPts val="900"/>
              <a:buFont typeface="Roboto Medium"/>
              <a:buNone/>
            </a:pP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پس‌زمینه را انتخاب کنید.</a:t>
            </a:r>
            <a:endParaRPr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949" name="Google Shape;949;p25"/>
          <p:cNvSpPr txBox="1"/>
          <p:nvPr/>
        </p:nvSpPr>
        <p:spPr>
          <a:xfrm>
            <a:off x="1526748" y="3350190"/>
            <a:ext cx="1046162" cy="325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466"/>
              </a:buClr>
              <a:buSzPts val="900"/>
              <a:buFont typeface="Roboto Medium"/>
              <a:buNone/>
            </a:pP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عددهای متفاوتی را امتحان کنید.</a:t>
            </a:r>
            <a:endParaRPr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93E2C2-490B-45D5-AB70-9DF55B944B6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52173" y="3021686"/>
            <a:ext cx="2160971" cy="1761918"/>
          </a:xfrm>
          <a:prstGeom prst="rect">
            <a:avLst/>
          </a:prstGeom>
        </p:spPr>
      </p:pic>
      <p:cxnSp>
        <p:nvCxnSpPr>
          <p:cNvPr id="954" name="Google Shape;954;p25"/>
          <p:cNvCxnSpPr/>
          <p:nvPr/>
        </p:nvCxnSpPr>
        <p:spPr>
          <a:xfrm>
            <a:off x="2096760" y="3684975"/>
            <a:ext cx="0" cy="231142"/>
          </a:xfrm>
          <a:prstGeom prst="straightConnector1">
            <a:avLst/>
          </a:prstGeom>
          <a:noFill/>
          <a:ln w="12700" cap="flat" cmpd="sng">
            <a:solidFill>
              <a:srgbClr val="636466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" name="Google Shape;963;p26"/>
          <p:cNvSpPr/>
          <p:nvPr/>
        </p:nvSpPr>
        <p:spPr>
          <a:xfrm>
            <a:off x="1801366" y="5806440"/>
            <a:ext cx="969264" cy="42672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00" y="0"/>
                </a:moveTo>
                <a:lnTo>
                  <a:pt x="9335" y="99"/>
                </a:lnTo>
                <a:lnTo>
                  <a:pt x="7929" y="386"/>
                </a:lnTo>
                <a:lnTo>
                  <a:pt x="6596" y="849"/>
                </a:lnTo>
                <a:lnTo>
                  <a:pt x="5349" y="1475"/>
                </a:lnTo>
                <a:lnTo>
                  <a:pt x="4200" y="2250"/>
                </a:lnTo>
                <a:lnTo>
                  <a:pt x="3163" y="3163"/>
                </a:lnTo>
                <a:lnTo>
                  <a:pt x="2250" y="4201"/>
                </a:lnTo>
                <a:lnTo>
                  <a:pt x="1475" y="5349"/>
                </a:lnTo>
                <a:lnTo>
                  <a:pt x="386" y="7929"/>
                </a:lnTo>
                <a:lnTo>
                  <a:pt x="0" y="10800"/>
                </a:lnTo>
                <a:lnTo>
                  <a:pt x="99" y="12265"/>
                </a:lnTo>
                <a:lnTo>
                  <a:pt x="849" y="15004"/>
                </a:lnTo>
                <a:lnTo>
                  <a:pt x="2250" y="17399"/>
                </a:lnTo>
                <a:lnTo>
                  <a:pt x="3163" y="18437"/>
                </a:lnTo>
                <a:lnTo>
                  <a:pt x="4200" y="19350"/>
                </a:lnTo>
                <a:lnTo>
                  <a:pt x="5349" y="20125"/>
                </a:lnTo>
                <a:lnTo>
                  <a:pt x="6596" y="20751"/>
                </a:lnTo>
                <a:lnTo>
                  <a:pt x="7929" y="21214"/>
                </a:lnTo>
                <a:lnTo>
                  <a:pt x="9335" y="21501"/>
                </a:lnTo>
                <a:lnTo>
                  <a:pt x="10800" y="21600"/>
                </a:lnTo>
                <a:lnTo>
                  <a:pt x="12265" y="21501"/>
                </a:lnTo>
                <a:lnTo>
                  <a:pt x="13671" y="21214"/>
                </a:lnTo>
                <a:lnTo>
                  <a:pt x="15004" y="20751"/>
                </a:lnTo>
                <a:lnTo>
                  <a:pt x="16251" y="20125"/>
                </a:lnTo>
                <a:lnTo>
                  <a:pt x="17400" y="19350"/>
                </a:lnTo>
                <a:lnTo>
                  <a:pt x="18437" y="18437"/>
                </a:lnTo>
                <a:lnTo>
                  <a:pt x="19350" y="17399"/>
                </a:lnTo>
                <a:lnTo>
                  <a:pt x="20125" y="16251"/>
                </a:lnTo>
                <a:lnTo>
                  <a:pt x="21214" y="13671"/>
                </a:lnTo>
                <a:lnTo>
                  <a:pt x="21600" y="10800"/>
                </a:lnTo>
                <a:lnTo>
                  <a:pt x="21501" y="9335"/>
                </a:lnTo>
                <a:lnTo>
                  <a:pt x="20751" y="6596"/>
                </a:lnTo>
                <a:lnTo>
                  <a:pt x="19350" y="4201"/>
                </a:lnTo>
                <a:lnTo>
                  <a:pt x="18437" y="3163"/>
                </a:lnTo>
                <a:lnTo>
                  <a:pt x="17400" y="2250"/>
                </a:lnTo>
                <a:lnTo>
                  <a:pt x="16251" y="1475"/>
                </a:lnTo>
                <a:lnTo>
                  <a:pt x="15004" y="849"/>
                </a:lnTo>
                <a:lnTo>
                  <a:pt x="13671" y="386"/>
                </a:lnTo>
                <a:lnTo>
                  <a:pt x="12265" y="99"/>
                </a:lnTo>
                <a:lnTo>
                  <a:pt x="10800" y="0"/>
                </a:lnTo>
                <a:close/>
              </a:path>
            </a:pathLst>
          </a:custGeom>
          <a:solidFill>
            <a:srgbClr val="9E4266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964" name="Google Shape;964;p26"/>
          <p:cNvSpPr txBox="1"/>
          <p:nvPr/>
        </p:nvSpPr>
        <p:spPr>
          <a:xfrm>
            <a:off x="1882894" y="5942583"/>
            <a:ext cx="805816" cy="156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 Black"/>
              <a:buNone/>
            </a:pPr>
            <a:r>
              <a:rPr lang="en-US" sz="1100" b="1" i="0" u="none" strike="noStrike" cap="none">
                <a:solidFill>
                  <a:srgbClr val="FFFFFF"/>
                </a:solidFill>
                <a:latin typeface="Vazir" panose="020B0603030804020204" pitchFamily="34" charset="-78"/>
                <a:ea typeface="Roboto Black"/>
                <a:cs typeface="Vazir" panose="020B0603030804020204" pitchFamily="34" charset="-78"/>
                <a:sym typeface="Roboto Black"/>
              </a:rPr>
              <a:t>Dance Party!</a:t>
            </a:r>
            <a:endParaRPr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965" name="Google Shape;965;p26"/>
          <p:cNvSpPr/>
          <p:nvPr/>
        </p:nvSpPr>
        <p:spPr>
          <a:xfrm>
            <a:off x="0" y="0"/>
            <a:ext cx="4572000" cy="6400800"/>
          </a:xfrm>
          <a:prstGeom prst="rect">
            <a:avLst/>
          </a:prstGeom>
          <a:solidFill>
            <a:srgbClr val="F2718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966" name="Google Shape;966;p26"/>
          <p:cNvSpPr/>
          <p:nvPr/>
        </p:nvSpPr>
        <p:spPr>
          <a:xfrm>
            <a:off x="2133600" y="5867400"/>
            <a:ext cx="304801" cy="30480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00" y="0"/>
                </a:moveTo>
                <a:lnTo>
                  <a:pt x="7386" y="551"/>
                </a:lnTo>
                <a:lnTo>
                  <a:pt x="4422" y="2084"/>
                </a:lnTo>
                <a:lnTo>
                  <a:pt x="2084" y="4422"/>
                </a:lnTo>
                <a:lnTo>
                  <a:pt x="551" y="7386"/>
                </a:lnTo>
                <a:lnTo>
                  <a:pt x="0" y="10800"/>
                </a:lnTo>
                <a:lnTo>
                  <a:pt x="551" y="14213"/>
                </a:lnTo>
                <a:lnTo>
                  <a:pt x="2084" y="17178"/>
                </a:lnTo>
                <a:lnTo>
                  <a:pt x="4422" y="19516"/>
                </a:lnTo>
                <a:lnTo>
                  <a:pt x="7386" y="21049"/>
                </a:lnTo>
                <a:lnTo>
                  <a:pt x="10800" y="21600"/>
                </a:lnTo>
                <a:lnTo>
                  <a:pt x="14213" y="21049"/>
                </a:lnTo>
                <a:lnTo>
                  <a:pt x="17178" y="19516"/>
                </a:lnTo>
                <a:lnTo>
                  <a:pt x="19516" y="17178"/>
                </a:lnTo>
                <a:lnTo>
                  <a:pt x="21049" y="14213"/>
                </a:lnTo>
                <a:lnTo>
                  <a:pt x="21600" y="10800"/>
                </a:lnTo>
                <a:lnTo>
                  <a:pt x="21049" y="7386"/>
                </a:lnTo>
                <a:lnTo>
                  <a:pt x="19516" y="4422"/>
                </a:lnTo>
                <a:lnTo>
                  <a:pt x="17178" y="2084"/>
                </a:lnTo>
                <a:lnTo>
                  <a:pt x="14213" y="551"/>
                </a:lnTo>
                <a:lnTo>
                  <a:pt x="10800" y="0"/>
                </a:lnTo>
                <a:close/>
              </a:path>
            </a:pathLst>
          </a:custGeom>
          <a:solidFill>
            <a:srgbClr val="F04E6E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grpSp>
        <p:nvGrpSpPr>
          <p:cNvPr id="967" name="Google Shape;967;p26"/>
          <p:cNvGrpSpPr/>
          <p:nvPr/>
        </p:nvGrpSpPr>
        <p:grpSpPr>
          <a:xfrm>
            <a:off x="3505579" y="248457"/>
            <a:ext cx="959067" cy="666801"/>
            <a:chOff x="0" y="0"/>
            <a:chExt cx="959066" cy="666800"/>
          </a:xfrm>
        </p:grpSpPr>
        <p:sp>
          <p:nvSpPr>
            <p:cNvPr id="968" name="Google Shape;968;p26"/>
            <p:cNvSpPr/>
            <p:nvPr/>
          </p:nvSpPr>
          <p:spPr>
            <a:xfrm>
              <a:off x="0" y="38568"/>
              <a:ext cx="878458" cy="62823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474" y="0"/>
                  </a:moveTo>
                  <a:lnTo>
                    <a:pt x="0" y="14607"/>
                  </a:lnTo>
                  <a:lnTo>
                    <a:pt x="21106" y="21600"/>
                  </a:lnTo>
                  <a:lnTo>
                    <a:pt x="21600" y="18688"/>
                  </a:lnTo>
                  <a:lnTo>
                    <a:pt x="16998" y="18688"/>
                  </a:lnTo>
                  <a:lnTo>
                    <a:pt x="16016" y="18377"/>
                  </a:lnTo>
                  <a:lnTo>
                    <a:pt x="15158" y="17669"/>
                  </a:lnTo>
                  <a:lnTo>
                    <a:pt x="14488" y="16618"/>
                  </a:lnTo>
                  <a:lnTo>
                    <a:pt x="14252" y="15858"/>
                  </a:lnTo>
                  <a:lnTo>
                    <a:pt x="12473" y="15858"/>
                  </a:lnTo>
                  <a:lnTo>
                    <a:pt x="10944" y="15371"/>
                  </a:lnTo>
                  <a:lnTo>
                    <a:pt x="9417" y="14853"/>
                  </a:lnTo>
                  <a:lnTo>
                    <a:pt x="5411" y="14853"/>
                  </a:lnTo>
                  <a:lnTo>
                    <a:pt x="4435" y="14530"/>
                  </a:lnTo>
                  <a:lnTo>
                    <a:pt x="3581" y="13818"/>
                  </a:lnTo>
                  <a:lnTo>
                    <a:pt x="2914" y="12771"/>
                  </a:lnTo>
                  <a:lnTo>
                    <a:pt x="2500" y="11446"/>
                  </a:lnTo>
                  <a:lnTo>
                    <a:pt x="2407" y="9999"/>
                  </a:lnTo>
                  <a:lnTo>
                    <a:pt x="2637" y="8632"/>
                  </a:lnTo>
                  <a:lnTo>
                    <a:pt x="3151" y="7437"/>
                  </a:lnTo>
                  <a:lnTo>
                    <a:pt x="3910" y="6502"/>
                  </a:lnTo>
                  <a:lnTo>
                    <a:pt x="4875" y="5918"/>
                  </a:lnTo>
                  <a:lnTo>
                    <a:pt x="5904" y="5792"/>
                  </a:lnTo>
                  <a:lnTo>
                    <a:pt x="8135" y="5792"/>
                  </a:lnTo>
                  <a:lnTo>
                    <a:pt x="2546" y="3940"/>
                  </a:lnTo>
                  <a:lnTo>
                    <a:pt x="2676" y="3196"/>
                  </a:lnTo>
                  <a:lnTo>
                    <a:pt x="12134" y="3196"/>
                  </a:lnTo>
                  <a:lnTo>
                    <a:pt x="8095" y="1858"/>
                  </a:lnTo>
                  <a:lnTo>
                    <a:pt x="8150" y="1536"/>
                  </a:lnTo>
                  <a:lnTo>
                    <a:pt x="7129" y="1536"/>
                  </a:lnTo>
                  <a:lnTo>
                    <a:pt x="2474" y="0"/>
                  </a:lnTo>
                  <a:close/>
                </a:path>
              </a:pathLst>
            </a:custGeom>
            <a:solidFill>
              <a:srgbClr val="F04E6E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969" name="Google Shape;969;p26"/>
            <p:cNvSpPr/>
            <p:nvPr/>
          </p:nvSpPr>
          <p:spPr>
            <a:xfrm>
              <a:off x="691306" y="318390"/>
              <a:ext cx="243761" cy="2637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9705" y="0"/>
                  </a:moveTo>
                  <a:lnTo>
                    <a:pt x="1587" y="0"/>
                  </a:lnTo>
                  <a:lnTo>
                    <a:pt x="5124" y="732"/>
                  </a:lnTo>
                  <a:lnTo>
                    <a:pt x="8210" y="2410"/>
                  </a:lnTo>
                  <a:lnTo>
                    <a:pt x="10619" y="4912"/>
                  </a:lnTo>
                  <a:lnTo>
                    <a:pt x="12124" y="8114"/>
                  </a:lnTo>
                  <a:lnTo>
                    <a:pt x="12468" y="11553"/>
                  </a:lnTo>
                  <a:lnTo>
                    <a:pt x="11666" y="14804"/>
                  </a:lnTo>
                  <a:lnTo>
                    <a:pt x="9854" y="17651"/>
                  </a:lnTo>
                  <a:lnTo>
                    <a:pt x="7170" y="19878"/>
                  </a:lnTo>
                  <a:lnTo>
                    <a:pt x="3751" y="21268"/>
                  </a:lnTo>
                  <a:lnTo>
                    <a:pt x="0" y="21600"/>
                  </a:lnTo>
                  <a:lnTo>
                    <a:pt x="16584" y="21600"/>
                  </a:lnTo>
                  <a:lnTo>
                    <a:pt x="21600" y="2037"/>
                  </a:lnTo>
                  <a:lnTo>
                    <a:pt x="19003" y="2037"/>
                  </a:lnTo>
                  <a:lnTo>
                    <a:pt x="9705" y="0"/>
                  </a:lnTo>
                  <a:close/>
                </a:path>
              </a:pathLst>
            </a:custGeom>
            <a:solidFill>
              <a:srgbClr val="F04E6E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970" name="Google Shape;970;p26"/>
            <p:cNvSpPr/>
            <p:nvPr/>
          </p:nvSpPr>
          <p:spPr>
            <a:xfrm>
              <a:off x="108850" y="131532"/>
              <a:ext cx="838322" cy="2117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9911" y="0"/>
                  </a:moveTo>
                  <a:lnTo>
                    <a:pt x="0" y="0"/>
                  </a:lnTo>
                  <a:lnTo>
                    <a:pt x="20656" y="19379"/>
                  </a:lnTo>
                  <a:lnTo>
                    <a:pt x="20533" y="21600"/>
                  </a:lnTo>
                  <a:lnTo>
                    <a:pt x="21288" y="21600"/>
                  </a:lnTo>
                  <a:lnTo>
                    <a:pt x="21600" y="16389"/>
                  </a:lnTo>
                  <a:lnTo>
                    <a:pt x="19085" y="16389"/>
                  </a:lnTo>
                  <a:lnTo>
                    <a:pt x="18839" y="16027"/>
                  </a:lnTo>
                  <a:lnTo>
                    <a:pt x="18640" y="15348"/>
                  </a:lnTo>
                  <a:lnTo>
                    <a:pt x="18556" y="14700"/>
                  </a:lnTo>
                  <a:lnTo>
                    <a:pt x="17288" y="14700"/>
                  </a:lnTo>
                  <a:lnTo>
                    <a:pt x="17039" y="14327"/>
                  </a:lnTo>
                  <a:lnTo>
                    <a:pt x="16845" y="13609"/>
                  </a:lnTo>
                  <a:lnTo>
                    <a:pt x="16732" y="12609"/>
                  </a:lnTo>
                  <a:lnTo>
                    <a:pt x="16727" y="11566"/>
                  </a:lnTo>
                  <a:lnTo>
                    <a:pt x="16819" y="10601"/>
                  </a:lnTo>
                  <a:lnTo>
                    <a:pt x="16992" y="9826"/>
                  </a:lnTo>
                  <a:lnTo>
                    <a:pt x="17228" y="9353"/>
                  </a:lnTo>
                  <a:lnTo>
                    <a:pt x="17501" y="9291"/>
                  </a:lnTo>
                  <a:lnTo>
                    <a:pt x="19811" y="9291"/>
                  </a:lnTo>
                  <a:lnTo>
                    <a:pt x="17274" y="6896"/>
                  </a:lnTo>
                  <a:lnTo>
                    <a:pt x="17336" y="5843"/>
                  </a:lnTo>
                  <a:lnTo>
                    <a:pt x="16136" y="5843"/>
                  </a:lnTo>
                  <a:lnTo>
                    <a:pt x="9911" y="0"/>
                  </a:lnTo>
                  <a:close/>
                </a:path>
              </a:pathLst>
            </a:custGeom>
            <a:solidFill>
              <a:srgbClr val="F04E6E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971" name="Google Shape;971;p26"/>
            <p:cNvSpPr/>
            <p:nvPr/>
          </p:nvSpPr>
          <p:spPr>
            <a:xfrm>
              <a:off x="849577" y="238970"/>
              <a:ext cx="109489" cy="5321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9095" y="0"/>
                  </a:moveTo>
                  <a:lnTo>
                    <a:pt x="1578" y="0"/>
                  </a:lnTo>
                  <a:lnTo>
                    <a:pt x="3527" y="1522"/>
                  </a:lnTo>
                  <a:lnTo>
                    <a:pt x="5096" y="4397"/>
                  </a:lnTo>
                  <a:lnTo>
                    <a:pt x="6023" y="8297"/>
                  </a:lnTo>
                  <a:lnTo>
                    <a:pt x="6098" y="12611"/>
                  </a:lnTo>
                  <a:lnTo>
                    <a:pt x="5362" y="16564"/>
                  </a:lnTo>
                  <a:lnTo>
                    <a:pt x="3959" y="19685"/>
                  </a:lnTo>
                  <a:lnTo>
                    <a:pt x="2032" y="21505"/>
                  </a:lnTo>
                  <a:lnTo>
                    <a:pt x="0" y="21600"/>
                  </a:lnTo>
                  <a:lnTo>
                    <a:pt x="19254" y="21600"/>
                  </a:lnTo>
                  <a:lnTo>
                    <a:pt x="21600" y="1229"/>
                  </a:lnTo>
                  <a:lnTo>
                    <a:pt x="19095" y="0"/>
                  </a:lnTo>
                  <a:close/>
                </a:path>
              </a:pathLst>
            </a:custGeom>
            <a:solidFill>
              <a:srgbClr val="F04E6E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972" name="Google Shape;972;p26"/>
            <p:cNvSpPr/>
            <p:nvPr/>
          </p:nvSpPr>
          <p:spPr>
            <a:xfrm>
              <a:off x="289915" y="0"/>
              <a:ext cx="244048" cy="83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779" y="0"/>
                  </a:moveTo>
                  <a:lnTo>
                    <a:pt x="0" y="21600"/>
                  </a:lnTo>
                  <a:lnTo>
                    <a:pt x="3676" y="21600"/>
                  </a:lnTo>
                  <a:lnTo>
                    <a:pt x="4308" y="13769"/>
                  </a:lnTo>
                  <a:lnTo>
                    <a:pt x="21600" y="13769"/>
                  </a:lnTo>
                  <a:lnTo>
                    <a:pt x="1779" y="0"/>
                  </a:lnTo>
                  <a:close/>
                </a:path>
              </a:pathLst>
            </a:custGeom>
            <a:solidFill>
              <a:srgbClr val="F04E6E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973" name="Google Shape;973;p26"/>
            <p:cNvSpPr/>
            <p:nvPr/>
          </p:nvSpPr>
          <p:spPr>
            <a:xfrm>
              <a:off x="220070" y="53059"/>
              <a:ext cx="726297" cy="44674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4509" y="12835"/>
                  </a:moveTo>
                  <a:lnTo>
                    <a:pt x="9395" y="12835"/>
                  </a:lnTo>
                  <a:lnTo>
                    <a:pt x="9616" y="13072"/>
                  </a:lnTo>
                  <a:lnTo>
                    <a:pt x="9658" y="13419"/>
                  </a:lnTo>
                  <a:lnTo>
                    <a:pt x="9541" y="13656"/>
                  </a:lnTo>
                  <a:lnTo>
                    <a:pt x="9439" y="14053"/>
                  </a:lnTo>
                  <a:lnTo>
                    <a:pt x="11992" y="14053"/>
                  </a:lnTo>
                  <a:lnTo>
                    <a:pt x="12134" y="13848"/>
                  </a:lnTo>
                  <a:lnTo>
                    <a:pt x="13285" y="13028"/>
                  </a:lnTo>
                  <a:lnTo>
                    <a:pt x="14509" y="12835"/>
                  </a:lnTo>
                  <a:close/>
                  <a:moveTo>
                    <a:pt x="7696" y="19201"/>
                  </a:moveTo>
                  <a:lnTo>
                    <a:pt x="4933" y="19201"/>
                  </a:lnTo>
                  <a:lnTo>
                    <a:pt x="5938" y="19558"/>
                  </a:lnTo>
                  <a:lnTo>
                    <a:pt x="6817" y="19888"/>
                  </a:lnTo>
                  <a:lnTo>
                    <a:pt x="7695" y="20233"/>
                  </a:lnTo>
                  <a:lnTo>
                    <a:pt x="8680" y="20638"/>
                  </a:lnTo>
                  <a:lnTo>
                    <a:pt x="8739" y="21014"/>
                  </a:lnTo>
                  <a:lnTo>
                    <a:pt x="8822" y="21238"/>
                  </a:lnTo>
                  <a:lnTo>
                    <a:pt x="8691" y="21352"/>
                  </a:lnTo>
                  <a:lnTo>
                    <a:pt x="8541" y="21600"/>
                  </a:lnTo>
                  <a:lnTo>
                    <a:pt x="10692" y="21600"/>
                  </a:lnTo>
                  <a:lnTo>
                    <a:pt x="10473" y="20781"/>
                  </a:lnTo>
                  <a:lnTo>
                    <a:pt x="10412" y="19724"/>
                  </a:lnTo>
                  <a:lnTo>
                    <a:pt x="9055" y="19724"/>
                  </a:lnTo>
                  <a:lnTo>
                    <a:pt x="7696" y="19201"/>
                  </a:lnTo>
                  <a:close/>
                  <a:moveTo>
                    <a:pt x="15737" y="12237"/>
                  </a:moveTo>
                  <a:lnTo>
                    <a:pt x="8297" y="12237"/>
                  </a:lnTo>
                  <a:lnTo>
                    <a:pt x="8480" y="12549"/>
                  </a:lnTo>
                  <a:lnTo>
                    <a:pt x="8638" y="12701"/>
                  </a:lnTo>
                  <a:lnTo>
                    <a:pt x="8678" y="13050"/>
                  </a:lnTo>
                  <a:lnTo>
                    <a:pt x="8530" y="13405"/>
                  </a:lnTo>
                  <a:lnTo>
                    <a:pt x="9063" y="13405"/>
                  </a:lnTo>
                  <a:lnTo>
                    <a:pt x="9059" y="13233"/>
                  </a:lnTo>
                  <a:lnTo>
                    <a:pt x="9203" y="12952"/>
                  </a:lnTo>
                  <a:lnTo>
                    <a:pt x="9395" y="12835"/>
                  </a:lnTo>
                  <a:lnTo>
                    <a:pt x="14509" y="12835"/>
                  </a:lnTo>
                  <a:lnTo>
                    <a:pt x="14547" y="12829"/>
                  </a:lnTo>
                  <a:lnTo>
                    <a:pt x="17272" y="12829"/>
                  </a:lnTo>
                  <a:lnTo>
                    <a:pt x="15737" y="12237"/>
                  </a:lnTo>
                  <a:close/>
                  <a:moveTo>
                    <a:pt x="15300" y="12069"/>
                  </a:moveTo>
                  <a:lnTo>
                    <a:pt x="7368" y="12069"/>
                  </a:lnTo>
                  <a:lnTo>
                    <a:pt x="7530" y="12226"/>
                  </a:lnTo>
                  <a:lnTo>
                    <a:pt x="7780" y="12334"/>
                  </a:lnTo>
                  <a:lnTo>
                    <a:pt x="7623" y="12676"/>
                  </a:lnTo>
                  <a:lnTo>
                    <a:pt x="7548" y="12995"/>
                  </a:lnTo>
                  <a:lnTo>
                    <a:pt x="7328" y="13063"/>
                  </a:lnTo>
                  <a:lnTo>
                    <a:pt x="8090" y="13063"/>
                  </a:lnTo>
                  <a:lnTo>
                    <a:pt x="8055" y="12902"/>
                  </a:lnTo>
                  <a:lnTo>
                    <a:pt x="8188" y="12640"/>
                  </a:lnTo>
                  <a:lnTo>
                    <a:pt x="8297" y="12237"/>
                  </a:lnTo>
                  <a:lnTo>
                    <a:pt x="15737" y="12237"/>
                  </a:lnTo>
                  <a:lnTo>
                    <a:pt x="15300" y="12069"/>
                  </a:lnTo>
                  <a:close/>
                  <a:moveTo>
                    <a:pt x="14316" y="11690"/>
                  </a:moveTo>
                  <a:lnTo>
                    <a:pt x="6415" y="11690"/>
                  </a:lnTo>
                  <a:lnTo>
                    <a:pt x="6570" y="11863"/>
                  </a:lnTo>
                  <a:lnTo>
                    <a:pt x="6818" y="11998"/>
                  </a:lnTo>
                  <a:lnTo>
                    <a:pt x="6641" y="12334"/>
                  </a:lnTo>
                  <a:lnTo>
                    <a:pt x="6553" y="12643"/>
                  </a:lnTo>
                  <a:lnTo>
                    <a:pt x="6331" y="12675"/>
                  </a:lnTo>
                  <a:lnTo>
                    <a:pt x="7069" y="12675"/>
                  </a:lnTo>
                  <a:lnTo>
                    <a:pt x="7034" y="12578"/>
                  </a:lnTo>
                  <a:lnTo>
                    <a:pt x="7157" y="12183"/>
                  </a:lnTo>
                  <a:lnTo>
                    <a:pt x="7368" y="12069"/>
                  </a:lnTo>
                  <a:lnTo>
                    <a:pt x="15300" y="12069"/>
                  </a:lnTo>
                  <a:lnTo>
                    <a:pt x="14316" y="11690"/>
                  </a:lnTo>
                  <a:close/>
                  <a:moveTo>
                    <a:pt x="3294" y="7444"/>
                  </a:moveTo>
                  <a:lnTo>
                    <a:pt x="596" y="7444"/>
                  </a:lnTo>
                  <a:lnTo>
                    <a:pt x="1778" y="7897"/>
                  </a:lnTo>
                  <a:lnTo>
                    <a:pt x="2815" y="8900"/>
                  </a:lnTo>
                  <a:lnTo>
                    <a:pt x="3622" y="10371"/>
                  </a:lnTo>
                  <a:lnTo>
                    <a:pt x="4115" y="12226"/>
                  </a:lnTo>
                  <a:lnTo>
                    <a:pt x="4117" y="12237"/>
                  </a:lnTo>
                  <a:lnTo>
                    <a:pt x="4223" y="14281"/>
                  </a:lnTo>
                  <a:lnTo>
                    <a:pt x="3943" y="16212"/>
                  </a:lnTo>
                  <a:lnTo>
                    <a:pt x="3321" y="17897"/>
                  </a:lnTo>
                  <a:lnTo>
                    <a:pt x="2407" y="19208"/>
                  </a:lnTo>
                  <a:lnTo>
                    <a:pt x="1247" y="20015"/>
                  </a:lnTo>
                  <a:lnTo>
                    <a:pt x="0" y="20186"/>
                  </a:lnTo>
                  <a:lnTo>
                    <a:pt x="4845" y="20186"/>
                  </a:lnTo>
                  <a:lnTo>
                    <a:pt x="4753" y="20001"/>
                  </a:lnTo>
                  <a:lnTo>
                    <a:pt x="4522" y="19728"/>
                  </a:lnTo>
                  <a:lnTo>
                    <a:pt x="4764" y="19499"/>
                  </a:lnTo>
                  <a:lnTo>
                    <a:pt x="4933" y="19201"/>
                  </a:lnTo>
                  <a:lnTo>
                    <a:pt x="7696" y="19201"/>
                  </a:lnTo>
                  <a:lnTo>
                    <a:pt x="4885" y="18118"/>
                  </a:lnTo>
                  <a:lnTo>
                    <a:pt x="5576" y="13390"/>
                  </a:lnTo>
                  <a:lnTo>
                    <a:pt x="8312" y="13390"/>
                  </a:lnTo>
                  <a:lnTo>
                    <a:pt x="8127" y="13239"/>
                  </a:lnTo>
                  <a:lnTo>
                    <a:pt x="8090" y="13063"/>
                  </a:lnTo>
                  <a:lnTo>
                    <a:pt x="7328" y="13063"/>
                  </a:lnTo>
                  <a:lnTo>
                    <a:pt x="7136" y="12865"/>
                  </a:lnTo>
                  <a:lnTo>
                    <a:pt x="7069" y="12675"/>
                  </a:lnTo>
                  <a:lnTo>
                    <a:pt x="6331" y="12675"/>
                  </a:lnTo>
                  <a:lnTo>
                    <a:pt x="6152" y="12459"/>
                  </a:lnTo>
                  <a:lnTo>
                    <a:pt x="6063" y="12164"/>
                  </a:lnTo>
                  <a:lnTo>
                    <a:pt x="6203" y="11794"/>
                  </a:lnTo>
                  <a:lnTo>
                    <a:pt x="6415" y="11690"/>
                  </a:lnTo>
                  <a:lnTo>
                    <a:pt x="14316" y="11690"/>
                  </a:lnTo>
                  <a:lnTo>
                    <a:pt x="3294" y="7444"/>
                  </a:lnTo>
                  <a:close/>
                  <a:moveTo>
                    <a:pt x="19559" y="8197"/>
                  </a:moveTo>
                  <a:lnTo>
                    <a:pt x="16892" y="8197"/>
                  </a:lnTo>
                  <a:lnTo>
                    <a:pt x="17181" y="8367"/>
                  </a:lnTo>
                  <a:lnTo>
                    <a:pt x="17412" y="8703"/>
                  </a:lnTo>
                  <a:lnTo>
                    <a:pt x="17551" y="9174"/>
                  </a:lnTo>
                  <a:lnTo>
                    <a:pt x="17568" y="9696"/>
                  </a:lnTo>
                  <a:lnTo>
                    <a:pt x="17465" y="10162"/>
                  </a:lnTo>
                  <a:lnTo>
                    <a:pt x="17259" y="10526"/>
                  </a:lnTo>
                  <a:lnTo>
                    <a:pt x="16967" y="10743"/>
                  </a:lnTo>
                  <a:lnTo>
                    <a:pt x="16647" y="10761"/>
                  </a:lnTo>
                  <a:lnTo>
                    <a:pt x="18110" y="10761"/>
                  </a:lnTo>
                  <a:lnTo>
                    <a:pt x="18069" y="10630"/>
                  </a:lnTo>
                  <a:lnTo>
                    <a:pt x="18055" y="10125"/>
                  </a:lnTo>
                  <a:lnTo>
                    <a:pt x="18164" y="9639"/>
                  </a:lnTo>
                  <a:lnTo>
                    <a:pt x="18371" y="9242"/>
                  </a:lnTo>
                  <a:lnTo>
                    <a:pt x="18648" y="9007"/>
                  </a:lnTo>
                  <a:lnTo>
                    <a:pt x="18959" y="8989"/>
                  </a:lnTo>
                  <a:lnTo>
                    <a:pt x="21600" y="8989"/>
                  </a:lnTo>
                  <a:lnTo>
                    <a:pt x="19559" y="8197"/>
                  </a:lnTo>
                  <a:close/>
                  <a:moveTo>
                    <a:pt x="9335" y="0"/>
                  </a:moveTo>
                  <a:lnTo>
                    <a:pt x="3525" y="0"/>
                  </a:lnTo>
                  <a:lnTo>
                    <a:pt x="15598" y="4650"/>
                  </a:lnTo>
                  <a:lnTo>
                    <a:pt x="15318" y="6563"/>
                  </a:lnTo>
                  <a:lnTo>
                    <a:pt x="16703" y="6563"/>
                  </a:lnTo>
                  <a:lnTo>
                    <a:pt x="17213" y="3035"/>
                  </a:lnTo>
                  <a:lnTo>
                    <a:pt x="9335" y="0"/>
                  </a:lnTo>
                  <a:close/>
                  <a:moveTo>
                    <a:pt x="8312" y="13390"/>
                  </a:moveTo>
                  <a:lnTo>
                    <a:pt x="5576" y="13390"/>
                  </a:lnTo>
                  <a:lnTo>
                    <a:pt x="9744" y="14996"/>
                  </a:lnTo>
                  <a:lnTo>
                    <a:pt x="9055" y="19724"/>
                  </a:lnTo>
                  <a:lnTo>
                    <a:pt x="10412" y="19724"/>
                  </a:lnTo>
                  <a:lnTo>
                    <a:pt x="10356" y="18748"/>
                  </a:lnTo>
                  <a:lnTo>
                    <a:pt x="10624" y="16832"/>
                  </a:lnTo>
                  <a:lnTo>
                    <a:pt x="11232" y="15157"/>
                  </a:lnTo>
                  <a:lnTo>
                    <a:pt x="11992" y="14053"/>
                  </a:lnTo>
                  <a:lnTo>
                    <a:pt x="9439" y="14053"/>
                  </a:lnTo>
                  <a:lnTo>
                    <a:pt x="9249" y="13751"/>
                  </a:lnTo>
                  <a:lnTo>
                    <a:pt x="9066" y="13589"/>
                  </a:lnTo>
                  <a:lnTo>
                    <a:pt x="9063" y="13405"/>
                  </a:lnTo>
                  <a:lnTo>
                    <a:pt x="8530" y="13405"/>
                  </a:lnTo>
                  <a:lnTo>
                    <a:pt x="8327" y="13403"/>
                  </a:lnTo>
                  <a:lnTo>
                    <a:pt x="8312" y="1339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</p:grpSp>
      <p:sp>
        <p:nvSpPr>
          <p:cNvPr id="974" name="Google Shape;974;p26"/>
          <p:cNvSpPr/>
          <p:nvPr/>
        </p:nvSpPr>
        <p:spPr>
          <a:xfrm>
            <a:off x="3216618" y="515067"/>
            <a:ext cx="178795" cy="219735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975" name="Google Shape;975;p26"/>
          <p:cNvSpPr/>
          <p:nvPr/>
        </p:nvSpPr>
        <p:spPr>
          <a:xfrm>
            <a:off x="4255272" y="62130"/>
            <a:ext cx="185254" cy="231217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976" name="Google Shape;976;p26"/>
          <p:cNvSpPr/>
          <p:nvPr/>
        </p:nvSpPr>
        <p:spPr>
          <a:xfrm>
            <a:off x="2798148" y="461823"/>
            <a:ext cx="93384" cy="234416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977" name="Google Shape;977;p26"/>
          <p:cNvSpPr/>
          <p:nvPr/>
        </p:nvSpPr>
        <p:spPr>
          <a:xfrm>
            <a:off x="3762600" y="897707"/>
            <a:ext cx="80660" cy="205236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978" name="Google Shape;978;p26"/>
          <p:cNvSpPr/>
          <p:nvPr/>
        </p:nvSpPr>
        <p:spPr>
          <a:xfrm>
            <a:off x="3675438" y="526820"/>
            <a:ext cx="120323" cy="120876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979" name="Google Shape;979;p26"/>
          <p:cNvSpPr/>
          <p:nvPr/>
        </p:nvSpPr>
        <p:spPr>
          <a:xfrm>
            <a:off x="4145424" y="638271"/>
            <a:ext cx="120709" cy="120980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980" name="Google Shape;980;p26"/>
          <p:cNvSpPr txBox="1">
            <a:spLocks noGrp="1"/>
          </p:cNvSpPr>
          <p:nvPr>
            <p:ph type="title"/>
          </p:nvPr>
        </p:nvSpPr>
        <p:spPr>
          <a:xfrm>
            <a:off x="1065820" y="443388"/>
            <a:ext cx="2440359" cy="452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12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Montserrat Black"/>
              <a:buNone/>
            </a:pPr>
            <a:r>
              <a:rPr lang="fa-IR" sz="2400">
                <a:latin typeface="Vazir Black" panose="020B0603030804020204" pitchFamily="34" charset="-78"/>
                <a:cs typeface="Vazir Black" panose="020B0603030804020204" pitchFamily="34" charset="-78"/>
              </a:rPr>
              <a:t>رَد گذاشتن</a:t>
            </a:r>
            <a:endParaRPr sz="2400" dirty="0">
              <a:latin typeface="Vazir Black" panose="020B0603030804020204" pitchFamily="34" charset="-78"/>
              <a:cs typeface="Vazir Black" panose="020B0603030804020204" pitchFamily="34" charset="-78"/>
            </a:endParaRPr>
          </a:p>
        </p:txBody>
      </p:sp>
      <p:sp>
        <p:nvSpPr>
          <p:cNvPr id="981" name="Google Shape;981;p26"/>
          <p:cNvSpPr/>
          <p:nvPr/>
        </p:nvSpPr>
        <p:spPr>
          <a:xfrm>
            <a:off x="641343" y="1104900"/>
            <a:ext cx="3289301" cy="457200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599" y="0"/>
                </a:moveTo>
                <a:lnTo>
                  <a:pt x="1001" y="0"/>
                </a:lnTo>
                <a:lnTo>
                  <a:pt x="422" y="11"/>
                </a:lnTo>
                <a:lnTo>
                  <a:pt x="125" y="90"/>
                </a:lnTo>
                <a:lnTo>
                  <a:pt x="16" y="304"/>
                </a:lnTo>
                <a:lnTo>
                  <a:pt x="0" y="720"/>
                </a:lnTo>
                <a:lnTo>
                  <a:pt x="0" y="20880"/>
                </a:lnTo>
                <a:lnTo>
                  <a:pt x="16" y="21296"/>
                </a:lnTo>
                <a:lnTo>
                  <a:pt x="125" y="21510"/>
                </a:lnTo>
                <a:lnTo>
                  <a:pt x="422" y="21589"/>
                </a:lnTo>
                <a:lnTo>
                  <a:pt x="1001" y="21600"/>
                </a:lnTo>
                <a:lnTo>
                  <a:pt x="20599" y="21600"/>
                </a:lnTo>
                <a:lnTo>
                  <a:pt x="21178" y="21589"/>
                </a:lnTo>
                <a:lnTo>
                  <a:pt x="21475" y="21510"/>
                </a:lnTo>
                <a:lnTo>
                  <a:pt x="21584" y="21296"/>
                </a:lnTo>
                <a:lnTo>
                  <a:pt x="21600" y="20880"/>
                </a:lnTo>
                <a:lnTo>
                  <a:pt x="21600" y="720"/>
                </a:lnTo>
                <a:lnTo>
                  <a:pt x="21584" y="304"/>
                </a:lnTo>
                <a:lnTo>
                  <a:pt x="21475" y="90"/>
                </a:lnTo>
                <a:lnTo>
                  <a:pt x="21178" y="11"/>
                </a:lnTo>
                <a:lnTo>
                  <a:pt x="2059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982" name="Google Shape;982;p26"/>
          <p:cNvSpPr/>
          <p:nvPr/>
        </p:nvSpPr>
        <p:spPr>
          <a:xfrm>
            <a:off x="641343" y="1104900"/>
            <a:ext cx="3289301" cy="457200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01" y="0"/>
                </a:moveTo>
                <a:lnTo>
                  <a:pt x="422" y="11"/>
                </a:lnTo>
                <a:lnTo>
                  <a:pt x="125" y="90"/>
                </a:lnTo>
                <a:lnTo>
                  <a:pt x="16" y="304"/>
                </a:lnTo>
                <a:lnTo>
                  <a:pt x="0" y="720"/>
                </a:lnTo>
                <a:lnTo>
                  <a:pt x="0" y="20880"/>
                </a:lnTo>
                <a:lnTo>
                  <a:pt x="16" y="21296"/>
                </a:lnTo>
                <a:lnTo>
                  <a:pt x="125" y="21510"/>
                </a:lnTo>
                <a:lnTo>
                  <a:pt x="422" y="21589"/>
                </a:lnTo>
                <a:lnTo>
                  <a:pt x="1001" y="21600"/>
                </a:lnTo>
                <a:lnTo>
                  <a:pt x="20599" y="21600"/>
                </a:lnTo>
                <a:lnTo>
                  <a:pt x="21178" y="21589"/>
                </a:lnTo>
                <a:lnTo>
                  <a:pt x="21475" y="21510"/>
                </a:lnTo>
                <a:lnTo>
                  <a:pt x="21584" y="21296"/>
                </a:lnTo>
                <a:lnTo>
                  <a:pt x="21600" y="20880"/>
                </a:lnTo>
                <a:lnTo>
                  <a:pt x="21600" y="720"/>
                </a:lnTo>
                <a:lnTo>
                  <a:pt x="21584" y="304"/>
                </a:lnTo>
                <a:lnTo>
                  <a:pt x="21475" y="90"/>
                </a:lnTo>
                <a:lnTo>
                  <a:pt x="21178" y="11"/>
                </a:lnTo>
                <a:lnTo>
                  <a:pt x="20599" y="0"/>
                </a:lnTo>
                <a:lnTo>
                  <a:pt x="1001" y="0"/>
                </a:lnTo>
                <a:close/>
              </a:path>
            </a:pathLst>
          </a:custGeom>
          <a:noFill/>
          <a:ln w="76200" cap="flat" cmpd="sng">
            <a:solidFill>
              <a:srgbClr val="F04E6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983" name="Google Shape;983;p26"/>
          <p:cNvSpPr/>
          <p:nvPr/>
        </p:nvSpPr>
        <p:spPr>
          <a:xfrm>
            <a:off x="641343" y="1104900"/>
            <a:ext cx="3289301" cy="53340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599" y="0"/>
                </a:moveTo>
                <a:lnTo>
                  <a:pt x="1001" y="0"/>
                </a:lnTo>
                <a:lnTo>
                  <a:pt x="422" y="96"/>
                </a:lnTo>
                <a:lnTo>
                  <a:pt x="125" y="771"/>
                </a:lnTo>
                <a:lnTo>
                  <a:pt x="16" y="2604"/>
                </a:lnTo>
                <a:lnTo>
                  <a:pt x="0" y="6171"/>
                </a:lnTo>
                <a:lnTo>
                  <a:pt x="0" y="21600"/>
                </a:lnTo>
                <a:lnTo>
                  <a:pt x="21600" y="21600"/>
                </a:lnTo>
                <a:lnTo>
                  <a:pt x="21600" y="6171"/>
                </a:lnTo>
                <a:lnTo>
                  <a:pt x="21584" y="2604"/>
                </a:lnTo>
                <a:lnTo>
                  <a:pt x="21475" y="771"/>
                </a:lnTo>
                <a:lnTo>
                  <a:pt x="21178" y="96"/>
                </a:lnTo>
                <a:lnTo>
                  <a:pt x="20599" y="0"/>
                </a:lnTo>
                <a:close/>
              </a:path>
            </a:pathLst>
          </a:custGeom>
          <a:solidFill>
            <a:srgbClr val="F04E6E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984" name="Google Shape;984;p26"/>
          <p:cNvSpPr/>
          <p:nvPr/>
        </p:nvSpPr>
        <p:spPr>
          <a:xfrm>
            <a:off x="641343" y="1104900"/>
            <a:ext cx="3289301" cy="53340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01" y="0"/>
                </a:moveTo>
                <a:lnTo>
                  <a:pt x="422" y="96"/>
                </a:lnTo>
                <a:lnTo>
                  <a:pt x="125" y="771"/>
                </a:lnTo>
                <a:lnTo>
                  <a:pt x="16" y="2604"/>
                </a:lnTo>
                <a:lnTo>
                  <a:pt x="0" y="6171"/>
                </a:lnTo>
                <a:lnTo>
                  <a:pt x="0" y="21600"/>
                </a:lnTo>
                <a:lnTo>
                  <a:pt x="21600" y="21600"/>
                </a:lnTo>
                <a:lnTo>
                  <a:pt x="21600" y="6171"/>
                </a:lnTo>
                <a:lnTo>
                  <a:pt x="21584" y="2604"/>
                </a:lnTo>
                <a:lnTo>
                  <a:pt x="21475" y="771"/>
                </a:lnTo>
                <a:lnTo>
                  <a:pt x="21178" y="96"/>
                </a:lnTo>
                <a:lnTo>
                  <a:pt x="20599" y="0"/>
                </a:lnTo>
                <a:lnTo>
                  <a:pt x="1001" y="0"/>
                </a:lnTo>
                <a:close/>
              </a:path>
            </a:pathLst>
          </a:custGeom>
          <a:noFill/>
          <a:ln w="76200" cap="flat" cmpd="sng">
            <a:solidFill>
              <a:srgbClr val="F04E6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985" name="Google Shape;985;p26"/>
          <p:cNvSpPr/>
          <p:nvPr/>
        </p:nvSpPr>
        <p:spPr>
          <a:xfrm>
            <a:off x="761999" y="2514600"/>
            <a:ext cx="3047989" cy="2286000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986" name="Google Shape;986;p26"/>
          <p:cNvSpPr/>
          <p:nvPr/>
        </p:nvSpPr>
        <p:spPr>
          <a:xfrm>
            <a:off x="762000" y="2514600"/>
            <a:ext cx="3048000" cy="2286000"/>
          </a:xfrm>
          <a:prstGeom prst="rect">
            <a:avLst/>
          </a:prstGeom>
          <a:noFill/>
          <a:ln w="12700" cap="flat" cmpd="sng">
            <a:solidFill>
              <a:srgbClr val="F04E6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987" name="Google Shape;987;p26"/>
          <p:cNvSpPr txBox="1"/>
          <p:nvPr/>
        </p:nvSpPr>
        <p:spPr>
          <a:xfrm>
            <a:off x="1053690" y="1273923"/>
            <a:ext cx="2464437" cy="17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Medium"/>
              <a:buNone/>
            </a:pPr>
            <a:r>
              <a:rPr lang="fa-IR" sz="1200">
                <a:solidFill>
                  <a:srgbClr val="FFFFFF"/>
                </a:solidFill>
                <a:latin typeface="Vazir Black" panose="020B0603030804020204" pitchFamily="34" charset="-78"/>
                <a:ea typeface="Roboto Medium"/>
                <a:cs typeface="Vazir Black" panose="020B0603030804020204" pitchFamily="34" charset="-78"/>
                <a:sym typeface="Roboto Medium"/>
              </a:rPr>
              <a:t>با حرکت رقصنده رَدی بجا بگذارید.</a:t>
            </a:r>
            <a:endParaRPr dirty="0">
              <a:latin typeface="Vazir Black" panose="020B0603030804020204" pitchFamily="34" charset="-78"/>
              <a:cs typeface="Vazir Black" panose="020B0603030804020204" pitchFamily="34" charset="-78"/>
            </a:endParaRPr>
          </a:p>
        </p:txBody>
      </p:sp>
      <p:sp>
        <p:nvSpPr>
          <p:cNvPr id="988" name="Google Shape;988;p26"/>
          <p:cNvSpPr txBox="1"/>
          <p:nvPr/>
        </p:nvSpPr>
        <p:spPr>
          <a:xfrm>
            <a:off x="2232849" y="5911977"/>
            <a:ext cx="106680" cy="165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 Black"/>
              <a:buNone/>
            </a:pPr>
            <a:r>
              <a:rPr lang="en-US" sz="1100" b="1" i="0" u="none" strike="noStrike" cap="none">
                <a:solidFill>
                  <a:srgbClr val="FFFFFF"/>
                </a:solidFill>
                <a:latin typeface="Vazir" panose="020B0603030804020204" pitchFamily="34" charset="-78"/>
                <a:ea typeface="Roboto Black"/>
                <a:cs typeface="Vazir" panose="020B0603030804020204" pitchFamily="34" charset="-78"/>
                <a:sym typeface="Roboto Black"/>
              </a:rPr>
              <a:t>9</a:t>
            </a:r>
            <a:endParaRPr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989" name="Google Shape;989;p26"/>
          <p:cNvSpPr txBox="1"/>
          <p:nvPr/>
        </p:nvSpPr>
        <p:spPr>
          <a:xfrm>
            <a:off x="698499" y="5927725"/>
            <a:ext cx="770637" cy="1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 Medium"/>
              <a:buNone/>
            </a:pPr>
            <a:r>
              <a:rPr lang="fa-IR" sz="1000" b="0" i="0" u="none" strike="noStrike" cap="none">
                <a:solidFill>
                  <a:srgbClr val="FFFFFF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بیایید برقصیم</a:t>
            </a:r>
            <a:endParaRPr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990" name="Google Shape;990;p26"/>
          <p:cNvSpPr/>
          <p:nvPr/>
        </p:nvSpPr>
        <p:spPr>
          <a:xfrm>
            <a:off x="3165763" y="5890085"/>
            <a:ext cx="694903" cy="259423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9"/>
          <p:cNvSpPr/>
          <p:nvPr/>
        </p:nvSpPr>
        <p:spPr>
          <a:xfrm>
            <a:off x="0" y="-1"/>
            <a:ext cx="4572000" cy="639828"/>
          </a:xfrm>
          <a:prstGeom prst="rect">
            <a:avLst/>
          </a:prstGeom>
          <a:solidFill>
            <a:srgbClr val="F2718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145" name="Google Shape;145;p9"/>
          <p:cNvSpPr/>
          <p:nvPr/>
        </p:nvSpPr>
        <p:spPr>
          <a:xfrm>
            <a:off x="0" y="5760973"/>
            <a:ext cx="4572000" cy="639828"/>
          </a:xfrm>
          <a:prstGeom prst="rect">
            <a:avLst/>
          </a:prstGeom>
          <a:solidFill>
            <a:srgbClr val="F2718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146" name="Google Shape;146;p9"/>
          <p:cNvSpPr/>
          <p:nvPr/>
        </p:nvSpPr>
        <p:spPr>
          <a:xfrm>
            <a:off x="-1" y="3828775"/>
            <a:ext cx="2526365" cy="2572025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147" name="Google Shape;147;p9"/>
          <p:cNvSpPr/>
          <p:nvPr/>
        </p:nvSpPr>
        <p:spPr>
          <a:xfrm>
            <a:off x="506925" y="748065"/>
            <a:ext cx="4065074" cy="3720897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grpSp>
        <p:nvGrpSpPr>
          <p:cNvPr id="148" name="Google Shape;148;p9"/>
          <p:cNvGrpSpPr/>
          <p:nvPr/>
        </p:nvGrpSpPr>
        <p:grpSpPr>
          <a:xfrm>
            <a:off x="2550419" y="0"/>
            <a:ext cx="359319" cy="697363"/>
            <a:chOff x="0" y="0"/>
            <a:chExt cx="359318" cy="697361"/>
          </a:xfrm>
        </p:grpSpPr>
        <p:sp>
          <p:nvSpPr>
            <p:cNvPr id="149" name="Google Shape;149;p9"/>
            <p:cNvSpPr/>
            <p:nvPr/>
          </p:nvSpPr>
          <p:spPr>
            <a:xfrm>
              <a:off x="168273" y="583518"/>
              <a:ext cx="121568" cy="11384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1603" y="0"/>
                  </a:moveTo>
                  <a:lnTo>
                    <a:pt x="4035" y="2881"/>
                  </a:lnTo>
                  <a:lnTo>
                    <a:pt x="160" y="9531"/>
                  </a:lnTo>
                  <a:lnTo>
                    <a:pt x="0" y="11758"/>
                  </a:lnTo>
                  <a:lnTo>
                    <a:pt x="271" y="13961"/>
                  </a:lnTo>
                  <a:lnTo>
                    <a:pt x="1537" y="17267"/>
                  </a:lnTo>
                  <a:lnTo>
                    <a:pt x="3935" y="19916"/>
                  </a:lnTo>
                  <a:lnTo>
                    <a:pt x="7559" y="21497"/>
                  </a:lnTo>
                  <a:lnTo>
                    <a:pt x="12504" y="21600"/>
                  </a:lnTo>
                  <a:lnTo>
                    <a:pt x="16736" y="20616"/>
                  </a:lnTo>
                  <a:lnTo>
                    <a:pt x="20480" y="18906"/>
                  </a:lnTo>
                  <a:lnTo>
                    <a:pt x="21600" y="18075"/>
                  </a:lnTo>
                  <a:lnTo>
                    <a:pt x="14004" y="18075"/>
                  </a:lnTo>
                  <a:lnTo>
                    <a:pt x="11641" y="18028"/>
                  </a:lnTo>
                  <a:lnTo>
                    <a:pt x="9723" y="17222"/>
                  </a:lnTo>
                  <a:lnTo>
                    <a:pt x="8491" y="15825"/>
                  </a:lnTo>
                  <a:lnTo>
                    <a:pt x="8187" y="14002"/>
                  </a:lnTo>
                  <a:lnTo>
                    <a:pt x="8374" y="12448"/>
                  </a:lnTo>
                  <a:lnTo>
                    <a:pt x="9178" y="11730"/>
                  </a:lnTo>
                  <a:lnTo>
                    <a:pt x="11014" y="11369"/>
                  </a:lnTo>
                  <a:lnTo>
                    <a:pt x="12772" y="10859"/>
                  </a:lnTo>
                  <a:lnTo>
                    <a:pt x="14289" y="10058"/>
                  </a:lnTo>
                  <a:lnTo>
                    <a:pt x="15538" y="8957"/>
                  </a:lnTo>
                  <a:lnTo>
                    <a:pt x="16491" y="7552"/>
                  </a:lnTo>
                  <a:lnTo>
                    <a:pt x="17016" y="4957"/>
                  </a:lnTo>
                  <a:lnTo>
                    <a:pt x="16185" y="2551"/>
                  </a:lnTo>
                  <a:lnTo>
                    <a:pt x="14285" y="756"/>
                  </a:lnTo>
                  <a:lnTo>
                    <a:pt x="11603" y="0"/>
                  </a:lnTo>
                  <a:close/>
                </a:path>
              </a:pathLst>
            </a:custGeom>
            <a:solidFill>
              <a:srgbClr val="F04E6E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150" name="Google Shape;150;p9"/>
            <p:cNvSpPr/>
            <p:nvPr/>
          </p:nvSpPr>
          <p:spPr>
            <a:xfrm>
              <a:off x="247091" y="507101"/>
              <a:ext cx="84938" cy="1716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516" y="0"/>
                  </a:moveTo>
                  <a:lnTo>
                    <a:pt x="2309" y="0"/>
                  </a:lnTo>
                  <a:lnTo>
                    <a:pt x="2474" y="35"/>
                  </a:lnTo>
                  <a:lnTo>
                    <a:pt x="2606" y="43"/>
                  </a:lnTo>
                  <a:lnTo>
                    <a:pt x="4132" y="1188"/>
                  </a:lnTo>
                  <a:lnTo>
                    <a:pt x="11600" y="6825"/>
                  </a:lnTo>
                  <a:lnTo>
                    <a:pt x="16252" y="12216"/>
                  </a:lnTo>
                  <a:lnTo>
                    <a:pt x="16117" y="13905"/>
                  </a:lnTo>
                  <a:lnTo>
                    <a:pt x="9001" y="19637"/>
                  </a:lnTo>
                  <a:lnTo>
                    <a:pt x="0" y="21600"/>
                  </a:lnTo>
                  <a:lnTo>
                    <a:pt x="10871" y="21600"/>
                  </a:lnTo>
                  <a:lnTo>
                    <a:pt x="20354" y="16476"/>
                  </a:lnTo>
                  <a:lnTo>
                    <a:pt x="21600" y="12522"/>
                  </a:lnTo>
                  <a:lnTo>
                    <a:pt x="20915" y="10584"/>
                  </a:lnTo>
                  <a:lnTo>
                    <a:pt x="14944" y="4330"/>
                  </a:lnTo>
                  <a:lnTo>
                    <a:pt x="9466" y="607"/>
                  </a:lnTo>
                  <a:lnTo>
                    <a:pt x="8516" y="0"/>
                  </a:lnTo>
                  <a:close/>
                </a:path>
              </a:pathLst>
            </a:custGeom>
            <a:solidFill>
              <a:srgbClr val="F04E6E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151" name="Google Shape;151;p9"/>
            <p:cNvSpPr/>
            <p:nvPr/>
          </p:nvSpPr>
          <p:spPr>
            <a:xfrm>
              <a:off x="0" y="0"/>
              <a:ext cx="235268" cy="54207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71" y="0"/>
                  </a:moveTo>
                  <a:lnTo>
                    <a:pt x="2045" y="0"/>
                  </a:lnTo>
                  <a:lnTo>
                    <a:pt x="908" y="515"/>
                  </a:lnTo>
                  <a:lnTo>
                    <a:pt x="235" y="1222"/>
                  </a:lnTo>
                  <a:lnTo>
                    <a:pt x="73" y="1545"/>
                  </a:lnTo>
                  <a:lnTo>
                    <a:pt x="0" y="1871"/>
                  </a:lnTo>
                  <a:lnTo>
                    <a:pt x="28" y="2184"/>
                  </a:lnTo>
                  <a:lnTo>
                    <a:pt x="798" y="4053"/>
                  </a:lnTo>
                  <a:lnTo>
                    <a:pt x="2437" y="5793"/>
                  </a:lnTo>
                  <a:lnTo>
                    <a:pt x="4462" y="7463"/>
                  </a:lnTo>
                  <a:lnTo>
                    <a:pt x="5515" y="8290"/>
                  </a:lnTo>
                  <a:lnTo>
                    <a:pt x="6554" y="9120"/>
                  </a:lnTo>
                  <a:lnTo>
                    <a:pt x="6688" y="9230"/>
                  </a:lnTo>
                  <a:lnTo>
                    <a:pt x="6701" y="9384"/>
                  </a:lnTo>
                  <a:lnTo>
                    <a:pt x="6604" y="9515"/>
                  </a:lnTo>
                  <a:lnTo>
                    <a:pt x="4527" y="11774"/>
                  </a:lnTo>
                  <a:lnTo>
                    <a:pt x="3391" y="13003"/>
                  </a:lnTo>
                  <a:lnTo>
                    <a:pt x="2380" y="14223"/>
                  </a:lnTo>
                  <a:lnTo>
                    <a:pt x="1564" y="15455"/>
                  </a:lnTo>
                  <a:lnTo>
                    <a:pt x="1113" y="16533"/>
                  </a:lnTo>
                  <a:lnTo>
                    <a:pt x="1042" y="17500"/>
                  </a:lnTo>
                  <a:lnTo>
                    <a:pt x="1045" y="17599"/>
                  </a:lnTo>
                  <a:lnTo>
                    <a:pt x="2324" y="19518"/>
                  </a:lnTo>
                  <a:lnTo>
                    <a:pt x="6120" y="21100"/>
                  </a:lnTo>
                  <a:lnTo>
                    <a:pt x="12216" y="21600"/>
                  </a:lnTo>
                  <a:lnTo>
                    <a:pt x="14422" y="21515"/>
                  </a:lnTo>
                  <a:lnTo>
                    <a:pt x="16610" y="21326"/>
                  </a:lnTo>
                  <a:lnTo>
                    <a:pt x="18779" y="21049"/>
                  </a:lnTo>
                  <a:lnTo>
                    <a:pt x="20927" y="20702"/>
                  </a:lnTo>
                  <a:lnTo>
                    <a:pt x="21600" y="20579"/>
                  </a:lnTo>
                  <a:lnTo>
                    <a:pt x="15397" y="20579"/>
                  </a:lnTo>
                  <a:lnTo>
                    <a:pt x="12679" y="20572"/>
                  </a:lnTo>
                  <a:lnTo>
                    <a:pt x="8106" y="19779"/>
                  </a:lnTo>
                  <a:lnTo>
                    <a:pt x="6122" y="18145"/>
                  </a:lnTo>
                  <a:lnTo>
                    <a:pt x="6036" y="17500"/>
                  </a:lnTo>
                  <a:lnTo>
                    <a:pt x="6178" y="16610"/>
                  </a:lnTo>
                  <a:lnTo>
                    <a:pt x="7153" y="14818"/>
                  </a:lnTo>
                  <a:lnTo>
                    <a:pt x="8386" y="13365"/>
                  </a:lnTo>
                  <a:lnTo>
                    <a:pt x="9446" y="12258"/>
                  </a:lnTo>
                  <a:lnTo>
                    <a:pt x="9977" y="11705"/>
                  </a:lnTo>
                  <a:lnTo>
                    <a:pt x="10142" y="11690"/>
                  </a:lnTo>
                  <a:lnTo>
                    <a:pt x="12537" y="11690"/>
                  </a:lnTo>
                  <a:lnTo>
                    <a:pt x="12057" y="11342"/>
                  </a:lnTo>
                  <a:lnTo>
                    <a:pt x="11356" y="10823"/>
                  </a:lnTo>
                  <a:lnTo>
                    <a:pt x="11238" y="10735"/>
                  </a:lnTo>
                  <a:lnTo>
                    <a:pt x="11223" y="10597"/>
                  </a:lnTo>
                  <a:lnTo>
                    <a:pt x="11332" y="10492"/>
                  </a:lnTo>
                  <a:lnTo>
                    <a:pt x="12940" y="8706"/>
                  </a:lnTo>
                  <a:lnTo>
                    <a:pt x="13381" y="7966"/>
                  </a:lnTo>
                  <a:lnTo>
                    <a:pt x="7601" y="7966"/>
                  </a:lnTo>
                  <a:lnTo>
                    <a:pt x="4651" y="4998"/>
                  </a:lnTo>
                  <a:lnTo>
                    <a:pt x="4264" y="4624"/>
                  </a:lnTo>
                  <a:lnTo>
                    <a:pt x="3869" y="4252"/>
                  </a:lnTo>
                  <a:lnTo>
                    <a:pt x="3501" y="3875"/>
                  </a:lnTo>
                  <a:lnTo>
                    <a:pt x="2393" y="1961"/>
                  </a:lnTo>
                  <a:lnTo>
                    <a:pt x="2103" y="1294"/>
                  </a:lnTo>
                  <a:lnTo>
                    <a:pt x="2197" y="1120"/>
                  </a:lnTo>
                  <a:lnTo>
                    <a:pt x="2263" y="955"/>
                  </a:lnTo>
                  <a:lnTo>
                    <a:pt x="5197" y="55"/>
                  </a:lnTo>
                  <a:lnTo>
                    <a:pt x="10710" y="55"/>
                  </a:lnTo>
                  <a:lnTo>
                    <a:pt x="10571" y="0"/>
                  </a:lnTo>
                  <a:close/>
                </a:path>
              </a:pathLst>
            </a:custGeom>
            <a:solidFill>
              <a:srgbClr val="F04E6E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152" name="Google Shape;152;p9"/>
            <p:cNvSpPr/>
            <p:nvPr/>
          </p:nvSpPr>
          <p:spPr>
            <a:xfrm>
              <a:off x="158038" y="368175"/>
              <a:ext cx="136119" cy="14828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3915" y="0"/>
                  </a:moveTo>
                  <a:lnTo>
                    <a:pt x="0" y="0"/>
                  </a:lnTo>
                  <a:lnTo>
                    <a:pt x="13873" y="18002"/>
                  </a:lnTo>
                  <a:lnTo>
                    <a:pt x="12146" y="18866"/>
                  </a:lnTo>
                  <a:lnTo>
                    <a:pt x="10368" y="19616"/>
                  </a:lnTo>
                  <a:lnTo>
                    <a:pt x="8540" y="20248"/>
                  </a:lnTo>
                  <a:lnTo>
                    <a:pt x="6661" y="20758"/>
                  </a:lnTo>
                  <a:lnTo>
                    <a:pt x="1534" y="21600"/>
                  </a:lnTo>
                  <a:lnTo>
                    <a:pt x="12255" y="21600"/>
                  </a:lnTo>
                  <a:lnTo>
                    <a:pt x="15572" y="20236"/>
                  </a:lnTo>
                  <a:lnTo>
                    <a:pt x="19445" y="20236"/>
                  </a:lnTo>
                  <a:lnTo>
                    <a:pt x="18263" y="18834"/>
                  </a:lnTo>
                  <a:lnTo>
                    <a:pt x="21600" y="16810"/>
                  </a:lnTo>
                  <a:lnTo>
                    <a:pt x="16298" y="16810"/>
                  </a:lnTo>
                  <a:lnTo>
                    <a:pt x="3915" y="0"/>
                  </a:lnTo>
                  <a:close/>
                </a:path>
              </a:pathLst>
            </a:custGeom>
            <a:solidFill>
              <a:srgbClr val="F04E6E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153" name="Google Shape;153;p9"/>
            <p:cNvSpPr/>
            <p:nvPr/>
          </p:nvSpPr>
          <p:spPr>
            <a:xfrm>
              <a:off x="242723" y="338751"/>
              <a:ext cx="116595" cy="14483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8376" y="0"/>
                  </a:moveTo>
                  <a:lnTo>
                    <a:pt x="0" y="0"/>
                  </a:lnTo>
                  <a:lnTo>
                    <a:pt x="6193" y="596"/>
                  </a:lnTo>
                  <a:lnTo>
                    <a:pt x="11357" y="3106"/>
                  </a:lnTo>
                  <a:lnTo>
                    <a:pt x="13286" y="5029"/>
                  </a:lnTo>
                  <a:lnTo>
                    <a:pt x="14462" y="7133"/>
                  </a:lnTo>
                  <a:lnTo>
                    <a:pt x="14711" y="9458"/>
                  </a:lnTo>
                  <a:lnTo>
                    <a:pt x="13855" y="12048"/>
                  </a:lnTo>
                  <a:lnTo>
                    <a:pt x="9918" y="16902"/>
                  </a:lnTo>
                  <a:lnTo>
                    <a:pt x="4613" y="20751"/>
                  </a:lnTo>
                  <a:lnTo>
                    <a:pt x="3338" y="21600"/>
                  </a:lnTo>
                  <a:lnTo>
                    <a:pt x="9528" y="21600"/>
                  </a:lnTo>
                  <a:lnTo>
                    <a:pt x="10109" y="21291"/>
                  </a:lnTo>
                  <a:lnTo>
                    <a:pt x="17380" y="15811"/>
                  </a:lnTo>
                  <a:lnTo>
                    <a:pt x="21307" y="9214"/>
                  </a:lnTo>
                  <a:lnTo>
                    <a:pt x="21600" y="6032"/>
                  </a:lnTo>
                  <a:lnTo>
                    <a:pt x="20754" y="3042"/>
                  </a:lnTo>
                  <a:lnTo>
                    <a:pt x="18784" y="252"/>
                  </a:lnTo>
                  <a:lnTo>
                    <a:pt x="18376" y="0"/>
                  </a:lnTo>
                  <a:close/>
                </a:path>
              </a:pathLst>
            </a:custGeom>
            <a:solidFill>
              <a:srgbClr val="F04E6E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154" name="Google Shape;154;p9"/>
            <p:cNvSpPr/>
            <p:nvPr/>
          </p:nvSpPr>
          <p:spPr>
            <a:xfrm>
              <a:off x="91986" y="293385"/>
              <a:ext cx="249930" cy="1845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3852" y="0"/>
                  </a:moveTo>
                  <a:lnTo>
                    <a:pt x="1597" y="0"/>
                  </a:lnTo>
                  <a:lnTo>
                    <a:pt x="4016" y="5193"/>
                  </a:lnTo>
                  <a:lnTo>
                    <a:pt x="3393" y="6080"/>
                  </a:lnTo>
                  <a:lnTo>
                    <a:pt x="354" y="11877"/>
                  </a:lnTo>
                  <a:lnTo>
                    <a:pt x="0" y="15149"/>
                  </a:lnTo>
                  <a:lnTo>
                    <a:pt x="562" y="18136"/>
                  </a:lnTo>
                  <a:lnTo>
                    <a:pt x="2022" y="20479"/>
                  </a:lnTo>
                  <a:lnTo>
                    <a:pt x="2705" y="21045"/>
                  </a:lnTo>
                  <a:lnTo>
                    <a:pt x="3487" y="21430"/>
                  </a:lnTo>
                  <a:lnTo>
                    <a:pt x="4394" y="21600"/>
                  </a:lnTo>
                  <a:lnTo>
                    <a:pt x="5456" y="21522"/>
                  </a:lnTo>
                  <a:lnTo>
                    <a:pt x="2947" y="18514"/>
                  </a:lnTo>
                  <a:lnTo>
                    <a:pt x="2511" y="14967"/>
                  </a:lnTo>
                  <a:lnTo>
                    <a:pt x="3611" y="11506"/>
                  </a:lnTo>
                  <a:lnTo>
                    <a:pt x="5709" y="8756"/>
                  </a:lnTo>
                  <a:lnTo>
                    <a:pt x="7841" y="8756"/>
                  </a:lnTo>
                  <a:lnTo>
                    <a:pt x="7213" y="7499"/>
                  </a:lnTo>
                  <a:lnTo>
                    <a:pt x="10009" y="6000"/>
                  </a:lnTo>
                  <a:lnTo>
                    <a:pt x="13027" y="5311"/>
                  </a:lnTo>
                  <a:lnTo>
                    <a:pt x="21600" y="5311"/>
                  </a:lnTo>
                  <a:lnTo>
                    <a:pt x="20196" y="3855"/>
                  </a:lnTo>
                  <a:lnTo>
                    <a:pt x="5612" y="3855"/>
                  </a:lnTo>
                  <a:lnTo>
                    <a:pt x="5548" y="3747"/>
                  </a:lnTo>
                  <a:lnTo>
                    <a:pt x="5475" y="3644"/>
                  </a:lnTo>
                  <a:lnTo>
                    <a:pt x="4071" y="496"/>
                  </a:lnTo>
                  <a:lnTo>
                    <a:pt x="3852" y="0"/>
                  </a:lnTo>
                  <a:close/>
                </a:path>
              </a:pathLst>
            </a:custGeom>
            <a:solidFill>
              <a:srgbClr val="F04E6E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155" name="Google Shape;155;p9"/>
            <p:cNvSpPr/>
            <p:nvPr/>
          </p:nvSpPr>
          <p:spPr>
            <a:xfrm>
              <a:off x="56610" y="1385"/>
              <a:ext cx="269064" cy="32493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6484" y="20005"/>
                  </a:moveTo>
                  <a:lnTo>
                    <a:pt x="12192" y="20255"/>
                  </a:lnTo>
                  <a:lnTo>
                    <a:pt x="8053" y="21600"/>
                  </a:lnTo>
                  <a:lnTo>
                    <a:pt x="21600" y="21600"/>
                  </a:lnTo>
                  <a:lnTo>
                    <a:pt x="20318" y="20787"/>
                  </a:lnTo>
                  <a:lnTo>
                    <a:pt x="16484" y="20005"/>
                  </a:lnTo>
                  <a:close/>
                  <a:moveTo>
                    <a:pt x="4820" y="0"/>
                  </a:moveTo>
                  <a:lnTo>
                    <a:pt x="0" y="0"/>
                  </a:lnTo>
                  <a:lnTo>
                    <a:pt x="553" y="60"/>
                  </a:lnTo>
                  <a:lnTo>
                    <a:pt x="1062" y="237"/>
                  </a:lnTo>
                  <a:lnTo>
                    <a:pt x="3026" y="2863"/>
                  </a:lnTo>
                  <a:lnTo>
                    <a:pt x="3497" y="6373"/>
                  </a:lnTo>
                  <a:lnTo>
                    <a:pt x="3492" y="6670"/>
                  </a:lnTo>
                  <a:lnTo>
                    <a:pt x="3217" y="9665"/>
                  </a:lnTo>
                  <a:lnTo>
                    <a:pt x="2396" y="12893"/>
                  </a:lnTo>
                  <a:lnTo>
                    <a:pt x="2320" y="13074"/>
                  </a:lnTo>
                  <a:lnTo>
                    <a:pt x="2281" y="13165"/>
                  </a:lnTo>
                  <a:lnTo>
                    <a:pt x="2102" y="13197"/>
                  </a:lnTo>
                  <a:lnTo>
                    <a:pt x="7156" y="13197"/>
                  </a:lnTo>
                  <a:lnTo>
                    <a:pt x="7693" y="11480"/>
                  </a:lnTo>
                  <a:lnTo>
                    <a:pt x="8094" y="8554"/>
                  </a:lnTo>
                  <a:lnTo>
                    <a:pt x="7931" y="5660"/>
                  </a:lnTo>
                  <a:lnTo>
                    <a:pt x="7607" y="4189"/>
                  </a:lnTo>
                  <a:lnTo>
                    <a:pt x="7072" y="2787"/>
                  </a:lnTo>
                  <a:lnTo>
                    <a:pt x="6278" y="1473"/>
                  </a:lnTo>
                  <a:lnTo>
                    <a:pt x="5172" y="266"/>
                  </a:lnTo>
                  <a:lnTo>
                    <a:pt x="482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</p:grpSp>
      <p:grpSp>
        <p:nvGrpSpPr>
          <p:cNvPr id="156" name="Google Shape;156;p9"/>
          <p:cNvGrpSpPr/>
          <p:nvPr/>
        </p:nvGrpSpPr>
        <p:grpSpPr>
          <a:xfrm>
            <a:off x="4147806" y="5629907"/>
            <a:ext cx="359318" cy="713143"/>
            <a:chOff x="0" y="0"/>
            <a:chExt cx="359317" cy="713142"/>
          </a:xfrm>
        </p:grpSpPr>
        <p:sp>
          <p:nvSpPr>
            <p:cNvPr id="157" name="Google Shape;157;p9"/>
            <p:cNvSpPr/>
            <p:nvPr/>
          </p:nvSpPr>
          <p:spPr>
            <a:xfrm>
              <a:off x="168273" y="599285"/>
              <a:ext cx="121568" cy="113857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1603" y="0"/>
                  </a:moveTo>
                  <a:lnTo>
                    <a:pt x="4035" y="2883"/>
                  </a:lnTo>
                  <a:lnTo>
                    <a:pt x="160" y="9533"/>
                  </a:lnTo>
                  <a:lnTo>
                    <a:pt x="0" y="11759"/>
                  </a:lnTo>
                  <a:lnTo>
                    <a:pt x="271" y="13962"/>
                  </a:lnTo>
                  <a:lnTo>
                    <a:pt x="1537" y="17268"/>
                  </a:lnTo>
                  <a:lnTo>
                    <a:pt x="3935" y="19916"/>
                  </a:lnTo>
                  <a:lnTo>
                    <a:pt x="7559" y="21497"/>
                  </a:lnTo>
                  <a:lnTo>
                    <a:pt x="12504" y="21600"/>
                  </a:lnTo>
                  <a:lnTo>
                    <a:pt x="16736" y="20617"/>
                  </a:lnTo>
                  <a:lnTo>
                    <a:pt x="20480" y="18907"/>
                  </a:lnTo>
                  <a:lnTo>
                    <a:pt x="21600" y="18075"/>
                  </a:lnTo>
                  <a:lnTo>
                    <a:pt x="14004" y="18075"/>
                  </a:lnTo>
                  <a:lnTo>
                    <a:pt x="11641" y="18028"/>
                  </a:lnTo>
                  <a:lnTo>
                    <a:pt x="9723" y="17223"/>
                  </a:lnTo>
                  <a:lnTo>
                    <a:pt x="8491" y="15825"/>
                  </a:lnTo>
                  <a:lnTo>
                    <a:pt x="8187" y="14003"/>
                  </a:lnTo>
                  <a:lnTo>
                    <a:pt x="8374" y="12449"/>
                  </a:lnTo>
                  <a:lnTo>
                    <a:pt x="9178" y="11731"/>
                  </a:lnTo>
                  <a:lnTo>
                    <a:pt x="11014" y="11370"/>
                  </a:lnTo>
                  <a:lnTo>
                    <a:pt x="12772" y="10861"/>
                  </a:lnTo>
                  <a:lnTo>
                    <a:pt x="14289" y="10060"/>
                  </a:lnTo>
                  <a:lnTo>
                    <a:pt x="15538" y="8959"/>
                  </a:lnTo>
                  <a:lnTo>
                    <a:pt x="16491" y="7553"/>
                  </a:lnTo>
                  <a:lnTo>
                    <a:pt x="17016" y="4960"/>
                  </a:lnTo>
                  <a:lnTo>
                    <a:pt x="16185" y="2553"/>
                  </a:lnTo>
                  <a:lnTo>
                    <a:pt x="14285" y="758"/>
                  </a:lnTo>
                  <a:lnTo>
                    <a:pt x="11603" y="0"/>
                  </a:lnTo>
                  <a:close/>
                </a:path>
              </a:pathLst>
            </a:custGeom>
            <a:solidFill>
              <a:srgbClr val="F04E6E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158" name="Google Shape;158;p9"/>
            <p:cNvSpPr/>
            <p:nvPr/>
          </p:nvSpPr>
          <p:spPr>
            <a:xfrm>
              <a:off x="247091" y="522882"/>
              <a:ext cx="84936" cy="1716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516" y="0"/>
                  </a:moveTo>
                  <a:lnTo>
                    <a:pt x="2309" y="0"/>
                  </a:lnTo>
                  <a:lnTo>
                    <a:pt x="2474" y="35"/>
                  </a:lnTo>
                  <a:lnTo>
                    <a:pt x="2606" y="43"/>
                  </a:lnTo>
                  <a:lnTo>
                    <a:pt x="4133" y="1188"/>
                  </a:lnTo>
                  <a:lnTo>
                    <a:pt x="11600" y="6825"/>
                  </a:lnTo>
                  <a:lnTo>
                    <a:pt x="16252" y="12216"/>
                  </a:lnTo>
                  <a:lnTo>
                    <a:pt x="16118" y="13906"/>
                  </a:lnTo>
                  <a:lnTo>
                    <a:pt x="9001" y="19637"/>
                  </a:lnTo>
                  <a:lnTo>
                    <a:pt x="0" y="21600"/>
                  </a:lnTo>
                  <a:lnTo>
                    <a:pt x="10872" y="21600"/>
                  </a:lnTo>
                  <a:lnTo>
                    <a:pt x="20353" y="16476"/>
                  </a:lnTo>
                  <a:lnTo>
                    <a:pt x="21600" y="12522"/>
                  </a:lnTo>
                  <a:lnTo>
                    <a:pt x="20916" y="10584"/>
                  </a:lnTo>
                  <a:lnTo>
                    <a:pt x="14945" y="4330"/>
                  </a:lnTo>
                  <a:lnTo>
                    <a:pt x="9466" y="607"/>
                  </a:lnTo>
                  <a:lnTo>
                    <a:pt x="8516" y="0"/>
                  </a:lnTo>
                  <a:close/>
                </a:path>
              </a:pathLst>
            </a:custGeom>
            <a:solidFill>
              <a:srgbClr val="F04E6E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159" name="Google Shape;159;p9"/>
            <p:cNvSpPr/>
            <p:nvPr/>
          </p:nvSpPr>
          <p:spPr>
            <a:xfrm>
              <a:off x="0" y="0"/>
              <a:ext cx="235240" cy="55785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7549" y="0"/>
                  </a:moveTo>
                  <a:lnTo>
                    <a:pt x="3758" y="225"/>
                  </a:lnTo>
                  <a:lnTo>
                    <a:pt x="908" y="1111"/>
                  </a:lnTo>
                  <a:lnTo>
                    <a:pt x="0" y="2429"/>
                  </a:lnTo>
                  <a:lnTo>
                    <a:pt x="28" y="2733"/>
                  </a:lnTo>
                  <a:lnTo>
                    <a:pt x="798" y="4550"/>
                  </a:lnTo>
                  <a:lnTo>
                    <a:pt x="2437" y="6240"/>
                  </a:lnTo>
                  <a:lnTo>
                    <a:pt x="4462" y="7863"/>
                  </a:lnTo>
                  <a:lnTo>
                    <a:pt x="5516" y="8666"/>
                  </a:lnTo>
                  <a:lnTo>
                    <a:pt x="6555" y="9473"/>
                  </a:lnTo>
                  <a:lnTo>
                    <a:pt x="6689" y="9579"/>
                  </a:lnTo>
                  <a:lnTo>
                    <a:pt x="6702" y="9729"/>
                  </a:lnTo>
                  <a:lnTo>
                    <a:pt x="6605" y="9857"/>
                  </a:lnTo>
                  <a:lnTo>
                    <a:pt x="4528" y="12052"/>
                  </a:lnTo>
                  <a:lnTo>
                    <a:pt x="3391" y="13246"/>
                  </a:lnTo>
                  <a:lnTo>
                    <a:pt x="2380" y="14432"/>
                  </a:lnTo>
                  <a:lnTo>
                    <a:pt x="1564" y="15628"/>
                  </a:lnTo>
                  <a:lnTo>
                    <a:pt x="1113" y="16677"/>
                  </a:lnTo>
                  <a:lnTo>
                    <a:pt x="1041" y="17616"/>
                  </a:lnTo>
                  <a:lnTo>
                    <a:pt x="1045" y="17713"/>
                  </a:lnTo>
                  <a:lnTo>
                    <a:pt x="2324" y="19576"/>
                  </a:lnTo>
                  <a:lnTo>
                    <a:pt x="6121" y="21114"/>
                  </a:lnTo>
                  <a:lnTo>
                    <a:pt x="12217" y="21600"/>
                  </a:lnTo>
                  <a:lnTo>
                    <a:pt x="14424" y="21517"/>
                  </a:lnTo>
                  <a:lnTo>
                    <a:pt x="16612" y="21333"/>
                  </a:lnTo>
                  <a:lnTo>
                    <a:pt x="18781" y="21065"/>
                  </a:lnTo>
                  <a:lnTo>
                    <a:pt x="20930" y="20728"/>
                  </a:lnTo>
                  <a:lnTo>
                    <a:pt x="21600" y="20609"/>
                  </a:lnTo>
                  <a:lnTo>
                    <a:pt x="15399" y="20609"/>
                  </a:lnTo>
                  <a:lnTo>
                    <a:pt x="12681" y="20602"/>
                  </a:lnTo>
                  <a:lnTo>
                    <a:pt x="8107" y="19830"/>
                  </a:lnTo>
                  <a:lnTo>
                    <a:pt x="6123" y="18243"/>
                  </a:lnTo>
                  <a:lnTo>
                    <a:pt x="6037" y="17616"/>
                  </a:lnTo>
                  <a:lnTo>
                    <a:pt x="6179" y="16751"/>
                  </a:lnTo>
                  <a:lnTo>
                    <a:pt x="7154" y="15010"/>
                  </a:lnTo>
                  <a:lnTo>
                    <a:pt x="8387" y="13598"/>
                  </a:lnTo>
                  <a:lnTo>
                    <a:pt x="9447" y="12522"/>
                  </a:lnTo>
                  <a:lnTo>
                    <a:pt x="9979" y="11985"/>
                  </a:lnTo>
                  <a:lnTo>
                    <a:pt x="10143" y="11971"/>
                  </a:lnTo>
                  <a:lnTo>
                    <a:pt x="12538" y="11971"/>
                  </a:lnTo>
                  <a:lnTo>
                    <a:pt x="12059" y="11633"/>
                  </a:lnTo>
                  <a:lnTo>
                    <a:pt x="11357" y="11128"/>
                  </a:lnTo>
                  <a:lnTo>
                    <a:pt x="11239" y="11042"/>
                  </a:lnTo>
                  <a:lnTo>
                    <a:pt x="11224" y="10909"/>
                  </a:lnTo>
                  <a:lnTo>
                    <a:pt x="11334" y="10806"/>
                  </a:lnTo>
                  <a:lnTo>
                    <a:pt x="12941" y="9071"/>
                  </a:lnTo>
                  <a:lnTo>
                    <a:pt x="13383" y="8352"/>
                  </a:lnTo>
                  <a:lnTo>
                    <a:pt x="7602" y="8352"/>
                  </a:lnTo>
                  <a:lnTo>
                    <a:pt x="4652" y="5468"/>
                  </a:lnTo>
                  <a:lnTo>
                    <a:pt x="4264" y="5104"/>
                  </a:lnTo>
                  <a:lnTo>
                    <a:pt x="3869" y="4742"/>
                  </a:lnTo>
                  <a:lnTo>
                    <a:pt x="3501" y="4376"/>
                  </a:lnTo>
                  <a:lnTo>
                    <a:pt x="2394" y="2516"/>
                  </a:lnTo>
                  <a:lnTo>
                    <a:pt x="2104" y="1868"/>
                  </a:lnTo>
                  <a:lnTo>
                    <a:pt x="2196" y="1699"/>
                  </a:lnTo>
                  <a:lnTo>
                    <a:pt x="2263" y="1539"/>
                  </a:lnTo>
                  <a:lnTo>
                    <a:pt x="5198" y="665"/>
                  </a:lnTo>
                  <a:lnTo>
                    <a:pt x="10711" y="665"/>
                  </a:lnTo>
                  <a:lnTo>
                    <a:pt x="10128" y="440"/>
                  </a:lnTo>
                  <a:lnTo>
                    <a:pt x="8956" y="154"/>
                  </a:lnTo>
                  <a:lnTo>
                    <a:pt x="7549" y="0"/>
                  </a:lnTo>
                  <a:close/>
                </a:path>
              </a:pathLst>
            </a:custGeom>
            <a:solidFill>
              <a:srgbClr val="F04E6E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160" name="Google Shape;160;p9"/>
            <p:cNvSpPr/>
            <p:nvPr/>
          </p:nvSpPr>
          <p:spPr>
            <a:xfrm>
              <a:off x="158038" y="383956"/>
              <a:ext cx="136119" cy="14830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3913" y="0"/>
                  </a:moveTo>
                  <a:lnTo>
                    <a:pt x="0" y="0"/>
                  </a:lnTo>
                  <a:lnTo>
                    <a:pt x="13871" y="18000"/>
                  </a:lnTo>
                  <a:lnTo>
                    <a:pt x="12145" y="18865"/>
                  </a:lnTo>
                  <a:lnTo>
                    <a:pt x="10368" y="19615"/>
                  </a:lnTo>
                  <a:lnTo>
                    <a:pt x="8540" y="20247"/>
                  </a:lnTo>
                  <a:lnTo>
                    <a:pt x="6661" y="20758"/>
                  </a:lnTo>
                  <a:lnTo>
                    <a:pt x="1534" y="21600"/>
                  </a:lnTo>
                  <a:lnTo>
                    <a:pt x="12251" y="21600"/>
                  </a:lnTo>
                  <a:lnTo>
                    <a:pt x="15572" y="20235"/>
                  </a:lnTo>
                  <a:lnTo>
                    <a:pt x="19445" y="20235"/>
                  </a:lnTo>
                  <a:lnTo>
                    <a:pt x="18263" y="18832"/>
                  </a:lnTo>
                  <a:lnTo>
                    <a:pt x="21600" y="16809"/>
                  </a:lnTo>
                  <a:lnTo>
                    <a:pt x="16298" y="16809"/>
                  </a:lnTo>
                  <a:lnTo>
                    <a:pt x="3913" y="0"/>
                  </a:lnTo>
                  <a:close/>
                </a:path>
              </a:pathLst>
            </a:custGeom>
            <a:solidFill>
              <a:srgbClr val="F04E6E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161" name="Google Shape;161;p9"/>
            <p:cNvSpPr/>
            <p:nvPr/>
          </p:nvSpPr>
          <p:spPr>
            <a:xfrm>
              <a:off x="242722" y="354532"/>
              <a:ext cx="116595" cy="14483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8374" y="0"/>
                  </a:moveTo>
                  <a:lnTo>
                    <a:pt x="0" y="0"/>
                  </a:lnTo>
                  <a:lnTo>
                    <a:pt x="6193" y="596"/>
                  </a:lnTo>
                  <a:lnTo>
                    <a:pt x="11357" y="3106"/>
                  </a:lnTo>
                  <a:lnTo>
                    <a:pt x="13286" y="5029"/>
                  </a:lnTo>
                  <a:lnTo>
                    <a:pt x="14463" y="7133"/>
                  </a:lnTo>
                  <a:lnTo>
                    <a:pt x="14711" y="9458"/>
                  </a:lnTo>
                  <a:lnTo>
                    <a:pt x="13855" y="12048"/>
                  </a:lnTo>
                  <a:lnTo>
                    <a:pt x="9918" y="16902"/>
                  </a:lnTo>
                  <a:lnTo>
                    <a:pt x="4613" y="20751"/>
                  </a:lnTo>
                  <a:lnTo>
                    <a:pt x="3339" y="21600"/>
                  </a:lnTo>
                  <a:lnTo>
                    <a:pt x="9529" y="21600"/>
                  </a:lnTo>
                  <a:lnTo>
                    <a:pt x="10109" y="21291"/>
                  </a:lnTo>
                  <a:lnTo>
                    <a:pt x="17380" y="15811"/>
                  </a:lnTo>
                  <a:lnTo>
                    <a:pt x="21308" y="9215"/>
                  </a:lnTo>
                  <a:lnTo>
                    <a:pt x="21600" y="6033"/>
                  </a:lnTo>
                  <a:lnTo>
                    <a:pt x="20753" y="3042"/>
                  </a:lnTo>
                  <a:lnTo>
                    <a:pt x="18782" y="252"/>
                  </a:lnTo>
                  <a:lnTo>
                    <a:pt x="18374" y="0"/>
                  </a:lnTo>
                  <a:close/>
                </a:path>
              </a:pathLst>
            </a:custGeom>
            <a:solidFill>
              <a:srgbClr val="F04E6E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162" name="Google Shape;162;p9"/>
            <p:cNvSpPr/>
            <p:nvPr/>
          </p:nvSpPr>
          <p:spPr>
            <a:xfrm>
              <a:off x="91986" y="309166"/>
              <a:ext cx="249917" cy="1845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3852" y="0"/>
                  </a:moveTo>
                  <a:lnTo>
                    <a:pt x="1597" y="0"/>
                  </a:lnTo>
                  <a:lnTo>
                    <a:pt x="4016" y="5193"/>
                  </a:lnTo>
                  <a:lnTo>
                    <a:pt x="3392" y="6080"/>
                  </a:lnTo>
                  <a:lnTo>
                    <a:pt x="354" y="11877"/>
                  </a:lnTo>
                  <a:lnTo>
                    <a:pt x="0" y="15149"/>
                  </a:lnTo>
                  <a:lnTo>
                    <a:pt x="562" y="18136"/>
                  </a:lnTo>
                  <a:lnTo>
                    <a:pt x="2022" y="20479"/>
                  </a:lnTo>
                  <a:lnTo>
                    <a:pt x="2706" y="21045"/>
                  </a:lnTo>
                  <a:lnTo>
                    <a:pt x="3487" y="21430"/>
                  </a:lnTo>
                  <a:lnTo>
                    <a:pt x="4394" y="21600"/>
                  </a:lnTo>
                  <a:lnTo>
                    <a:pt x="5456" y="21522"/>
                  </a:lnTo>
                  <a:lnTo>
                    <a:pt x="2947" y="18514"/>
                  </a:lnTo>
                  <a:lnTo>
                    <a:pt x="2511" y="14967"/>
                  </a:lnTo>
                  <a:lnTo>
                    <a:pt x="3611" y="11506"/>
                  </a:lnTo>
                  <a:lnTo>
                    <a:pt x="5709" y="8756"/>
                  </a:lnTo>
                  <a:lnTo>
                    <a:pt x="7840" y="8756"/>
                  </a:lnTo>
                  <a:lnTo>
                    <a:pt x="7213" y="7499"/>
                  </a:lnTo>
                  <a:lnTo>
                    <a:pt x="10009" y="6000"/>
                  </a:lnTo>
                  <a:lnTo>
                    <a:pt x="13028" y="5311"/>
                  </a:lnTo>
                  <a:lnTo>
                    <a:pt x="21600" y="5311"/>
                  </a:lnTo>
                  <a:lnTo>
                    <a:pt x="20197" y="3855"/>
                  </a:lnTo>
                  <a:lnTo>
                    <a:pt x="5612" y="3855"/>
                  </a:lnTo>
                  <a:lnTo>
                    <a:pt x="5549" y="3747"/>
                  </a:lnTo>
                  <a:lnTo>
                    <a:pt x="5475" y="3644"/>
                  </a:lnTo>
                  <a:lnTo>
                    <a:pt x="4071" y="496"/>
                  </a:lnTo>
                  <a:lnTo>
                    <a:pt x="3852" y="0"/>
                  </a:lnTo>
                  <a:close/>
                </a:path>
              </a:pathLst>
            </a:custGeom>
            <a:solidFill>
              <a:srgbClr val="F04E6E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163" name="Google Shape;163;p9"/>
            <p:cNvSpPr/>
            <p:nvPr/>
          </p:nvSpPr>
          <p:spPr>
            <a:xfrm>
              <a:off x="56604" y="17166"/>
              <a:ext cx="269061" cy="32493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6484" y="20005"/>
                  </a:moveTo>
                  <a:lnTo>
                    <a:pt x="12192" y="20255"/>
                  </a:lnTo>
                  <a:lnTo>
                    <a:pt x="8053" y="21600"/>
                  </a:lnTo>
                  <a:lnTo>
                    <a:pt x="21600" y="21600"/>
                  </a:lnTo>
                  <a:lnTo>
                    <a:pt x="20318" y="20787"/>
                  </a:lnTo>
                  <a:lnTo>
                    <a:pt x="16484" y="20005"/>
                  </a:lnTo>
                  <a:close/>
                  <a:moveTo>
                    <a:pt x="4821" y="0"/>
                  </a:moveTo>
                  <a:lnTo>
                    <a:pt x="0" y="0"/>
                  </a:lnTo>
                  <a:lnTo>
                    <a:pt x="553" y="60"/>
                  </a:lnTo>
                  <a:lnTo>
                    <a:pt x="1062" y="237"/>
                  </a:lnTo>
                  <a:lnTo>
                    <a:pt x="3026" y="2863"/>
                  </a:lnTo>
                  <a:lnTo>
                    <a:pt x="3498" y="6372"/>
                  </a:lnTo>
                  <a:lnTo>
                    <a:pt x="3492" y="6670"/>
                  </a:lnTo>
                  <a:lnTo>
                    <a:pt x="3218" y="9665"/>
                  </a:lnTo>
                  <a:lnTo>
                    <a:pt x="2396" y="12893"/>
                  </a:lnTo>
                  <a:lnTo>
                    <a:pt x="2320" y="13074"/>
                  </a:lnTo>
                  <a:lnTo>
                    <a:pt x="2282" y="13165"/>
                  </a:lnTo>
                  <a:lnTo>
                    <a:pt x="2102" y="13197"/>
                  </a:lnTo>
                  <a:lnTo>
                    <a:pt x="7156" y="13197"/>
                  </a:lnTo>
                  <a:lnTo>
                    <a:pt x="7693" y="11480"/>
                  </a:lnTo>
                  <a:lnTo>
                    <a:pt x="8094" y="8554"/>
                  </a:lnTo>
                  <a:lnTo>
                    <a:pt x="7932" y="5660"/>
                  </a:lnTo>
                  <a:lnTo>
                    <a:pt x="7607" y="4189"/>
                  </a:lnTo>
                  <a:lnTo>
                    <a:pt x="7073" y="2787"/>
                  </a:lnTo>
                  <a:lnTo>
                    <a:pt x="6278" y="1473"/>
                  </a:lnTo>
                  <a:lnTo>
                    <a:pt x="5172" y="266"/>
                  </a:lnTo>
                  <a:lnTo>
                    <a:pt x="4821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</p:grpSp>
      <p:grpSp>
        <p:nvGrpSpPr>
          <p:cNvPr id="164" name="Google Shape;164;p9"/>
          <p:cNvGrpSpPr/>
          <p:nvPr/>
        </p:nvGrpSpPr>
        <p:grpSpPr>
          <a:xfrm>
            <a:off x="71065" y="843607"/>
            <a:ext cx="534935" cy="581573"/>
            <a:chOff x="0" y="0"/>
            <a:chExt cx="534934" cy="581572"/>
          </a:xfrm>
        </p:grpSpPr>
        <p:sp>
          <p:nvSpPr>
            <p:cNvPr id="165" name="Google Shape;165;p9"/>
            <p:cNvSpPr/>
            <p:nvPr/>
          </p:nvSpPr>
          <p:spPr>
            <a:xfrm>
              <a:off x="0" y="333668"/>
              <a:ext cx="291450" cy="2479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7777" y="0"/>
                  </a:moveTo>
                  <a:lnTo>
                    <a:pt x="4442" y="189"/>
                  </a:lnTo>
                  <a:lnTo>
                    <a:pt x="1720" y="2022"/>
                  </a:lnTo>
                  <a:lnTo>
                    <a:pt x="161" y="5222"/>
                  </a:lnTo>
                  <a:lnTo>
                    <a:pt x="0" y="9143"/>
                  </a:lnTo>
                  <a:lnTo>
                    <a:pt x="1175" y="13296"/>
                  </a:lnTo>
                  <a:lnTo>
                    <a:pt x="3626" y="17194"/>
                  </a:lnTo>
                  <a:lnTo>
                    <a:pt x="7457" y="20371"/>
                  </a:lnTo>
                  <a:lnTo>
                    <a:pt x="11494" y="21560"/>
                  </a:lnTo>
                  <a:lnTo>
                    <a:pt x="11526" y="21572"/>
                  </a:lnTo>
                  <a:lnTo>
                    <a:pt x="11552" y="21589"/>
                  </a:lnTo>
                  <a:lnTo>
                    <a:pt x="11585" y="21600"/>
                  </a:lnTo>
                  <a:lnTo>
                    <a:pt x="11762" y="21600"/>
                  </a:lnTo>
                  <a:lnTo>
                    <a:pt x="11920" y="21572"/>
                  </a:lnTo>
                  <a:lnTo>
                    <a:pt x="12186" y="21558"/>
                  </a:lnTo>
                  <a:lnTo>
                    <a:pt x="16104" y="19947"/>
                  </a:lnTo>
                  <a:lnTo>
                    <a:pt x="18344" y="16391"/>
                  </a:lnTo>
                  <a:lnTo>
                    <a:pt x="19933" y="12216"/>
                  </a:lnTo>
                  <a:lnTo>
                    <a:pt x="21600" y="7881"/>
                  </a:lnTo>
                  <a:lnTo>
                    <a:pt x="16939" y="7881"/>
                  </a:lnTo>
                  <a:lnTo>
                    <a:pt x="16461" y="6937"/>
                  </a:lnTo>
                  <a:lnTo>
                    <a:pt x="15916" y="6016"/>
                  </a:lnTo>
                  <a:lnTo>
                    <a:pt x="15304" y="5122"/>
                  </a:lnTo>
                  <a:lnTo>
                    <a:pt x="14624" y="4263"/>
                  </a:lnTo>
                  <a:lnTo>
                    <a:pt x="11309" y="1382"/>
                  </a:lnTo>
                  <a:lnTo>
                    <a:pt x="7777" y="0"/>
                  </a:lnTo>
                  <a:close/>
                </a:path>
              </a:pathLst>
            </a:custGeom>
            <a:solidFill>
              <a:srgbClr val="F04E6E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166" name="Google Shape;166;p9"/>
            <p:cNvSpPr/>
            <p:nvPr/>
          </p:nvSpPr>
          <p:spPr>
            <a:xfrm>
              <a:off x="379031" y="179120"/>
              <a:ext cx="155903" cy="33852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0491" y="0"/>
                  </a:moveTo>
                  <a:lnTo>
                    <a:pt x="3306" y="0"/>
                  </a:lnTo>
                  <a:lnTo>
                    <a:pt x="8759" y="3031"/>
                  </a:lnTo>
                  <a:lnTo>
                    <a:pt x="11490" y="6189"/>
                  </a:lnTo>
                  <a:lnTo>
                    <a:pt x="12041" y="9352"/>
                  </a:lnTo>
                  <a:lnTo>
                    <a:pt x="10956" y="12398"/>
                  </a:lnTo>
                  <a:lnTo>
                    <a:pt x="8778" y="15205"/>
                  </a:lnTo>
                  <a:lnTo>
                    <a:pt x="6050" y="17651"/>
                  </a:lnTo>
                  <a:lnTo>
                    <a:pt x="1118" y="20970"/>
                  </a:lnTo>
                  <a:lnTo>
                    <a:pt x="0" y="21600"/>
                  </a:lnTo>
                  <a:lnTo>
                    <a:pt x="1860" y="21487"/>
                  </a:lnTo>
                  <a:lnTo>
                    <a:pt x="11050" y="17877"/>
                  </a:lnTo>
                  <a:lnTo>
                    <a:pt x="16278" y="14324"/>
                  </a:lnTo>
                  <a:lnTo>
                    <a:pt x="20524" y="9568"/>
                  </a:lnTo>
                  <a:lnTo>
                    <a:pt x="21600" y="4966"/>
                  </a:lnTo>
                  <a:lnTo>
                    <a:pt x="20938" y="833"/>
                  </a:lnTo>
                  <a:lnTo>
                    <a:pt x="20491" y="0"/>
                  </a:lnTo>
                  <a:close/>
                </a:path>
              </a:pathLst>
            </a:custGeom>
            <a:solidFill>
              <a:srgbClr val="F04E6E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167" name="Google Shape;167;p9"/>
            <p:cNvSpPr/>
            <p:nvPr/>
          </p:nvSpPr>
          <p:spPr>
            <a:xfrm>
              <a:off x="228560" y="0"/>
              <a:ext cx="298371" cy="424117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4857" y="0"/>
                  </a:moveTo>
                  <a:lnTo>
                    <a:pt x="0" y="21600"/>
                  </a:lnTo>
                  <a:lnTo>
                    <a:pt x="4553" y="21600"/>
                  </a:lnTo>
                  <a:lnTo>
                    <a:pt x="6065" y="19263"/>
                  </a:lnTo>
                  <a:lnTo>
                    <a:pt x="10808" y="11967"/>
                  </a:lnTo>
                  <a:lnTo>
                    <a:pt x="11254" y="11271"/>
                  </a:lnTo>
                  <a:lnTo>
                    <a:pt x="12143" y="9867"/>
                  </a:lnTo>
                  <a:lnTo>
                    <a:pt x="12621" y="9122"/>
                  </a:lnTo>
                  <a:lnTo>
                    <a:pt x="21600" y="9122"/>
                  </a:lnTo>
                  <a:lnTo>
                    <a:pt x="20818" y="6894"/>
                  </a:lnTo>
                  <a:lnTo>
                    <a:pt x="19373" y="4438"/>
                  </a:lnTo>
                  <a:lnTo>
                    <a:pt x="17738" y="2449"/>
                  </a:lnTo>
                  <a:lnTo>
                    <a:pt x="16153" y="960"/>
                  </a:lnTo>
                  <a:lnTo>
                    <a:pt x="14857" y="0"/>
                  </a:lnTo>
                  <a:close/>
                </a:path>
              </a:pathLst>
            </a:custGeom>
            <a:solidFill>
              <a:srgbClr val="F04E6E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</p:grpSp>
      <p:grpSp>
        <p:nvGrpSpPr>
          <p:cNvPr id="168" name="Google Shape;168;p9"/>
          <p:cNvGrpSpPr/>
          <p:nvPr/>
        </p:nvGrpSpPr>
        <p:grpSpPr>
          <a:xfrm>
            <a:off x="3915619" y="98417"/>
            <a:ext cx="534936" cy="581574"/>
            <a:chOff x="0" y="0"/>
            <a:chExt cx="534935" cy="581572"/>
          </a:xfrm>
        </p:grpSpPr>
        <p:sp>
          <p:nvSpPr>
            <p:cNvPr id="169" name="Google Shape;169;p9"/>
            <p:cNvSpPr/>
            <p:nvPr/>
          </p:nvSpPr>
          <p:spPr>
            <a:xfrm>
              <a:off x="0" y="333667"/>
              <a:ext cx="291446" cy="24790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7777" y="0"/>
                  </a:moveTo>
                  <a:lnTo>
                    <a:pt x="4442" y="189"/>
                  </a:lnTo>
                  <a:lnTo>
                    <a:pt x="1720" y="2022"/>
                  </a:lnTo>
                  <a:lnTo>
                    <a:pt x="161" y="5223"/>
                  </a:lnTo>
                  <a:lnTo>
                    <a:pt x="0" y="9144"/>
                  </a:lnTo>
                  <a:lnTo>
                    <a:pt x="1175" y="13297"/>
                  </a:lnTo>
                  <a:lnTo>
                    <a:pt x="3626" y="17194"/>
                  </a:lnTo>
                  <a:lnTo>
                    <a:pt x="7457" y="20371"/>
                  </a:lnTo>
                  <a:lnTo>
                    <a:pt x="11494" y="21560"/>
                  </a:lnTo>
                  <a:lnTo>
                    <a:pt x="11526" y="21572"/>
                  </a:lnTo>
                  <a:lnTo>
                    <a:pt x="11552" y="21589"/>
                  </a:lnTo>
                  <a:lnTo>
                    <a:pt x="11585" y="21600"/>
                  </a:lnTo>
                  <a:lnTo>
                    <a:pt x="11763" y="21600"/>
                  </a:lnTo>
                  <a:lnTo>
                    <a:pt x="11920" y="21572"/>
                  </a:lnTo>
                  <a:lnTo>
                    <a:pt x="12091" y="21562"/>
                  </a:lnTo>
                  <a:lnTo>
                    <a:pt x="16105" y="19947"/>
                  </a:lnTo>
                  <a:lnTo>
                    <a:pt x="18344" y="16391"/>
                  </a:lnTo>
                  <a:lnTo>
                    <a:pt x="19933" y="12216"/>
                  </a:lnTo>
                  <a:lnTo>
                    <a:pt x="21600" y="7882"/>
                  </a:lnTo>
                  <a:lnTo>
                    <a:pt x="16939" y="7882"/>
                  </a:lnTo>
                  <a:lnTo>
                    <a:pt x="16461" y="6939"/>
                  </a:lnTo>
                  <a:lnTo>
                    <a:pt x="15916" y="6017"/>
                  </a:lnTo>
                  <a:lnTo>
                    <a:pt x="15304" y="5123"/>
                  </a:lnTo>
                  <a:lnTo>
                    <a:pt x="14624" y="4263"/>
                  </a:lnTo>
                  <a:lnTo>
                    <a:pt x="11309" y="1382"/>
                  </a:lnTo>
                  <a:lnTo>
                    <a:pt x="7777" y="0"/>
                  </a:lnTo>
                  <a:close/>
                </a:path>
              </a:pathLst>
            </a:custGeom>
            <a:solidFill>
              <a:srgbClr val="F04E6E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170" name="Google Shape;170;p9"/>
            <p:cNvSpPr/>
            <p:nvPr/>
          </p:nvSpPr>
          <p:spPr>
            <a:xfrm>
              <a:off x="379031" y="179120"/>
              <a:ext cx="155904" cy="33852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0491" y="0"/>
                  </a:moveTo>
                  <a:lnTo>
                    <a:pt x="3306" y="0"/>
                  </a:lnTo>
                  <a:lnTo>
                    <a:pt x="8759" y="3031"/>
                  </a:lnTo>
                  <a:lnTo>
                    <a:pt x="11490" y="6190"/>
                  </a:lnTo>
                  <a:lnTo>
                    <a:pt x="12041" y="9353"/>
                  </a:lnTo>
                  <a:lnTo>
                    <a:pt x="10956" y="12399"/>
                  </a:lnTo>
                  <a:lnTo>
                    <a:pt x="8778" y="15206"/>
                  </a:lnTo>
                  <a:lnTo>
                    <a:pt x="6050" y="17651"/>
                  </a:lnTo>
                  <a:lnTo>
                    <a:pt x="1118" y="20970"/>
                  </a:lnTo>
                  <a:lnTo>
                    <a:pt x="0" y="21600"/>
                  </a:lnTo>
                  <a:lnTo>
                    <a:pt x="1860" y="21487"/>
                  </a:lnTo>
                  <a:lnTo>
                    <a:pt x="11050" y="17877"/>
                  </a:lnTo>
                  <a:lnTo>
                    <a:pt x="16278" y="14324"/>
                  </a:lnTo>
                  <a:lnTo>
                    <a:pt x="20524" y="9568"/>
                  </a:lnTo>
                  <a:lnTo>
                    <a:pt x="21600" y="4966"/>
                  </a:lnTo>
                  <a:lnTo>
                    <a:pt x="20938" y="833"/>
                  </a:lnTo>
                  <a:lnTo>
                    <a:pt x="20491" y="0"/>
                  </a:lnTo>
                  <a:close/>
                </a:path>
              </a:pathLst>
            </a:custGeom>
            <a:solidFill>
              <a:srgbClr val="F04E6E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171" name="Google Shape;171;p9"/>
            <p:cNvSpPr/>
            <p:nvPr/>
          </p:nvSpPr>
          <p:spPr>
            <a:xfrm>
              <a:off x="228561" y="0"/>
              <a:ext cx="298372" cy="42413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4857" y="0"/>
                  </a:moveTo>
                  <a:lnTo>
                    <a:pt x="0" y="21600"/>
                  </a:lnTo>
                  <a:lnTo>
                    <a:pt x="4552" y="21600"/>
                  </a:lnTo>
                  <a:lnTo>
                    <a:pt x="6065" y="19263"/>
                  </a:lnTo>
                  <a:lnTo>
                    <a:pt x="10808" y="11967"/>
                  </a:lnTo>
                  <a:lnTo>
                    <a:pt x="11254" y="11270"/>
                  </a:lnTo>
                  <a:lnTo>
                    <a:pt x="12143" y="9867"/>
                  </a:lnTo>
                  <a:lnTo>
                    <a:pt x="12621" y="9122"/>
                  </a:lnTo>
                  <a:lnTo>
                    <a:pt x="21600" y="9122"/>
                  </a:lnTo>
                  <a:lnTo>
                    <a:pt x="20818" y="6894"/>
                  </a:lnTo>
                  <a:lnTo>
                    <a:pt x="19373" y="4437"/>
                  </a:lnTo>
                  <a:lnTo>
                    <a:pt x="17738" y="2449"/>
                  </a:lnTo>
                  <a:lnTo>
                    <a:pt x="16153" y="959"/>
                  </a:lnTo>
                  <a:lnTo>
                    <a:pt x="14857" y="0"/>
                  </a:lnTo>
                  <a:close/>
                </a:path>
              </a:pathLst>
            </a:custGeom>
            <a:solidFill>
              <a:srgbClr val="F04E6E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</p:grpSp>
      <p:grpSp>
        <p:nvGrpSpPr>
          <p:cNvPr id="172" name="Google Shape;172;p9"/>
          <p:cNvGrpSpPr/>
          <p:nvPr/>
        </p:nvGrpSpPr>
        <p:grpSpPr>
          <a:xfrm>
            <a:off x="3141125" y="4755548"/>
            <a:ext cx="534936" cy="581573"/>
            <a:chOff x="0" y="0"/>
            <a:chExt cx="534935" cy="581572"/>
          </a:xfrm>
        </p:grpSpPr>
        <p:sp>
          <p:nvSpPr>
            <p:cNvPr id="173" name="Google Shape;173;p9"/>
            <p:cNvSpPr/>
            <p:nvPr/>
          </p:nvSpPr>
          <p:spPr>
            <a:xfrm>
              <a:off x="0" y="333667"/>
              <a:ext cx="291444" cy="24790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7777" y="0"/>
                  </a:moveTo>
                  <a:lnTo>
                    <a:pt x="4442" y="189"/>
                  </a:lnTo>
                  <a:lnTo>
                    <a:pt x="1720" y="2022"/>
                  </a:lnTo>
                  <a:lnTo>
                    <a:pt x="161" y="5222"/>
                  </a:lnTo>
                  <a:lnTo>
                    <a:pt x="0" y="9143"/>
                  </a:lnTo>
                  <a:lnTo>
                    <a:pt x="1175" y="13296"/>
                  </a:lnTo>
                  <a:lnTo>
                    <a:pt x="3626" y="17194"/>
                  </a:lnTo>
                  <a:lnTo>
                    <a:pt x="7457" y="20371"/>
                  </a:lnTo>
                  <a:lnTo>
                    <a:pt x="11494" y="21560"/>
                  </a:lnTo>
                  <a:lnTo>
                    <a:pt x="11527" y="21572"/>
                  </a:lnTo>
                  <a:lnTo>
                    <a:pt x="11552" y="21589"/>
                  </a:lnTo>
                  <a:lnTo>
                    <a:pt x="11585" y="21600"/>
                  </a:lnTo>
                  <a:lnTo>
                    <a:pt x="11763" y="21600"/>
                  </a:lnTo>
                  <a:lnTo>
                    <a:pt x="11920" y="21572"/>
                  </a:lnTo>
                  <a:lnTo>
                    <a:pt x="12186" y="21558"/>
                  </a:lnTo>
                  <a:lnTo>
                    <a:pt x="16105" y="19947"/>
                  </a:lnTo>
                  <a:lnTo>
                    <a:pt x="18344" y="16391"/>
                  </a:lnTo>
                  <a:lnTo>
                    <a:pt x="19933" y="12216"/>
                  </a:lnTo>
                  <a:lnTo>
                    <a:pt x="21600" y="7882"/>
                  </a:lnTo>
                  <a:lnTo>
                    <a:pt x="16940" y="7882"/>
                  </a:lnTo>
                  <a:lnTo>
                    <a:pt x="16462" y="6939"/>
                  </a:lnTo>
                  <a:lnTo>
                    <a:pt x="15917" y="6017"/>
                  </a:lnTo>
                  <a:lnTo>
                    <a:pt x="15304" y="5123"/>
                  </a:lnTo>
                  <a:lnTo>
                    <a:pt x="14624" y="4263"/>
                  </a:lnTo>
                  <a:lnTo>
                    <a:pt x="11309" y="1382"/>
                  </a:lnTo>
                  <a:lnTo>
                    <a:pt x="7777" y="0"/>
                  </a:lnTo>
                  <a:close/>
                </a:path>
              </a:pathLst>
            </a:custGeom>
            <a:solidFill>
              <a:srgbClr val="F04E6E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174" name="Google Shape;174;p9"/>
            <p:cNvSpPr/>
            <p:nvPr/>
          </p:nvSpPr>
          <p:spPr>
            <a:xfrm>
              <a:off x="379031" y="179120"/>
              <a:ext cx="155904" cy="33852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0491" y="0"/>
                  </a:moveTo>
                  <a:lnTo>
                    <a:pt x="3306" y="0"/>
                  </a:lnTo>
                  <a:lnTo>
                    <a:pt x="8759" y="3031"/>
                  </a:lnTo>
                  <a:lnTo>
                    <a:pt x="11490" y="6189"/>
                  </a:lnTo>
                  <a:lnTo>
                    <a:pt x="12041" y="9352"/>
                  </a:lnTo>
                  <a:lnTo>
                    <a:pt x="10956" y="12398"/>
                  </a:lnTo>
                  <a:lnTo>
                    <a:pt x="8778" y="15205"/>
                  </a:lnTo>
                  <a:lnTo>
                    <a:pt x="6050" y="17651"/>
                  </a:lnTo>
                  <a:lnTo>
                    <a:pt x="1118" y="20970"/>
                  </a:lnTo>
                  <a:lnTo>
                    <a:pt x="0" y="21600"/>
                  </a:lnTo>
                  <a:lnTo>
                    <a:pt x="1860" y="21487"/>
                  </a:lnTo>
                  <a:lnTo>
                    <a:pt x="11050" y="17877"/>
                  </a:lnTo>
                  <a:lnTo>
                    <a:pt x="16278" y="14324"/>
                  </a:lnTo>
                  <a:lnTo>
                    <a:pt x="20524" y="9568"/>
                  </a:lnTo>
                  <a:lnTo>
                    <a:pt x="21600" y="4966"/>
                  </a:lnTo>
                  <a:lnTo>
                    <a:pt x="20938" y="833"/>
                  </a:lnTo>
                  <a:lnTo>
                    <a:pt x="20491" y="0"/>
                  </a:lnTo>
                  <a:close/>
                </a:path>
              </a:pathLst>
            </a:custGeom>
            <a:solidFill>
              <a:srgbClr val="F04E6E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175" name="Google Shape;175;p9"/>
            <p:cNvSpPr/>
            <p:nvPr/>
          </p:nvSpPr>
          <p:spPr>
            <a:xfrm>
              <a:off x="228561" y="0"/>
              <a:ext cx="298372" cy="42413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4857" y="0"/>
                  </a:moveTo>
                  <a:lnTo>
                    <a:pt x="0" y="21600"/>
                  </a:lnTo>
                  <a:lnTo>
                    <a:pt x="4552" y="21600"/>
                  </a:lnTo>
                  <a:lnTo>
                    <a:pt x="6065" y="19263"/>
                  </a:lnTo>
                  <a:lnTo>
                    <a:pt x="10808" y="11967"/>
                  </a:lnTo>
                  <a:lnTo>
                    <a:pt x="11254" y="11270"/>
                  </a:lnTo>
                  <a:lnTo>
                    <a:pt x="12143" y="9867"/>
                  </a:lnTo>
                  <a:lnTo>
                    <a:pt x="12621" y="9122"/>
                  </a:lnTo>
                  <a:lnTo>
                    <a:pt x="21600" y="9122"/>
                  </a:lnTo>
                  <a:lnTo>
                    <a:pt x="20818" y="6894"/>
                  </a:lnTo>
                  <a:lnTo>
                    <a:pt x="19373" y="4437"/>
                  </a:lnTo>
                  <a:lnTo>
                    <a:pt x="17738" y="2449"/>
                  </a:lnTo>
                  <a:lnTo>
                    <a:pt x="16153" y="959"/>
                  </a:lnTo>
                  <a:lnTo>
                    <a:pt x="14857" y="0"/>
                  </a:lnTo>
                  <a:close/>
                </a:path>
              </a:pathLst>
            </a:custGeom>
            <a:solidFill>
              <a:srgbClr val="F04E6E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</p:grpSp>
      <p:grpSp>
        <p:nvGrpSpPr>
          <p:cNvPr id="176" name="Google Shape;176;p9"/>
          <p:cNvGrpSpPr/>
          <p:nvPr/>
        </p:nvGrpSpPr>
        <p:grpSpPr>
          <a:xfrm>
            <a:off x="175650" y="1995360"/>
            <a:ext cx="325583" cy="445970"/>
            <a:chOff x="0" y="0"/>
            <a:chExt cx="325582" cy="445969"/>
          </a:xfrm>
        </p:grpSpPr>
        <p:sp>
          <p:nvSpPr>
            <p:cNvPr id="177" name="Google Shape;177;p9"/>
            <p:cNvSpPr/>
            <p:nvPr/>
          </p:nvSpPr>
          <p:spPr>
            <a:xfrm>
              <a:off x="0" y="341993"/>
              <a:ext cx="124011" cy="10397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3026" y="0"/>
                  </a:moveTo>
                  <a:lnTo>
                    <a:pt x="9159" y="555"/>
                  </a:lnTo>
                  <a:lnTo>
                    <a:pt x="5365" y="2414"/>
                  </a:lnTo>
                  <a:lnTo>
                    <a:pt x="2186" y="5636"/>
                  </a:lnTo>
                  <a:lnTo>
                    <a:pt x="0" y="10662"/>
                  </a:lnTo>
                  <a:lnTo>
                    <a:pt x="91" y="15446"/>
                  </a:lnTo>
                  <a:lnTo>
                    <a:pt x="2332" y="19262"/>
                  </a:lnTo>
                  <a:lnTo>
                    <a:pt x="6593" y="21385"/>
                  </a:lnTo>
                  <a:lnTo>
                    <a:pt x="8694" y="21600"/>
                  </a:lnTo>
                  <a:lnTo>
                    <a:pt x="10874" y="21455"/>
                  </a:lnTo>
                  <a:lnTo>
                    <a:pt x="18280" y="17534"/>
                  </a:lnTo>
                  <a:lnTo>
                    <a:pt x="21600" y="9602"/>
                  </a:lnTo>
                  <a:lnTo>
                    <a:pt x="21113" y="4995"/>
                  </a:lnTo>
                  <a:lnTo>
                    <a:pt x="19857" y="689"/>
                  </a:lnTo>
                  <a:lnTo>
                    <a:pt x="16430" y="689"/>
                  </a:lnTo>
                  <a:lnTo>
                    <a:pt x="13026" y="0"/>
                  </a:lnTo>
                  <a:close/>
                </a:path>
              </a:pathLst>
            </a:custGeom>
            <a:solidFill>
              <a:srgbClr val="F04E6E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178" name="Google Shape;178;p9"/>
            <p:cNvSpPr/>
            <p:nvPr/>
          </p:nvSpPr>
          <p:spPr>
            <a:xfrm>
              <a:off x="199753" y="270740"/>
              <a:ext cx="125829" cy="1065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2416" y="0"/>
                  </a:moveTo>
                  <a:lnTo>
                    <a:pt x="5099" y="2966"/>
                  </a:lnTo>
                  <a:lnTo>
                    <a:pt x="694" y="8770"/>
                  </a:lnTo>
                  <a:lnTo>
                    <a:pt x="0" y="12277"/>
                  </a:lnTo>
                  <a:lnTo>
                    <a:pt x="395" y="15707"/>
                  </a:lnTo>
                  <a:lnTo>
                    <a:pt x="1883" y="18709"/>
                  </a:lnTo>
                  <a:lnTo>
                    <a:pt x="4700" y="20952"/>
                  </a:lnTo>
                  <a:lnTo>
                    <a:pt x="8023" y="21600"/>
                  </a:lnTo>
                  <a:lnTo>
                    <a:pt x="11466" y="21109"/>
                  </a:lnTo>
                  <a:lnTo>
                    <a:pt x="14641" y="19937"/>
                  </a:lnTo>
                  <a:lnTo>
                    <a:pt x="18125" y="17523"/>
                  </a:lnTo>
                  <a:lnTo>
                    <a:pt x="20524" y="14149"/>
                  </a:lnTo>
                  <a:lnTo>
                    <a:pt x="21600" y="10093"/>
                  </a:lnTo>
                  <a:lnTo>
                    <a:pt x="21114" y="5634"/>
                  </a:lnTo>
                  <a:lnTo>
                    <a:pt x="19618" y="579"/>
                  </a:lnTo>
                  <a:lnTo>
                    <a:pt x="16333" y="579"/>
                  </a:lnTo>
                  <a:lnTo>
                    <a:pt x="12416" y="0"/>
                  </a:lnTo>
                  <a:close/>
                </a:path>
              </a:pathLst>
            </a:custGeom>
            <a:solidFill>
              <a:srgbClr val="F04E6E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179" name="Google Shape;179;p9"/>
            <p:cNvSpPr/>
            <p:nvPr/>
          </p:nvSpPr>
          <p:spPr>
            <a:xfrm>
              <a:off x="320" y="0"/>
              <a:ext cx="239723" cy="34531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9657" y="0"/>
                  </a:moveTo>
                  <a:lnTo>
                    <a:pt x="0" y="4767"/>
                  </a:lnTo>
                  <a:lnTo>
                    <a:pt x="8470" y="21600"/>
                  </a:lnTo>
                  <a:lnTo>
                    <a:pt x="10244" y="21600"/>
                  </a:lnTo>
                  <a:lnTo>
                    <a:pt x="9011" y="19139"/>
                  </a:lnTo>
                  <a:lnTo>
                    <a:pt x="3314" y="7874"/>
                  </a:lnTo>
                  <a:lnTo>
                    <a:pt x="19859" y="3862"/>
                  </a:lnTo>
                  <a:lnTo>
                    <a:pt x="21600" y="3862"/>
                  </a:lnTo>
                  <a:lnTo>
                    <a:pt x="19657" y="0"/>
                  </a:lnTo>
                  <a:close/>
                </a:path>
              </a:pathLst>
            </a:custGeom>
            <a:solidFill>
              <a:srgbClr val="F04E6E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180" name="Google Shape;180;p9"/>
            <p:cNvSpPr/>
            <p:nvPr/>
          </p:nvSpPr>
          <p:spPr>
            <a:xfrm>
              <a:off x="220716" y="61734"/>
              <a:ext cx="93322" cy="21186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4473" y="0"/>
                  </a:moveTo>
                  <a:lnTo>
                    <a:pt x="0" y="0"/>
                  </a:lnTo>
                  <a:lnTo>
                    <a:pt x="16658" y="20954"/>
                  </a:lnTo>
                  <a:lnTo>
                    <a:pt x="16958" y="21184"/>
                  </a:lnTo>
                  <a:lnTo>
                    <a:pt x="17170" y="21600"/>
                  </a:lnTo>
                  <a:lnTo>
                    <a:pt x="21600" y="21600"/>
                  </a:lnTo>
                  <a:lnTo>
                    <a:pt x="4473" y="0"/>
                  </a:lnTo>
                  <a:close/>
                </a:path>
              </a:pathLst>
            </a:custGeom>
            <a:solidFill>
              <a:srgbClr val="F04E6E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</p:grpSp>
      <p:grpSp>
        <p:nvGrpSpPr>
          <p:cNvPr id="181" name="Google Shape;181;p9"/>
          <p:cNvGrpSpPr/>
          <p:nvPr/>
        </p:nvGrpSpPr>
        <p:grpSpPr>
          <a:xfrm>
            <a:off x="1347977" y="191330"/>
            <a:ext cx="325578" cy="445971"/>
            <a:chOff x="0" y="0"/>
            <a:chExt cx="325577" cy="445969"/>
          </a:xfrm>
        </p:grpSpPr>
        <p:sp>
          <p:nvSpPr>
            <p:cNvPr id="182" name="Google Shape;182;p9"/>
            <p:cNvSpPr/>
            <p:nvPr/>
          </p:nvSpPr>
          <p:spPr>
            <a:xfrm>
              <a:off x="0" y="341993"/>
              <a:ext cx="124006" cy="10397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3026" y="0"/>
                  </a:moveTo>
                  <a:lnTo>
                    <a:pt x="9158" y="555"/>
                  </a:lnTo>
                  <a:lnTo>
                    <a:pt x="5365" y="2414"/>
                  </a:lnTo>
                  <a:lnTo>
                    <a:pt x="2185" y="5636"/>
                  </a:lnTo>
                  <a:lnTo>
                    <a:pt x="0" y="10662"/>
                  </a:lnTo>
                  <a:lnTo>
                    <a:pt x="91" y="15446"/>
                  </a:lnTo>
                  <a:lnTo>
                    <a:pt x="2331" y="19262"/>
                  </a:lnTo>
                  <a:lnTo>
                    <a:pt x="6592" y="21385"/>
                  </a:lnTo>
                  <a:lnTo>
                    <a:pt x="8693" y="21600"/>
                  </a:lnTo>
                  <a:lnTo>
                    <a:pt x="10873" y="21455"/>
                  </a:lnTo>
                  <a:lnTo>
                    <a:pt x="18279" y="17534"/>
                  </a:lnTo>
                  <a:lnTo>
                    <a:pt x="21600" y="9602"/>
                  </a:lnTo>
                  <a:lnTo>
                    <a:pt x="21112" y="4995"/>
                  </a:lnTo>
                  <a:lnTo>
                    <a:pt x="19857" y="689"/>
                  </a:lnTo>
                  <a:lnTo>
                    <a:pt x="16429" y="689"/>
                  </a:lnTo>
                  <a:lnTo>
                    <a:pt x="13026" y="0"/>
                  </a:lnTo>
                  <a:close/>
                </a:path>
              </a:pathLst>
            </a:custGeom>
            <a:solidFill>
              <a:srgbClr val="F04E6E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183" name="Google Shape;183;p9"/>
            <p:cNvSpPr/>
            <p:nvPr/>
          </p:nvSpPr>
          <p:spPr>
            <a:xfrm>
              <a:off x="199748" y="270734"/>
              <a:ext cx="125829" cy="10657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2416" y="0"/>
                  </a:moveTo>
                  <a:lnTo>
                    <a:pt x="5099" y="2966"/>
                  </a:lnTo>
                  <a:lnTo>
                    <a:pt x="694" y="8770"/>
                  </a:lnTo>
                  <a:lnTo>
                    <a:pt x="0" y="12277"/>
                  </a:lnTo>
                  <a:lnTo>
                    <a:pt x="395" y="15708"/>
                  </a:lnTo>
                  <a:lnTo>
                    <a:pt x="1883" y="18709"/>
                  </a:lnTo>
                  <a:lnTo>
                    <a:pt x="4701" y="20952"/>
                  </a:lnTo>
                  <a:lnTo>
                    <a:pt x="8024" y="21600"/>
                  </a:lnTo>
                  <a:lnTo>
                    <a:pt x="11466" y="21109"/>
                  </a:lnTo>
                  <a:lnTo>
                    <a:pt x="14641" y="19937"/>
                  </a:lnTo>
                  <a:lnTo>
                    <a:pt x="18125" y="17523"/>
                  </a:lnTo>
                  <a:lnTo>
                    <a:pt x="20524" y="14149"/>
                  </a:lnTo>
                  <a:lnTo>
                    <a:pt x="21600" y="10094"/>
                  </a:lnTo>
                  <a:lnTo>
                    <a:pt x="21114" y="5635"/>
                  </a:lnTo>
                  <a:lnTo>
                    <a:pt x="19618" y="580"/>
                  </a:lnTo>
                  <a:lnTo>
                    <a:pt x="16333" y="580"/>
                  </a:lnTo>
                  <a:lnTo>
                    <a:pt x="12416" y="0"/>
                  </a:lnTo>
                  <a:close/>
                </a:path>
              </a:pathLst>
            </a:custGeom>
            <a:solidFill>
              <a:srgbClr val="F04E6E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184" name="Google Shape;184;p9"/>
            <p:cNvSpPr/>
            <p:nvPr/>
          </p:nvSpPr>
          <p:spPr>
            <a:xfrm>
              <a:off x="315" y="0"/>
              <a:ext cx="239723" cy="34531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9657" y="0"/>
                  </a:moveTo>
                  <a:lnTo>
                    <a:pt x="0" y="4767"/>
                  </a:lnTo>
                  <a:lnTo>
                    <a:pt x="8470" y="21600"/>
                  </a:lnTo>
                  <a:lnTo>
                    <a:pt x="10243" y="21600"/>
                  </a:lnTo>
                  <a:lnTo>
                    <a:pt x="9011" y="19139"/>
                  </a:lnTo>
                  <a:lnTo>
                    <a:pt x="3314" y="7874"/>
                  </a:lnTo>
                  <a:lnTo>
                    <a:pt x="19859" y="3862"/>
                  </a:lnTo>
                  <a:lnTo>
                    <a:pt x="21600" y="3862"/>
                  </a:lnTo>
                  <a:lnTo>
                    <a:pt x="19657" y="0"/>
                  </a:lnTo>
                  <a:close/>
                </a:path>
              </a:pathLst>
            </a:custGeom>
            <a:solidFill>
              <a:srgbClr val="F04E6E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185" name="Google Shape;185;p9"/>
            <p:cNvSpPr/>
            <p:nvPr/>
          </p:nvSpPr>
          <p:spPr>
            <a:xfrm>
              <a:off x="220711" y="61734"/>
              <a:ext cx="93321" cy="21186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4473" y="0"/>
                  </a:moveTo>
                  <a:lnTo>
                    <a:pt x="0" y="0"/>
                  </a:lnTo>
                  <a:lnTo>
                    <a:pt x="16659" y="20954"/>
                  </a:lnTo>
                  <a:lnTo>
                    <a:pt x="16958" y="21184"/>
                  </a:lnTo>
                  <a:lnTo>
                    <a:pt x="17170" y="21600"/>
                  </a:lnTo>
                  <a:lnTo>
                    <a:pt x="21600" y="21600"/>
                  </a:lnTo>
                  <a:lnTo>
                    <a:pt x="4473" y="0"/>
                  </a:lnTo>
                  <a:close/>
                </a:path>
              </a:pathLst>
            </a:custGeom>
            <a:solidFill>
              <a:srgbClr val="F04E6E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</p:grpSp>
      <p:grpSp>
        <p:nvGrpSpPr>
          <p:cNvPr id="186" name="Google Shape;186;p9"/>
          <p:cNvGrpSpPr/>
          <p:nvPr/>
        </p:nvGrpSpPr>
        <p:grpSpPr>
          <a:xfrm>
            <a:off x="3457028" y="1134388"/>
            <a:ext cx="325585" cy="445970"/>
            <a:chOff x="0" y="0"/>
            <a:chExt cx="325584" cy="445969"/>
          </a:xfrm>
        </p:grpSpPr>
        <p:sp>
          <p:nvSpPr>
            <p:cNvPr id="187" name="Google Shape;187;p9"/>
            <p:cNvSpPr/>
            <p:nvPr/>
          </p:nvSpPr>
          <p:spPr>
            <a:xfrm>
              <a:off x="0" y="341993"/>
              <a:ext cx="124011" cy="10397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3026" y="0"/>
                  </a:moveTo>
                  <a:lnTo>
                    <a:pt x="9159" y="555"/>
                  </a:lnTo>
                  <a:lnTo>
                    <a:pt x="5365" y="2414"/>
                  </a:lnTo>
                  <a:lnTo>
                    <a:pt x="2186" y="5636"/>
                  </a:lnTo>
                  <a:lnTo>
                    <a:pt x="0" y="10662"/>
                  </a:lnTo>
                  <a:lnTo>
                    <a:pt x="91" y="15446"/>
                  </a:lnTo>
                  <a:lnTo>
                    <a:pt x="2332" y="19262"/>
                  </a:lnTo>
                  <a:lnTo>
                    <a:pt x="6593" y="21385"/>
                  </a:lnTo>
                  <a:lnTo>
                    <a:pt x="8694" y="21600"/>
                  </a:lnTo>
                  <a:lnTo>
                    <a:pt x="10874" y="21455"/>
                  </a:lnTo>
                  <a:lnTo>
                    <a:pt x="18280" y="17534"/>
                  </a:lnTo>
                  <a:lnTo>
                    <a:pt x="21600" y="9602"/>
                  </a:lnTo>
                  <a:lnTo>
                    <a:pt x="21113" y="4995"/>
                  </a:lnTo>
                  <a:lnTo>
                    <a:pt x="19857" y="689"/>
                  </a:lnTo>
                  <a:lnTo>
                    <a:pt x="16430" y="689"/>
                  </a:lnTo>
                  <a:lnTo>
                    <a:pt x="13026" y="0"/>
                  </a:lnTo>
                  <a:close/>
                </a:path>
              </a:pathLst>
            </a:custGeom>
            <a:solidFill>
              <a:srgbClr val="F04E6E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188" name="Google Shape;188;p9"/>
            <p:cNvSpPr/>
            <p:nvPr/>
          </p:nvSpPr>
          <p:spPr>
            <a:xfrm>
              <a:off x="199753" y="270734"/>
              <a:ext cx="125831" cy="10656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2416" y="0"/>
                  </a:moveTo>
                  <a:lnTo>
                    <a:pt x="5099" y="2966"/>
                  </a:lnTo>
                  <a:lnTo>
                    <a:pt x="694" y="8770"/>
                  </a:lnTo>
                  <a:lnTo>
                    <a:pt x="0" y="12277"/>
                  </a:lnTo>
                  <a:lnTo>
                    <a:pt x="395" y="15707"/>
                  </a:lnTo>
                  <a:lnTo>
                    <a:pt x="1883" y="18710"/>
                  </a:lnTo>
                  <a:lnTo>
                    <a:pt x="4701" y="20953"/>
                  </a:lnTo>
                  <a:lnTo>
                    <a:pt x="8024" y="21600"/>
                  </a:lnTo>
                  <a:lnTo>
                    <a:pt x="11466" y="21109"/>
                  </a:lnTo>
                  <a:lnTo>
                    <a:pt x="14641" y="19938"/>
                  </a:lnTo>
                  <a:lnTo>
                    <a:pt x="18125" y="17524"/>
                  </a:lnTo>
                  <a:lnTo>
                    <a:pt x="20524" y="14150"/>
                  </a:lnTo>
                  <a:lnTo>
                    <a:pt x="21600" y="10094"/>
                  </a:lnTo>
                  <a:lnTo>
                    <a:pt x="21114" y="5636"/>
                  </a:lnTo>
                  <a:lnTo>
                    <a:pt x="19618" y="580"/>
                  </a:lnTo>
                  <a:lnTo>
                    <a:pt x="16333" y="580"/>
                  </a:lnTo>
                  <a:lnTo>
                    <a:pt x="12416" y="0"/>
                  </a:lnTo>
                  <a:close/>
                </a:path>
              </a:pathLst>
            </a:custGeom>
            <a:solidFill>
              <a:srgbClr val="F04E6E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189" name="Google Shape;189;p9"/>
            <p:cNvSpPr/>
            <p:nvPr/>
          </p:nvSpPr>
          <p:spPr>
            <a:xfrm>
              <a:off x="319" y="0"/>
              <a:ext cx="239724" cy="34531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9657" y="0"/>
                  </a:moveTo>
                  <a:lnTo>
                    <a:pt x="0" y="4767"/>
                  </a:lnTo>
                  <a:lnTo>
                    <a:pt x="8470" y="21600"/>
                  </a:lnTo>
                  <a:lnTo>
                    <a:pt x="10244" y="21600"/>
                  </a:lnTo>
                  <a:lnTo>
                    <a:pt x="9011" y="19138"/>
                  </a:lnTo>
                  <a:lnTo>
                    <a:pt x="3314" y="7874"/>
                  </a:lnTo>
                  <a:lnTo>
                    <a:pt x="19859" y="3862"/>
                  </a:lnTo>
                  <a:lnTo>
                    <a:pt x="21600" y="3862"/>
                  </a:lnTo>
                  <a:lnTo>
                    <a:pt x="19657" y="0"/>
                  </a:lnTo>
                  <a:close/>
                </a:path>
              </a:pathLst>
            </a:custGeom>
            <a:solidFill>
              <a:srgbClr val="F04E6E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190" name="Google Shape;190;p9"/>
            <p:cNvSpPr/>
            <p:nvPr/>
          </p:nvSpPr>
          <p:spPr>
            <a:xfrm>
              <a:off x="220716" y="61734"/>
              <a:ext cx="93322" cy="21186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4473" y="0"/>
                  </a:moveTo>
                  <a:lnTo>
                    <a:pt x="0" y="0"/>
                  </a:lnTo>
                  <a:lnTo>
                    <a:pt x="16658" y="20954"/>
                  </a:lnTo>
                  <a:lnTo>
                    <a:pt x="16958" y="21184"/>
                  </a:lnTo>
                  <a:lnTo>
                    <a:pt x="17170" y="21600"/>
                  </a:lnTo>
                  <a:lnTo>
                    <a:pt x="21600" y="21600"/>
                  </a:lnTo>
                  <a:lnTo>
                    <a:pt x="4473" y="0"/>
                  </a:lnTo>
                  <a:close/>
                </a:path>
              </a:pathLst>
            </a:custGeom>
            <a:solidFill>
              <a:srgbClr val="F04E6E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</p:grpSp>
      <p:grpSp>
        <p:nvGrpSpPr>
          <p:cNvPr id="191" name="Google Shape;191;p9"/>
          <p:cNvGrpSpPr/>
          <p:nvPr/>
        </p:nvGrpSpPr>
        <p:grpSpPr>
          <a:xfrm>
            <a:off x="3191644" y="52594"/>
            <a:ext cx="427612" cy="421846"/>
            <a:chOff x="0" y="0"/>
            <a:chExt cx="427611" cy="421844"/>
          </a:xfrm>
        </p:grpSpPr>
        <p:sp>
          <p:nvSpPr>
            <p:cNvPr id="192" name="Google Shape;192;p9"/>
            <p:cNvSpPr/>
            <p:nvPr/>
          </p:nvSpPr>
          <p:spPr>
            <a:xfrm>
              <a:off x="0" y="0"/>
              <a:ext cx="427611" cy="42184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5491" y="0"/>
                  </a:moveTo>
                  <a:lnTo>
                    <a:pt x="5593" y="1706"/>
                  </a:lnTo>
                  <a:lnTo>
                    <a:pt x="5683" y="3230"/>
                  </a:lnTo>
                  <a:lnTo>
                    <a:pt x="5784" y="4793"/>
                  </a:lnTo>
                  <a:lnTo>
                    <a:pt x="5905" y="6339"/>
                  </a:lnTo>
                  <a:lnTo>
                    <a:pt x="5918" y="7000"/>
                  </a:lnTo>
                  <a:lnTo>
                    <a:pt x="5799" y="7579"/>
                  </a:lnTo>
                  <a:lnTo>
                    <a:pt x="5498" y="8073"/>
                  </a:lnTo>
                  <a:lnTo>
                    <a:pt x="4964" y="8483"/>
                  </a:lnTo>
                  <a:lnTo>
                    <a:pt x="4604" y="8714"/>
                  </a:lnTo>
                  <a:lnTo>
                    <a:pt x="4263" y="8981"/>
                  </a:lnTo>
                  <a:lnTo>
                    <a:pt x="3931" y="9265"/>
                  </a:lnTo>
                  <a:lnTo>
                    <a:pt x="3597" y="9544"/>
                  </a:lnTo>
                  <a:lnTo>
                    <a:pt x="0" y="12408"/>
                  </a:lnTo>
                  <a:lnTo>
                    <a:pt x="360" y="12525"/>
                  </a:lnTo>
                  <a:lnTo>
                    <a:pt x="587" y="12610"/>
                  </a:lnTo>
                  <a:lnTo>
                    <a:pt x="5166" y="13823"/>
                  </a:lnTo>
                  <a:lnTo>
                    <a:pt x="6620" y="14181"/>
                  </a:lnTo>
                  <a:lnTo>
                    <a:pt x="6976" y="14305"/>
                  </a:lnTo>
                  <a:lnTo>
                    <a:pt x="7239" y="14489"/>
                  </a:lnTo>
                  <a:lnTo>
                    <a:pt x="7433" y="14743"/>
                  </a:lnTo>
                  <a:lnTo>
                    <a:pt x="7580" y="15075"/>
                  </a:lnTo>
                  <a:lnTo>
                    <a:pt x="8143" y="16679"/>
                  </a:lnTo>
                  <a:lnTo>
                    <a:pt x="8720" y="18292"/>
                  </a:lnTo>
                  <a:lnTo>
                    <a:pt x="9910" y="21600"/>
                  </a:lnTo>
                  <a:lnTo>
                    <a:pt x="10124" y="21277"/>
                  </a:lnTo>
                  <a:lnTo>
                    <a:pt x="10278" y="21056"/>
                  </a:lnTo>
                  <a:lnTo>
                    <a:pt x="12038" y="18271"/>
                  </a:lnTo>
                  <a:lnTo>
                    <a:pt x="12841" y="16989"/>
                  </a:lnTo>
                  <a:lnTo>
                    <a:pt x="13635" y="15701"/>
                  </a:lnTo>
                  <a:lnTo>
                    <a:pt x="13904" y="15257"/>
                  </a:lnTo>
                  <a:lnTo>
                    <a:pt x="14203" y="15108"/>
                  </a:lnTo>
                  <a:lnTo>
                    <a:pt x="21600" y="14834"/>
                  </a:lnTo>
                  <a:lnTo>
                    <a:pt x="20740" y="13747"/>
                  </a:lnTo>
                  <a:lnTo>
                    <a:pt x="19917" y="12692"/>
                  </a:lnTo>
                  <a:lnTo>
                    <a:pt x="19094" y="11684"/>
                  </a:lnTo>
                  <a:lnTo>
                    <a:pt x="18234" y="10737"/>
                  </a:lnTo>
                  <a:lnTo>
                    <a:pt x="17495" y="9811"/>
                  </a:lnTo>
                  <a:lnTo>
                    <a:pt x="17098" y="8854"/>
                  </a:lnTo>
                  <a:lnTo>
                    <a:pt x="17056" y="7817"/>
                  </a:lnTo>
                  <a:lnTo>
                    <a:pt x="17381" y="6650"/>
                  </a:lnTo>
                  <a:lnTo>
                    <a:pt x="17815" y="5433"/>
                  </a:lnTo>
                  <a:lnTo>
                    <a:pt x="18179" y="4153"/>
                  </a:lnTo>
                  <a:lnTo>
                    <a:pt x="11805" y="4153"/>
                  </a:lnTo>
                  <a:lnTo>
                    <a:pt x="11432" y="4047"/>
                  </a:lnTo>
                  <a:lnTo>
                    <a:pt x="11053" y="3811"/>
                  </a:lnTo>
                  <a:lnTo>
                    <a:pt x="10464" y="3375"/>
                  </a:lnTo>
                  <a:lnTo>
                    <a:pt x="9861" y="2957"/>
                  </a:lnTo>
                  <a:lnTo>
                    <a:pt x="8641" y="2140"/>
                  </a:lnTo>
                  <a:lnTo>
                    <a:pt x="5491" y="0"/>
                  </a:lnTo>
                  <a:close/>
                </a:path>
              </a:pathLst>
            </a:custGeom>
            <a:solidFill>
              <a:srgbClr val="F04E6E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193" name="Google Shape;193;p9"/>
            <p:cNvSpPr/>
            <p:nvPr/>
          </p:nvSpPr>
          <p:spPr>
            <a:xfrm>
              <a:off x="233700" y="30301"/>
              <a:ext cx="139490" cy="5079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0"/>
                  </a:moveTo>
                  <a:lnTo>
                    <a:pt x="20601" y="853"/>
                  </a:lnTo>
                  <a:lnTo>
                    <a:pt x="19958" y="1285"/>
                  </a:lnTo>
                  <a:lnTo>
                    <a:pt x="10896" y="10992"/>
                  </a:lnTo>
                  <a:lnTo>
                    <a:pt x="6692" y="15578"/>
                  </a:lnTo>
                  <a:lnTo>
                    <a:pt x="2502" y="20310"/>
                  </a:lnTo>
                  <a:lnTo>
                    <a:pt x="1193" y="21445"/>
                  </a:lnTo>
                  <a:lnTo>
                    <a:pt x="0" y="21600"/>
                  </a:lnTo>
                  <a:lnTo>
                    <a:pt x="19539" y="21600"/>
                  </a:lnTo>
                  <a:lnTo>
                    <a:pt x="20534" y="10985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</p:grpSp>
      <p:grpSp>
        <p:nvGrpSpPr>
          <p:cNvPr id="194" name="Google Shape;194;p9"/>
          <p:cNvGrpSpPr/>
          <p:nvPr/>
        </p:nvGrpSpPr>
        <p:grpSpPr>
          <a:xfrm>
            <a:off x="3464400" y="661324"/>
            <a:ext cx="255692" cy="261812"/>
            <a:chOff x="0" y="0"/>
            <a:chExt cx="255690" cy="261811"/>
          </a:xfrm>
        </p:grpSpPr>
        <p:sp>
          <p:nvSpPr>
            <p:cNvPr id="195" name="Google Shape;195;p9"/>
            <p:cNvSpPr/>
            <p:nvPr/>
          </p:nvSpPr>
          <p:spPr>
            <a:xfrm>
              <a:off x="89381" y="190703"/>
              <a:ext cx="76797" cy="7110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1011" y="548"/>
                  </a:lnTo>
                  <a:lnTo>
                    <a:pt x="2138" y="2079"/>
                  </a:lnTo>
                  <a:lnTo>
                    <a:pt x="5672" y="6827"/>
                  </a:lnTo>
                  <a:lnTo>
                    <a:pt x="16900" y="21600"/>
                  </a:lnTo>
                  <a:lnTo>
                    <a:pt x="18043" y="16710"/>
                  </a:lnTo>
                  <a:lnTo>
                    <a:pt x="19176" y="12000"/>
                  </a:lnTo>
                  <a:lnTo>
                    <a:pt x="20184" y="7391"/>
                  </a:lnTo>
                  <a:lnTo>
                    <a:pt x="20954" y="280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04E6E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196" name="Google Shape;196;p9"/>
            <p:cNvSpPr/>
            <p:nvPr/>
          </p:nvSpPr>
          <p:spPr>
            <a:xfrm>
              <a:off x="0" y="36270"/>
              <a:ext cx="255690" cy="16153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281" y="0"/>
                  </a:moveTo>
                  <a:lnTo>
                    <a:pt x="1410" y="574"/>
                  </a:lnTo>
                  <a:lnTo>
                    <a:pt x="1481" y="949"/>
                  </a:lnTo>
                  <a:lnTo>
                    <a:pt x="2736" y="5784"/>
                  </a:lnTo>
                  <a:lnTo>
                    <a:pt x="3325" y="8014"/>
                  </a:lnTo>
                  <a:lnTo>
                    <a:pt x="3932" y="10232"/>
                  </a:lnTo>
                  <a:lnTo>
                    <a:pt x="4164" y="11059"/>
                  </a:lnTo>
                  <a:lnTo>
                    <a:pt x="4099" y="11623"/>
                  </a:lnTo>
                  <a:lnTo>
                    <a:pt x="3804" y="12326"/>
                  </a:lnTo>
                  <a:lnTo>
                    <a:pt x="2863" y="14595"/>
                  </a:lnTo>
                  <a:lnTo>
                    <a:pt x="0" y="21600"/>
                  </a:lnTo>
                  <a:lnTo>
                    <a:pt x="390" y="21566"/>
                  </a:lnTo>
                  <a:lnTo>
                    <a:pt x="662" y="21551"/>
                  </a:lnTo>
                  <a:lnTo>
                    <a:pt x="5506" y="20946"/>
                  </a:lnTo>
                  <a:lnTo>
                    <a:pt x="7551" y="20651"/>
                  </a:lnTo>
                  <a:lnTo>
                    <a:pt x="14038" y="20651"/>
                  </a:lnTo>
                  <a:lnTo>
                    <a:pt x="16601" y="16859"/>
                  </a:lnTo>
                  <a:lnTo>
                    <a:pt x="17846" y="16248"/>
                  </a:lnTo>
                  <a:lnTo>
                    <a:pt x="19079" y="15498"/>
                  </a:lnTo>
                  <a:lnTo>
                    <a:pt x="21600" y="13854"/>
                  </a:lnTo>
                  <a:lnTo>
                    <a:pt x="21317" y="13532"/>
                  </a:lnTo>
                  <a:lnTo>
                    <a:pt x="21146" y="13311"/>
                  </a:lnTo>
                  <a:lnTo>
                    <a:pt x="17101" y="9391"/>
                  </a:lnTo>
                  <a:lnTo>
                    <a:pt x="15802" y="8177"/>
                  </a:lnTo>
                  <a:lnTo>
                    <a:pt x="15223" y="7647"/>
                  </a:lnTo>
                  <a:lnTo>
                    <a:pt x="14981" y="7034"/>
                  </a:lnTo>
                  <a:lnTo>
                    <a:pt x="14975" y="4800"/>
                  </a:lnTo>
                  <a:lnTo>
                    <a:pt x="14938" y="3621"/>
                  </a:lnTo>
                  <a:lnTo>
                    <a:pt x="14910" y="2916"/>
                  </a:lnTo>
                  <a:lnTo>
                    <a:pt x="8146" y="2916"/>
                  </a:lnTo>
                  <a:lnTo>
                    <a:pt x="7489" y="2622"/>
                  </a:lnTo>
                  <a:lnTo>
                    <a:pt x="6961" y="2245"/>
                  </a:lnTo>
                  <a:lnTo>
                    <a:pt x="6362" y="2118"/>
                  </a:lnTo>
                  <a:lnTo>
                    <a:pt x="1281" y="0"/>
                  </a:lnTo>
                  <a:close/>
                </a:path>
              </a:pathLst>
            </a:custGeom>
            <a:solidFill>
              <a:srgbClr val="F04E6E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197" name="Google Shape;197;p9"/>
            <p:cNvSpPr/>
            <p:nvPr/>
          </p:nvSpPr>
          <p:spPr>
            <a:xfrm>
              <a:off x="96424" y="0"/>
              <a:ext cx="80074" cy="5807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0687" y="0"/>
                  </a:moveTo>
                  <a:lnTo>
                    <a:pt x="12782" y="9320"/>
                  </a:lnTo>
                  <a:lnTo>
                    <a:pt x="8973" y="13859"/>
                  </a:lnTo>
                  <a:lnTo>
                    <a:pt x="5246" y="18426"/>
                  </a:lnTo>
                  <a:lnTo>
                    <a:pt x="3576" y="20240"/>
                  </a:lnTo>
                  <a:lnTo>
                    <a:pt x="1859" y="21359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389" y="17009"/>
                  </a:lnTo>
                  <a:lnTo>
                    <a:pt x="20687" y="0"/>
                  </a:lnTo>
                  <a:close/>
                </a:path>
              </a:pathLst>
            </a:custGeom>
            <a:solidFill>
              <a:srgbClr val="F04E6E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</p:grpSp>
      <p:grpSp>
        <p:nvGrpSpPr>
          <p:cNvPr id="198" name="Google Shape;198;p9"/>
          <p:cNvGrpSpPr/>
          <p:nvPr/>
        </p:nvGrpSpPr>
        <p:grpSpPr>
          <a:xfrm>
            <a:off x="2927541" y="5659111"/>
            <a:ext cx="427612" cy="421845"/>
            <a:chOff x="0" y="0"/>
            <a:chExt cx="427611" cy="421844"/>
          </a:xfrm>
        </p:grpSpPr>
        <p:sp>
          <p:nvSpPr>
            <p:cNvPr id="199" name="Google Shape;199;p9"/>
            <p:cNvSpPr/>
            <p:nvPr/>
          </p:nvSpPr>
          <p:spPr>
            <a:xfrm>
              <a:off x="0" y="0"/>
              <a:ext cx="427611" cy="42184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5491" y="0"/>
                  </a:moveTo>
                  <a:lnTo>
                    <a:pt x="5593" y="1706"/>
                  </a:lnTo>
                  <a:lnTo>
                    <a:pt x="5683" y="3230"/>
                  </a:lnTo>
                  <a:lnTo>
                    <a:pt x="5784" y="4793"/>
                  </a:lnTo>
                  <a:lnTo>
                    <a:pt x="5905" y="6339"/>
                  </a:lnTo>
                  <a:lnTo>
                    <a:pt x="5918" y="7000"/>
                  </a:lnTo>
                  <a:lnTo>
                    <a:pt x="5799" y="7579"/>
                  </a:lnTo>
                  <a:lnTo>
                    <a:pt x="5498" y="8073"/>
                  </a:lnTo>
                  <a:lnTo>
                    <a:pt x="4964" y="8483"/>
                  </a:lnTo>
                  <a:lnTo>
                    <a:pt x="4604" y="8714"/>
                  </a:lnTo>
                  <a:lnTo>
                    <a:pt x="4263" y="8981"/>
                  </a:lnTo>
                  <a:lnTo>
                    <a:pt x="3931" y="9265"/>
                  </a:lnTo>
                  <a:lnTo>
                    <a:pt x="3597" y="9544"/>
                  </a:lnTo>
                  <a:lnTo>
                    <a:pt x="0" y="12408"/>
                  </a:lnTo>
                  <a:lnTo>
                    <a:pt x="360" y="12525"/>
                  </a:lnTo>
                  <a:lnTo>
                    <a:pt x="587" y="12610"/>
                  </a:lnTo>
                  <a:lnTo>
                    <a:pt x="5166" y="13823"/>
                  </a:lnTo>
                  <a:lnTo>
                    <a:pt x="6620" y="14181"/>
                  </a:lnTo>
                  <a:lnTo>
                    <a:pt x="6976" y="14305"/>
                  </a:lnTo>
                  <a:lnTo>
                    <a:pt x="7239" y="14489"/>
                  </a:lnTo>
                  <a:lnTo>
                    <a:pt x="7433" y="14743"/>
                  </a:lnTo>
                  <a:lnTo>
                    <a:pt x="7580" y="15075"/>
                  </a:lnTo>
                  <a:lnTo>
                    <a:pt x="8143" y="16679"/>
                  </a:lnTo>
                  <a:lnTo>
                    <a:pt x="8720" y="18292"/>
                  </a:lnTo>
                  <a:lnTo>
                    <a:pt x="9910" y="21600"/>
                  </a:lnTo>
                  <a:lnTo>
                    <a:pt x="10124" y="21277"/>
                  </a:lnTo>
                  <a:lnTo>
                    <a:pt x="10278" y="21056"/>
                  </a:lnTo>
                  <a:lnTo>
                    <a:pt x="12038" y="18271"/>
                  </a:lnTo>
                  <a:lnTo>
                    <a:pt x="12841" y="16989"/>
                  </a:lnTo>
                  <a:lnTo>
                    <a:pt x="13635" y="15701"/>
                  </a:lnTo>
                  <a:lnTo>
                    <a:pt x="13904" y="15257"/>
                  </a:lnTo>
                  <a:lnTo>
                    <a:pt x="14203" y="15108"/>
                  </a:lnTo>
                  <a:lnTo>
                    <a:pt x="21600" y="14834"/>
                  </a:lnTo>
                  <a:lnTo>
                    <a:pt x="20740" y="13747"/>
                  </a:lnTo>
                  <a:lnTo>
                    <a:pt x="19917" y="12692"/>
                  </a:lnTo>
                  <a:lnTo>
                    <a:pt x="19094" y="11684"/>
                  </a:lnTo>
                  <a:lnTo>
                    <a:pt x="18234" y="10737"/>
                  </a:lnTo>
                  <a:lnTo>
                    <a:pt x="17495" y="9810"/>
                  </a:lnTo>
                  <a:lnTo>
                    <a:pt x="17098" y="8854"/>
                  </a:lnTo>
                  <a:lnTo>
                    <a:pt x="17056" y="7817"/>
                  </a:lnTo>
                  <a:lnTo>
                    <a:pt x="17381" y="6649"/>
                  </a:lnTo>
                  <a:lnTo>
                    <a:pt x="17815" y="5432"/>
                  </a:lnTo>
                  <a:lnTo>
                    <a:pt x="18179" y="4153"/>
                  </a:lnTo>
                  <a:lnTo>
                    <a:pt x="11805" y="4153"/>
                  </a:lnTo>
                  <a:lnTo>
                    <a:pt x="11432" y="4047"/>
                  </a:lnTo>
                  <a:lnTo>
                    <a:pt x="11053" y="3811"/>
                  </a:lnTo>
                  <a:lnTo>
                    <a:pt x="10465" y="3375"/>
                  </a:lnTo>
                  <a:lnTo>
                    <a:pt x="9861" y="2957"/>
                  </a:lnTo>
                  <a:lnTo>
                    <a:pt x="8641" y="2140"/>
                  </a:lnTo>
                  <a:lnTo>
                    <a:pt x="5491" y="0"/>
                  </a:lnTo>
                  <a:close/>
                </a:path>
              </a:pathLst>
            </a:custGeom>
            <a:solidFill>
              <a:srgbClr val="F04E6E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200" name="Google Shape;200;p9"/>
            <p:cNvSpPr/>
            <p:nvPr/>
          </p:nvSpPr>
          <p:spPr>
            <a:xfrm>
              <a:off x="233702" y="30301"/>
              <a:ext cx="139488" cy="5079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0"/>
                  </a:moveTo>
                  <a:lnTo>
                    <a:pt x="20601" y="853"/>
                  </a:lnTo>
                  <a:lnTo>
                    <a:pt x="19958" y="1280"/>
                  </a:lnTo>
                  <a:lnTo>
                    <a:pt x="10897" y="10991"/>
                  </a:lnTo>
                  <a:lnTo>
                    <a:pt x="6692" y="15578"/>
                  </a:lnTo>
                  <a:lnTo>
                    <a:pt x="2502" y="20310"/>
                  </a:lnTo>
                  <a:lnTo>
                    <a:pt x="1192" y="21445"/>
                  </a:lnTo>
                  <a:lnTo>
                    <a:pt x="0" y="21600"/>
                  </a:lnTo>
                  <a:lnTo>
                    <a:pt x="19539" y="21600"/>
                  </a:lnTo>
                  <a:lnTo>
                    <a:pt x="20534" y="10985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</p:grpSp>
      <p:grpSp>
        <p:nvGrpSpPr>
          <p:cNvPr id="201" name="Google Shape;201;p9"/>
          <p:cNvGrpSpPr/>
          <p:nvPr/>
        </p:nvGrpSpPr>
        <p:grpSpPr>
          <a:xfrm>
            <a:off x="4195405" y="4978175"/>
            <a:ext cx="255692" cy="261813"/>
            <a:chOff x="0" y="0"/>
            <a:chExt cx="255690" cy="261812"/>
          </a:xfrm>
        </p:grpSpPr>
        <p:sp>
          <p:nvSpPr>
            <p:cNvPr id="202" name="Google Shape;202;p9"/>
            <p:cNvSpPr/>
            <p:nvPr/>
          </p:nvSpPr>
          <p:spPr>
            <a:xfrm>
              <a:off x="89381" y="190703"/>
              <a:ext cx="76797" cy="7110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1011" y="548"/>
                  </a:lnTo>
                  <a:lnTo>
                    <a:pt x="2138" y="2079"/>
                  </a:lnTo>
                  <a:lnTo>
                    <a:pt x="5672" y="6827"/>
                  </a:lnTo>
                  <a:lnTo>
                    <a:pt x="16900" y="21600"/>
                  </a:lnTo>
                  <a:lnTo>
                    <a:pt x="18043" y="16710"/>
                  </a:lnTo>
                  <a:lnTo>
                    <a:pt x="19176" y="12000"/>
                  </a:lnTo>
                  <a:lnTo>
                    <a:pt x="20184" y="7391"/>
                  </a:lnTo>
                  <a:lnTo>
                    <a:pt x="20954" y="280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04E6E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203" name="Google Shape;203;p9"/>
            <p:cNvSpPr/>
            <p:nvPr/>
          </p:nvSpPr>
          <p:spPr>
            <a:xfrm>
              <a:off x="0" y="36271"/>
              <a:ext cx="255690" cy="16153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281" y="0"/>
                  </a:moveTo>
                  <a:lnTo>
                    <a:pt x="1410" y="574"/>
                  </a:lnTo>
                  <a:lnTo>
                    <a:pt x="1481" y="949"/>
                  </a:lnTo>
                  <a:lnTo>
                    <a:pt x="2736" y="5783"/>
                  </a:lnTo>
                  <a:lnTo>
                    <a:pt x="3325" y="8014"/>
                  </a:lnTo>
                  <a:lnTo>
                    <a:pt x="3932" y="10232"/>
                  </a:lnTo>
                  <a:lnTo>
                    <a:pt x="4164" y="11059"/>
                  </a:lnTo>
                  <a:lnTo>
                    <a:pt x="4099" y="11623"/>
                  </a:lnTo>
                  <a:lnTo>
                    <a:pt x="3804" y="12328"/>
                  </a:lnTo>
                  <a:lnTo>
                    <a:pt x="2863" y="14595"/>
                  </a:lnTo>
                  <a:lnTo>
                    <a:pt x="0" y="21600"/>
                  </a:lnTo>
                  <a:lnTo>
                    <a:pt x="390" y="21566"/>
                  </a:lnTo>
                  <a:lnTo>
                    <a:pt x="662" y="21551"/>
                  </a:lnTo>
                  <a:lnTo>
                    <a:pt x="5506" y="20946"/>
                  </a:lnTo>
                  <a:lnTo>
                    <a:pt x="7551" y="20651"/>
                  </a:lnTo>
                  <a:lnTo>
                    <a:pt x="14038" y="20651"/>
                  </a:lnTo>
                  <a:lnTo>
                    <a:pt x="16601" y="16859"/>
                  </a:lnTo>
                  <a:lnTo>
                    <a:pt x="17846" y="16248"/>
                  </a:lnTo>
                  <a:lnTo>
                    <a:pt x="19079" y="15498"/>
                  </a:lnTo>
                  <a:lnTo>
                    <a:pt x="21600" y="13854"/>
                  </a:lnTo>
                  <a:lnTo>
                    <a:pt x="21317" y="13532"/>
                  </a:lnTo>
                  <a:lnTo>
                    <a:pt x="21146" y="13311"/>
                  </a:lnTo>
                  <a:lnTo>
                    <a:pt x="17101" y="9391"/>
                  </a:lnTo>
                  <a:lnTo>
                    <a:pt x="15802" y="8177"/>
                  </a:lnTo>
                  <a:lnTo>
                    <a:pt x="15223" y="7647"/>
                  </a:lnTo>
                  <a:lnTo>
                    <a:pt x="14981" y="7034"/>
                  </a:lnTo>
                  <a:lnTo>
                    <a:pt x="14975" y="4800"/>
                  </a:lnTo>
                  <a:lnTo>
                    <a:pt x="14938" y="3621"/>
                  </a:lnTo>
                  <a:lnTo>
                    <a:pt x="14910" y="2916"/>
                  </a:lnTo>
                  <a:lnTo>
                    <a:pt x="8146" y="2916"/>
                  </a:lnTo>
                  <a:lnTo>
                    <a:pt x="7489" y="2624"/>
                  </a:lnTo>
                  <a:lnTo>
                    <a:pt x="6961" y="2245"/>
                  </a:lnTo>
                  <a:lnTo>
                    <a:pt x="6362" y="2118"/>
                  </a:lnTo>
                  <a:lnTo>
                    <a:pt x="1281" y="0"/>
                  </a:lnTo>
                  <a:close/>
                </a:path>
              </a:pathLst>
            </a:custGeom>
            <a:solidFill>
              <a:srgbClr val="F04E6E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204" name="Google Shape;204;p9"/>
            <p:cNvSpPr/>
            <p:nvPr/>
          </p:nvSpPr>
          <p:spPr>
            <a:xfrm>
              <a:off x="96424" y="0"/>
              <a:ext cx="80075" cy="5808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0687" y="0"/>
                  </a:moveTo>
                  <a:lnTo>
                    <a:pt x="12782" y="9319"/>
                  </a:lnTo>
                  <a:lnTo>
                    <a:pt x="8973" y="13857"/>
                  </a:lnTo>
                  <a:lnTo>
                    <a:pt x="5246" y="18424"/>
                  </a:lnTo>
                  <a:lnTo>
                    <a:pt x="3576" y="20238"/>
                  </a:lnTo>
                  <a:lnTo>
                    <a:pt x="1859" y="21357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389" y="17007"/>
                  </a:lnTo>
                  <a:lnTo>
                    <a:pt x="20687" y="0"/>
                  </a:lnTo>
                  <a:close/>
                </a:path>
              </a:pathLst>
            </a:custGeom>
            <a:solidFill>
              <a:srgbClr val="F04E6E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</p:grpSp>
      <p:grpSp>
        <p:nvGrpSpPr>
          <p:cNvPr id="205" name="Google Shape;205;p9"/>
          <p:cNvGrpSpPr/>
          <p:nvPr/>
        </p:nvGrpSpPr>
        <p:grpSpPr>
          <a:xfrm>
            <a:off x="199733" y="3054318"/>
            <a:ext cx="427612" cy="421845"/>
            <a:chOff x="0" y="0"/>
            <a:chExt cx="427610" cy="421844"/>
          </a:xfrm>
        </p:grpSpPr>
        <p:sp>
          <p:nvSpPr>
            <p:cNvPr id="206" name="Google Shape;206;p9"/>
            <p:cNvSpPr/>
            <p:nvPr/>
          </p:nvSpPr>
          <p:spPr>
            <a:xfrm>
              <a:off x="0" y="0"/>
              <a:ext cx="427610" cy="42184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5491" y="0"/>
                  </a:moveTo>
                  <a:lnTo>
                    <a:pt x="5593" y="1706"/>
                  </a:lnTo>
                  <a:lnTo>
                    <a:pt x="5683" y="3230"/>
                  </a:lnTo>
                  <a:lnTo>
                    <a:pt x="5784" y="4793"/>
                  </a:lnTo>
                  <a:lnTo>
                    <a:pt x="5905" y="6339"/>
                  </a:lnTo>
                  <a:lnTo>
                    <a:pt x="5918" y="7000"/>
                  </a:lnTo>
                  <a:lnTo>
                    <a:pt x="5799" y="7579"/>
                  </a:lnTo>
                  <a:lnTo>
                    <a:pt x="5498" y="8073"/>
                  </a:lnTo>
                  <a:lnTo>
                    <a:pt x="4964" y="8483"/>
                  </a:lnTo>
                  <a:lnTo>
                    <a:pt x="4604" y="8714"/>
                  </a:lnTo>
                  <a:lnTo>
                    <a:pt x="4263" y="8981"/>
                  </a:lnTo>
                  <a:lnTo>
                    <a:pt x="3931" y="9265"/>
                  </a:lnTo>
                  <a:lnTo>
                    <a:pt x="3597" y="9544"/>
                  </a:lnTo>
                  <a:lnTo>
                    <a:pt x="0" y="12408"/>
                  </a:lnTo>
                  <a:lnTo>
                    <a:pt x="360" y="12525"/>
                  </a:lnTo>
                  <a:lnTo>
                    <a:pt x="587" y="12610"/>
                  </a:lnTo>
                  <a:lnTo>
                    <a:pt x="5166" y="13823"/>
                  </a:lnTo>
                  <a:lnTo>
                    <a:pt x="6620" y="14181"/>
                  </a:lnTo>
                  <a:lnTo>
                    <a:pt x="6976" y="14305"/>
                  </a:lnTo>
                  <a:lnTo>
                    <a:pt x="7239" y="14489"/>
                  </a:lnTo>
                  <a:lnTo>
                    <a:pt x="7433" y="14743"/>
                  </a:lnTo>
                  <a:lnTo>
                    <a:pt x="7580" y="15075"/>
                  </a:lnTo>
                  <a:lnTo>
                    <a:pt x="8143" y="16679"/>
                  </a:lnTo>
                  <a:lnTo>
                    <a:pt x="8720" y="18292"/>
                  </a:lnTo>
                  <a:lnTo>
                    <a:pt x="9910" y="21600"/>
                  </a:lnTo>
                  <a:lnTo>
                    <a:pt x="10124" y="21277"/>
                  </a:lnTo>
                  <a:lnTo>
                    <a:pt x="10278" y="21056"/>
                  </a:lnTo>
                  <a:lnTo>
                    <a:pt x="12038" y="18271"/>
                  </a:lnTo>
                  <a:lnTo>
                    <a:pt x="12841" y="16989"/>
                  </a:lnTo>
                  <a:lnTo>
                    <a:pt x="13635" y="15701"/>
                  </a:lnTo>
                  <a:lnTo>
                    <a:pt x="13904" y="15257"/>
                  </a:lnTo>
                  <a:lnTo>
                    <a:pt x="14203" y="15108"/>
                  </a:lnTo>
                  <a:lnTo>
                    <a:pt x="21600" y="14834"/>
                  </a:lnTo>
                  <a:lnTo>
                    <a:pt x="20740" y="13747"/>
                  </a:lnTo>
                  <a:lnTo>
                    <a:pt x="19917" y="12692"/>
                  </a:lnTo>
                  <a:lnTo>
                    <a:pt x="19094" y="11684"/>
                  </a:lnTo>
                  <a:lnTo>
                    <a:pt x="18234" y="10737"/>
                  </a:lnTo>
                  <a:lnTo>
                    <a:pt x="17495" y="9810"/>
                  </a:lnTo>
                  <a:lnTo>
                    <a:pt x="17098" y="8854"/>
                  </a:lnTo>
                  <a:lnTo>
                    <a:pt x="17056" y="7817"/>
                  </a:lnTo>
                  <a:lnTo>
                    <a:pt x="17381" y="6649"/>
                  </a:lnTo>
                  <a:lnTo>
                    <a:pt x="17815" y="5432"/>
                  </a:lnTo>
                  <a:lnTo>
                    <a:pt x="18179" y="4153"/>
                  </a:lnTo>
                  <a:lnTo>
                    <a:pt x="11805" y="4153"/>
                  </a:lnTo>
                  <a:lnTo>
                    <a:pt x="11432" y="4047"/>
                  </a:lnTo>
                  <a:lnTo>
                    <a:pt x="11053" y="3811"/>
                  </a:lnTo>
                  <a:lnTo>
                    <a:pt x="10464" y="3375"/>
                  </a:lnTo>
                  <a:lnTo>
                    <a:pt x="9861" y="2957"/>
                  </a:lnTo>
                  <a:lnTo>
                    <a:pt x="8641" y="2140"/>
                  </a:lnTo>
                  <a:lnTo>
                    <a:pt x="5491" y="0"/>
                  </a:lnTo>
                  <a:close/>
                </a:path>
              </a:pathLst>
            </a:custGeom>
            <a:solidFill>
              <a:srgbClr val="F04E6E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207" name="Google Shape;207;p9"/>
            <p:cNvSpPr/>
            <p:nvPr/>
          </p:nvSpPr>
          <p:spPr>
            <a:xfrm>
              <a:off x="233700" y="30301"/>
              <a:ext cx="139490" cy="5079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0"/>
                  </a:moveTo>
                  <a:lnTo>
                    <a:pt x="20601" y="853"/>
                  </a:lnTo>
                  <a:lnTo>
                    <a:pt x="19958" y="1280"/>
                  </a:lnTo>
                  <a:lnTo>
                    <a:pt x="10897" y="10991"/>
                  </a:lnTo>
                  <a:lnTo>
                    <a:pt x="6692" y="15578"/>
                  </a:lnTo>
                  <a:lnTo>
                    <a:pt x="2502" y="20310"/>
                  </a:lnTo>
                  <a:lnTo>
                    <a:pt x="1193" y="21445"/>
                  </a:lnTo>
                  <a:lnTo>
                    <a:pt x="0" y="21600"/>
                  </a:lnTo>
                  <a:lnTo>
                    <a:pt x="19539" y="21600"/>
                  </a:lnTo>
                  <a:lnTo>
                    <a:pt x="20534" y="10985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</p:grpSp>
      <p:grpSp>
        <p:nvGrpSpPr>
          <p:cNvPr id="208" name="Google Shape;208;p9"/>
          <p:cNvGrpSpPr/>
          <p:nvPr/>
        </p:nvGrpSpPr>
        <p:grpSpPr>
          <a:xfrm>
            <a:off x="2013248" y="297182"/>
            <a:ext cx="255690" cy="261813"/>
            <a:chOff x="0" y="0"/>
            <a:chExt cx="255689" cy="261811"/>
          </a:xfrm>
        </p:grpSpPr>
        <p:sp>
          <p:nvSpPr>
            <p:cNvPr id="209" name="Google Shape;209;p9"/>
            <p:cNvSpPr/>
            <p:nvPr/>
          </p:nvSpPr>
          <p:spPr>
            <a:xfrm>
              <a:off x="89381" y="190703"/>
              <a:ext cx="76797" cy="7110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1011" y="548"/>
                  </a:lnTo>
                  <a:lnTo>
                    <a:pt x="2138" y="2079"/>
                  </a:lnTo>
                  <a:lnTo>
                    <a:pt x="5672" y="6827"/>
                  </a:lnTo>
                  <a:lnTo>
                    <a:pt x="16900" y="21600"/>
                  </a:lnTo>
                  <a:lnTo>
                    <a:pt x="18043" y="16710"/>
                  </a:lnTo>
                  <a:lnTo>
                    <a:pt x="19176" y="12000"/>
                  </a:lnTo>
                  <a:lnTo>
                    <a:pt x="20184" y="7391"/>
                  </a:lnTo>
                  <a:lnTo>
                    <a:pt x="20954" y="280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04E6E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210" name="Google Shape;210;p9"/>
            <p:cNvSpPr/>
            <p:nvPr/>
          </p:nvSpPr>
          <p:spPr>
            <a:xfrm>
              <a:off x="0" y="36270"/>
              <a:ext cx="255689" cy="16153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281" y="0"/>
                  </a:moveTo>
                  <a:lnTo>
                    <a:pt x="1409" y="574"/>
                  </a:lnTo>
                  <a:lnTo>
                    <a:pt x="1481" y="949"/>
                  </a:lnTo>
                  <a:lnTo>
                    <a:pt x="2736" y="5784"/>
                  </a:lnTo>
                  <a:lnTo>
                    <a:pt x="3325" y="8014"/>
                  </a:lnTo>
                  <a:lnTo>
                    <a:pt x="3932" y="10232"/>
                  </a:lnTo>
                  <a:lnTo>
                    <a:pt x="4164" y="11059"/>
                  </a:lnTo>
                  <a:lnTo>
                    <a:pt x="4099" y="11623"/>
                  </a:lnTo>
                  <a:lnTo>
                    <a:pt x="3804" y="12326"/>
                  </a:lnTo>
                  <a:lnTo>
                    <a:pt x="2863" y="14595"/>
                  </a:lnTo>
                  <a:lnTo>
                    <a:pt x="0" y="21600"/>
                  </a:lnTo>
                  <a:lnTo>
                    <a:pt x="390" y="21566"/>
                  </a:lnTo>
                  <a:lnTo>
                    <a:pt x="662" y="21551"/>
                  </a:lnTo>
                  <a:lnTo>
                    <a:pt x="5506" y="20946"/>
                  </a:lnTo>
                  <a:lnTo>
                    <a:pt x="7551" y="20651"/>
                  </a:lnTo>
                  <a:lnTo>
                    <a:pt x="14038" y="20651"/>
                  </a:lnTo>
                  <a:lnTo>
                    <a:pt x="16601" y="16859"/>
                  </a:lnTo>
                  <a:lnTo>
                    <a:pt x="17846" y="16248"/>
                  </a:lnTo>
                  <a:lnTo>
                    <a:pt x="19079" y="15498"/>
                  </a:lnTo>
                  <a:lnTo>
                    <a:pt x="21600" y="13854"/>
                  </a:lnTo>
                  <a:lnTo>
                    <a:pt x="21317" y="13532"/>
                  </a:lnTo>
                  <a:lnTo>
                    <a:pt x="21146" y="13311"/>
                  </a:lnTo>
                  <a:lnTo>
                    <a:pt x="17101" y="9391"/>
                  </a:lnTo>
                  <a:lnTo>
                    <a:pt x="15802" y="8177"/>
                  </a:lnTo>
                  <a:lnTo>
                    <a:pt x="15223" y="7647"/>
                  </a:lnTo>
                  <a:lnTo>
                    <a:pt x="14981" y="7034"/>
                  </a:lnTo>
                  <a:lnTo>
                    <a:pt x="14975" y="4800"/>
                  </a:lnTo>
                  <a:lnTo>
                    <a:pt x="14938" y="3621"/>
                  </a:lnTo>
                  <a:lnTo>
                    <a:pt x="14910" y="2916"/>
                  </a:lnTo>
                  <a:lnTo>
                    <a:pt x="8146" y="2916"/>
                  </a:lnTo>
                  <a:lnTo>
                    <a:pt x="7489" y="2624"/>
                  </a:lnTo>
                  <a:lnTo>
                    <a:pt x="6961" y="2245"/>
                  </a:lnTo>
                  <a:lnTo>
                    <a:pt x="6362" y="2118"/>
                  </a:lnTo>
                  <a:lnTo>
                    <a:pt x="1281" y="0"/>
                  </a:lnTo>
                  <a:close/>
                </a:path>
              </a:pathLst>
            </a:custGeom>
            <a:solidFill>
              <a:srgbClr val="F04E6E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211" name="Google Shape;211;p9"/>
            <p:cNvSpPr/>
            <p:nvPr/>
          </p:nvSpPr>
          <p:spPr>
            <a:xfrm>
              <a:off x="96424" y="0"/>
              <a:ext cx="80075" cy="5808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0687" y="0"/>
                  </a:moveTo>
                  <a:lnTo>
                    <a:pt x="12780" y="9319"/>
                  </a:lnTo>
                  <a:lnTo>
                    <a:pt x="8972" y="13857"/>
                  </a:lnTo>
                  <a:lnTo>
                    <a:pt x="5246" y="18424"/>
                  </a:lnTo>
                  <a:lnTo>
                    <a:pt x="3576" y="20238"/>
                  </a:lnTo>
                  <a:lnTo>
                    <a:pt x="1859" y="21357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389" y="17007"/>
                  </a:lnTo>
                  <a:lnTo>
                    <a:pt x="20687" y="0"/>
                  </a:lnTo>
                  <a:close/>
                </a:path>
              </a:pathLst>
            </a:custGeom>
            <a:solidFill>
              <a:srgbClr val="F04E6E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</p:grpSp>
      <p:grpSp>
        <p:nvGrpSpPr>
          <p:cNvPr id="212" name="Google Shape;212;p9"/>
          <p:cNvGrpSpPr/>
          <p:nvPr/>
        </p:nvGrpSpPr>
        <p:grpSpPr>
          <a:xfrm>
            <a:off x="2598023" y="4711338"/>
            <a:ext cx="255690" cy="261813"/>
            <a:chOff x="0" y="0"/>
            <a:chExt cx="255689" cy="261812"/>
          </a:xfrm>
        </p:grpSpPr>
        <p:sp>
          <p:nvSpPr>
            <p:cNvPr id="213" name="Google Shape;213;p9"/>
            <p:cNvSpPr/>
            <p:nvPr/>
          </p:nvSpPr>
          <p:spPr>
            <a:xfrm>
              <a:off x="89381" y="190703"/>
              <a:ext cx="76797" cy="7110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1011" y="548"/>
                  </a:lnTo>
                  <a:lnTo>
                    <a:pt x="2138" y="2079"/>
                  </a:lnTo>
                  <a:lnTo>
                    <a:pt x="5672" y="6827"/>
                  </a:lnTo>
                  <a:lnTo>
                    <a:pt x="16900" y="21600"/>
                  </a:lnTo>
                  <a:lnTo>
                    <a:pt x="18043" y="16710"/>
                  </a:lnTo>
                  <a:lnTo>
                    <a:pt x="19176" y="12000"/>
                  </a:lnTo>
                  <a:lnTo>
                    <a:pt x="20184" y="7391"/>
                  </a:lnTo>
                  <a:lnTo>
                    <a:pt x="20954" y="280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04E6E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214" name="Google Shape;214;p9"/>
            <p:cNvSpPr/>
            <p:nvPr/>
          </p:nvSpPr>
          <p:spPr>
            <a:xfrm>
              <a:off x="0" y="36271"/>
              <a:ext cx="255689" cy="16153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281" y="0"/>
                  </a:moveTo>
                  <a:lnTo>
                    <a:pt x="1410" y="574"/>
                  </a:lnTo>
                  <a:lnTo>
                    <a:pt x="1481" y="949"/>
                  </a:lnTo>
                  <a:lnTo>
                    <a:pt x="2735" y="5784"/>
                  </a:lnTo>
                  <a:lnTo>
                    <a:pt x="3325" y="8014"/>
                  </a:lnTo>
                  <a:lnTo>
                    <a:pt x="3932" y="10232"/>
                  </a:lnTo>
                  <a:lnTo>
                    <a:pt x="4164" y="11059"/>
                  </a:lnTo>
                  <a:lnTo>
                    <a:pt x="4099" y="11623"/>
                  </a:lnTo>
                  <a:lnTo>
                    <a:pt x="3804" y="12328"/>
                  </a:lnTo>
                  <a:lnTo>
                    <a:pt x="2863" y="14595"/>
                  </a:lnTo>
                  <a:lnTo>
                    <a:pt x="0" y="21600"/>
                  </a:lnTo>
                  <a:lnTo>
                    <a:pt x="390" y="21566"/>
                  </a:lnTo>
                  <a:lnTo>
                    <a:pt x="662" y="21551"/>
                  </a:lnTo>
                  <a:lnTo>
                    <a:pt x="5506" y="20946"/>
                  </a:lnTo>
                  <a:lnTo>
                    <a:pt x="7551" y="20651"/>
                  </a:lnTo>
                  <a:lnTo>
                    <a:pt x="14038" y="20651"/>
                  </a:lnTo>
                  <a:lnTo>
                    <a:pt x="16601" y="16859"/>
                  </a:lnTo>
                  <a:lnTo>
                    <a:pt x="17846" y="16248"/>
                  </a:lnTo>
                  <a:lnTo>
                    <a:pt x="19079" y="15498"/>
                  </a:lnTo>
                  <a:lnTo>
                    <a:pt x="21600" y="13854"/>
                  </a:lnTo>
                  <a:lnTo>
                    <a:pt x="21317" y="13532"/>
                  </a:lnTo>
                  <a:lnTo>
                    <a:pt x="21146" y="13311"/>
                  </a:lnTo>
                  <a:lnTo>
                    <a:pt x="17101" y="9391"/>
                  </a:lnTo>
                  <a:lnTo>
                    <a:pt x="15802" y="8177"/>
                  </a:lnTo>
                  <a:lnTo>
                    <a:pt x="15223" y="7647"/>
                  </a:lnTo>
                  <a:lnTo>
                    <a:pt x="14981" y="7034"/>
                  </a:lnTo>
                  <a:lnTo>
                    <a:pt x="14975" y="4800"/>
                  </a:lnTo>
                  <a:lnTo>
                    <a:pt x="14938" y="3622"/>
                  </a:lnTo>
                  <a:lnTo>
                    <a:pt x="14910" y="2916"/>
                  </a:lnTo>
                  <a:lnTo>
                    <a:pt x="8146" y="2916"/>
                  </a:lnTo>
                  <a:lnTo>
                    <a:pt x="7489" y="2624"/>
                  </a:lnTo>
                  <a:lnTo>
                    <a:pt x="6961" y="2245"/>
                  </a:lnTo>
                  <a:lnTo>
                    <a:pt x="6362" y="2118"/>
                  </a:lnTo>
                  <a:lnTo>
                    <a:pt x="1281" y="0"/>
                  </a:lnTo>
                  <a:close/>
                </a:path>
              </a:pathLst>
            </a:custGeom>
            <a:solidFill>
              <a:srgbClr val="F04E6E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215" name="Google Shape;215;p9"/>
            <p:cNvSpPr/>
            <p:nvPr/>
          </p:nvSpPr>
          <p:spPr>
            <a:xfrm>
              <a:off x="96424" y="0"/>
              <a:ext cx="80075" cy="5808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0687" y="0"/>
                  </a:moveTo>
                  <a:lnTo>
                    <a:pt x="12782" y="9319"/>
                  </a:lnTo>
                  <a:lnTo>
                    <a:pt x="8973" y="13857"/>
                  </a:lnTo>
                  <a:lnTo>
                    <a:pt x="5246" y="18424"/>
                  </a:lnTo>
                  <a:lnTo>
                    <a:pt x="3576" y="20238"/>
                  </a:lnTo>
                  <a:lnTo>
                    <a:pt x="1859" y="21357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389" y="17007"/>
                  </a:lnTo>
                  <a:lnTo>
                    <a:pt x="20687" y="0"/>
                  </a:lnTo>
                  <a:close/>
                </a:path>
              </a:pathLst>
            </a:custGeom>
            <a:solidFill>
              <a:srgbClr val="F04E6E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</p:grpSp>
      <p:grpSp>
        <p:nvGrpSpPr>
          <p:cNvPr id="216" name="Google Shape;216;p9"/>
          <p:cNvGrpSpPr/>
          <p:nvPr/>
        </p:nvGrpSpPr>
        <p:grpSpPr>
          <a:xfrm>
            <a:off x="4163312" y="1358615"/>
            <a:ext cx="408690" cy="421845"/>
            <a:chOff x="0" y="0"/>
            <a:chExt cx="408689" cy="421844"/>
          </a:xfrm>
        </p:grpSpPr>
        <p:sp>
          <p:nvSpPr>
            <p:cNvPr id="217" name="Google Shape;217;p9"/>
            <p:cNvSpPr/>
            <p:nvPr/>
          </p:nvSpPr>
          <p:spPr>
            <a:xfrm>
              <a:off x="0" y="0"/>
              <a:ext cx="408689" cy="42184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5746" y="0"/>
                  </a:moveTo>
                  <a:lnTo>
                    <a:pt x="5852" y="1706"/>
                  </a:lnTo>
                  <a:lnTo>
                    <a:pt x="5946" y="3230"/>
                  </a:lnTo>
                  <a:lnTo>
                    <a:pt x="6052" y="4793"/>
                  </a:lnTo>
                  <a:lnTo>
                    <a:pt x="6179" y="6339"/>
                  </a:lnTo>
                  <a:lnTo>
                    <a:pt x="6192" y="7000"/>
                  </a:lnTo>
                  <a:lnTo>
                    <a:pt x="6067" y="7579"/>
                  </a:lnTo>
                  <a:lnTo>
                    <a:pt x="5752" y="8073"/>
                  </a:lnTo>
                  <a:lnTo>
                    <a:pt x="5194" y="8483"/>
                  </a:lnTo>
                  <a:lnTo>
                    <a:pt x="4817" y="8714"/>
                  </a:lnTo>
                  <a:lnTo>
                    <a:pt x="4461" y="8981"/>
                  </a:lnTo>
                  <a:lnTo>
                    <a:pt x="4113" y="9265"/>
                  </a:lnTo>
                  <a:lnTo>
                    <a:pt x="3763" y="9544"/>
                  </a:lnTo>
                  <a:lnTo>
                    <a:pt x="0" y="12408"/>
                  </a:lnTo>
                  <a:lnTo>
                    <a:pt x="377" y="12525"/>
                  </a:lnTo>
                  <a:lnTo>
                    <a:pt x="614" y="12610"/>
                  </a:lnTo>
                  <a:lnTo>
                    <a:pt x="5405" y="13823"/>
                  </a:lnTo>
                  <a:lnTo>
                    <a:pt x="6927" y="14181"/>
                  </a:lnTo>
                  <a:lnTo>
                    <a:pt x="7299" y="14305"/>
                  </a:lnTo>
                  <a:lnTo>
                    <a:pt x="7574" y="14489"/>
                  </a:lnTo>
                  <a:lnTo>
                    <a:pt x="7777" y="14743"/>
                  </a:lnTo>
                  <a:lnTo>
                    <a:pt x="7930" y="15075"/>
                  </a:lnTo>
                  <a:lnTo>
                    <a:pt x="8520" y="16679"/>
                  </a:lnTo>
                  <a:lnTo>
                    <a:pt x="9124" y="18292"/>
                  </a:lnTo>
                  <a:lnTo>
                    <a:pt x="10369" y="21600"/>
                  </a:lnTo>
                  <a:lnTo>
                    <a:pt x="10593" y="21277"/>
                  </a:lnTo>
                  <a:lnTo>
                    <a:pt x="10754" y="21056"/>
                  </a:lnTo>
                  <a:lnTo>
                    <a:pt x="12595" y="18271"/>
                  </a:lnTo>
                  <a:lnTo>
                    <a:pt x="13436" y="16989"/>
                  </a:lnTo>
                  <a:lnTo>
                    <a:pt x="14266" y="15700"/>
                  </a:lnTo>
                  <a:lnTo>
                    <a:pt x="14548" y="15257"/>
                  </a:lnTo>
                  <a:lnTo>
                    <a:pt x="14860" y="15108"/>
                  </a:lnTo>
                  <a:lnTo>
                    <a:pt x="21600" y="14873"/>
                  </a:lnTo>
                  <a:lnTo>
                    <a:pt x="21600" y="13624"/>
                  </a:lnTo>
                  <a:lnTo>
                    <a:pt x="20839" y="12692"/>
                  </a:lnTo>
                  <a:lnTo>
                    <a:pt x="19978" y="11684"/>
                  </a:lnTo>
                  <a:lnTo>
                    <a:pt x="19078" y="10737"/>
                  </a:lnTo>
                  <a:lnTo>
                    <a:pt x="18305" y="9810"/>
                  </a:lnTo>
                  <a:lnTo>
                    <a:pt x="17890" y="8854"/>
                  </a:lnTo>
                  <a:lnTo>
                    <a:pt x="17846" y="7817"/>
                  </a:lnTo>
                  <a:lnTo>
                    <a:pt x="18185" y="6649"/>
                  </a:lnTo>
                  <a:lnTo>
                    <a:pt x="18640" y="5432"/>
                  </a:lnTo>
                  <a:lnTo>
                    <a:pt x="19020" y="4153"/>
                  </a:lnTo>
                  <a:lnTo>
                    <a:pt x="12352" y="4153"/>
                  </a:lnTo>
                  <a:lnTo>
                    <a:pt x="11961" y="4047"/>
                  </a:lnTo>
                  <a:lnTo>
                    <a:pt x="11564" y="3811"/>
                  </a:lnTo>
                  <a:lnTo>
                    <a:pt x="10949" y="3375"/>
                  </a:lnTo>
                  <a:lnTo>
                    <a:pt x="10317" y="2957"/>
                  </a:lnTo>
                  <a:lnTo>
                    <a:pt x="9041" y="2140"/>
                  </a:lnTo>
                  <a:lnTo>
                    <a:pt x="5746" y="0"/>
                  </a:lnTo>
                  <a:close/>
                </a:path>
              </a:pathLst>
            </a:custGeom>
            <a:solidFill>
              <a:srgbClr val="F04E6E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218" name="Google Shape;218;p9"/>
            <p:cNvSpPr/>
            <p:nvPr/>
          </p:nvSpPr>
          <p:spPr>
            <a:xfrm>
              <a:off x="233700" y="30301"/>
              <a:ext cx="139490" cy="5079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0"/>
                  </a:moveTo>
                  <a:lnTo>
                    <a:pt x="20601" y="853"/>
                  </a:lnTo>
                  <a:lnTo>
                    <a:pt x="19958" y="1280"/>
                  </a:lnTo>
                  <a:lnTo>
                    <a:pt x="10897" y="10991"/>
                  </a:lnTo>
                  <a:lnTo>
                    <a:pt x="6692" y="15578"/>
                  </a:lnTo>
                  <a:lnTo>
                    <a:pt x="2502" y="20310"/>
                  </a:lnTo>
                  <a:lnTo>
                    <a:pt x="1193" y="21445"/>
                  </a:lnTo>
                  <a:lnTo>
                    <a:pt x="0" y="21600"/>
                  </a:lnTo>
                  <a:lnTo>
                    <a:pt x="19539" y="21600"/>
                  </a:lnTo>
                  <a:lnTo>
                    <a:pt x="20534" y="10985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</p:grpSp>
      <p:grpSp>
        <p:nvGrpSpPr>
          <p:cNvPr id="219" name="Google Shape;219;p9"/>
          <p:cNvGrpSpPr/>
          <p:nvPr/>
        </p:nvGrpSpPr>
        <p:grpSpPr>
          <a:xfrm>
            <a:off x="3623843" y="6172415"/>
            <a:ext cx="255692" cy="228386"/>
            <a:chOff x="0" y="0"/>
            <a:chExt cx="255690" cy="228385"/>
          </a:xfrm>
        </p:grpSpPr>
        <p:sp>
          <p:nvSpPr>
            <p:cNvPr id="220" name="Google Shape;220;p9"/>
            <p:cNvSpPr/>
            <p:nvPr/>
          </p:nvSpPr>
          <p:spPr>
            <a:xfrm>
              <a:off x="89381" y="190703"/>
              <a:ext cx="76797" cy="3768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1011" y="1034"/>
                  </a:lnTo>
                  <a:lnTo>
                    <a:pt x="2138" y="3924"/>
                  </a:lnTo>
                  <a:lnTo>
                    <a:pt x="5672" y="12883"/>
                  </a:lnTo>
                  <a:lnTo>
                    <a:pt x="9165" y="21600"/>
                  </a:lnTo>
                  <a:lnTo>
                    <a:pt x="19297" y="21600"/>
                  </a:lnTo>
                  <a:lnTo>
                    <a:pt x="20184" y="13947"/>
                  </a:lnTo>
                  <a:lnTo>
                    <a:pt x="20954" y="5293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04E6E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221" name="Google Shape;221;p9"/>
            <p:cNvSpPr/>
            <p:nvPr/>
          </p:nvSpPr>
          <p:spPr>
            <a:xfrm>
              <a:off x="0" y="36257"/>
              <a:ext cx="255690" cy="16154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281" y="0"/>
                  </a:moveTo>
                  <a:lnTo>
                    <a:pt x="1410" y="576"/>
                  </a:lnTo>
                  <a:lnTo>
                    <a:pt x="1481" y="951"/>
                  </a:lnTo>
                  <a:lnTo>
                    <a:pt x="2735" y="5785"/>
                  </a:lnTo>
                  <a:lnTo>
                    <a:pt x="3325" y="8015"/>
                  </a:lnTo>
                  <a:lnTo>
                    <a:pt x="3932" y="10233"/>
                  </a:lnTo>
                  <a:lnTo>
                    <a:pt x="4164" y="11060"/>
                  </a:lnTo>
                  <a:lnTo>
                    <a:pt x="4099" y="11624"/>
                  </a:lnTo>
                  <a:lnTo>
                    <a:pt x="3804" y="12328"/>
                  </a:lnTo>
                  <a:lnTo>
                    <a:pt x="2863" y="14596"/>
                  </a:lnTo>
                  <a:lnTo>
                    <a:pt x="0" y="21600"/>
                  </a:lnTo>
                  <a:lnTo>
                    <a:pt x="390" y="21566"/>
                  </a:lnTo>
                  <a:lnTo>
                    <a:pt x="662" y="21551"/>
                  </a:lnTo>
                  <a:lnTo>
                    <a:pt x="5506" y="20946"/>
                  </a:lnTo>
                  <a:lnTo>
                    <a:pt x="7551" y="20651"/>
                  </a:lnTo>
                  <a:lnTo>
                    <a:pt x="14038" y="20651"/>
                  </a:lnTo>
                  <a:lnTo>
                    <a:pt x="16601" y="16859"/>
                  </a:lnTo>
                  <a:lnTo>
                    <a:pt x="17846" y="16249"/>
                  </a:lnTo>
                  <a:lnTo>
                    <a:pt x="19079" y="15499"/>
                  </a:lnTo>
                  <a:lnTo>
                    <a:pt x="21600" y="13855"/>
                  </a:lnTo>
                  <a:lnTo>
                    <a:pt x="21317" y="13532"/>
                  </a:lnTo>
                  <a:lnTo>
                    <a:pt x="21146" y="13311"/>
                  </a:lnTo>
                  <a:lnTo>
                    <a:pt x="17101" y="9392"/>
                  </a:lnTo>
                  <a:lnTo>
                    <a:pt x="15802" y="8178"/>
                  </a:lnTo>
                  <a:lnTo>
                    <a:pt x="15223" y="7648"/>
                  </a:lnTo>
                  <a:lnTo>
                    <a:pt x="14981" y="7035"/>
                  </a:lnTo>
                  <a:lnTo>
                    <a:pt x="14975" y="4801"/>
                  </a:lnTo>
                  <a:lnTo>
                    <a:pt x="14938" y="3623"/>
                  </a:lnTo>
                  <a:lnTo>
                    <a:pt x="14910" y="2917"/>
                  </a:lnTo>
                  <a:lnTo>
                    <a:pt x="8146" y="2917"/>
                  </a:lnTo>
                  <a:lnTo>
                    <a:pt x="7489" y="2624"/>
                  </a:lnTo>
                  <a:lnTo>
                    <a:pt x="6961" y="2247"/>
                  </a:lnTo>
                  <a:lnTo>
                    <a:pt x="6362" y="2119"/>
                  </a:lnTo>
                  <a:lnTo>
                    <a:pt x="1281" y="0"/>
                  </a:lnTo>
                  <a:close/>
                </a:path>
              </a:pathLst>
            </a:custGeom>
            <a:solidFill>
              <a:srgbClr val="F04E6E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222" name="Google Shape;222;p9"/>
            <p:cNvSpPr/>
            <p:nvPr/>
          </p:nvSpPr>
          <p:spPr>
            <a:xfrm>
              <a:off x="96424" y="0"/>
              <a:ext cx="80074" cy="5807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0687" y="0"/>
                  </a:moveTo>
                  <a:lnTo>
                    <a:pt x="12782" y="9320"/>
                  </a:lnTo>
                  <a:lnTo>
                    <a:pt x="8973" y="13859"/>
                  </a:lnTo>
                  <a:lnTo>
                    <a:pt x="5246" y="18426"/>
                  </a:lnTo>
                  <a:lnTo>
                    <a:pt x="3576" y="20240"/>
                  </a:lnTo>
                  <a:lnTo>
                    <a:pt x="1859" y="21359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389" y="17009"/>
                  </a:lnTo>
                  <a:lnTo>
                    <a:pt x="20687" y="0"/>
                  </a:lnTo>
                  <a:close/>
                </a:path>
              </a:pathLst>
            </a:custGeom>
            <a:solidFill>
              <a:srgbClr val="F04E6E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</p:grpSp>
      <p:sp>
        <p:nvSpPr>
          <p:cNvPr id="223" name="Google Shape;223;p9"/>
          <p:cNvSpPr/>
          <p:nvPr/>
        </p:nvSpPr>
        <p:spPr>
          <a:xfrm>
            <a:off x="0" y="0"/>
            <a:ext cx="938886" cy="53096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21017" y="0"/>
                </a:lnTo>
                <a:lnTo>
                  <a:pt x="20971" y="451"/>
                </a:lnTo>
                <a:lnTo>
                  <a:pt x="20678" y="2218"/>
                </a:lnTo>
                <a:lnTo>
                  <a:pt x="20277" y="3915"/>
                </a:lnTo>
                <a:lnTo>
                  <a:pt x="19767" y="5541"/>
                </a:lnTo>
                <a:lnTo>
                  <a:pt x="19008" y="7409"/>
                </a:lnTo>
                <a:lnTo>
                  <a:pt x="18125" y="9115"/>
                </a:lnTo>
                <a:lnTo>
                  <a:pt x="17136" y="10667"/>
                </a:lnTo>
                <a:lnTo>
                  <a:pt x="16057" y="12072"/>
                </a:lnTo>
                <a:lnTo>
                  <a:pt x="14908" y="13336"/>
                </a:lnTo>
                <a:lnTo>
                  <a:pt x="13705" y="14468"/>
                </a:lnTo>
                <a:lnTo>
                  <a:pt x="12465" y="15474"/>
                </a:lnTo>
                <a:lnTo>
                  <a:pt x="11206" y="16360"/>
                </a:lnTo>
                <a:lnTo>
                  <a:pt x="9946" y="17136"/>
                </a:lnTo>
                <a:lnTo>
                  <a:pt x="8702" y="17806"/>
                </a:lnTo>
                <a:lnTo>
                  <a:pt x="7491" y="18380"/>
                </a:lnTo>
                <a:lnTo>
                  <a:pt x="6331" y="18863"/>
                </a:lnTo>
                <a:lnTo>
                  <a:pt x="5240" y="19263"/>
                </a:lnTo>
                <a:lnTo>
                  <a:pt x="4234" y="19586"/>
                </a:lnTo>
                <a:lnTo>
                  <a:pt x="3331" y="19841"/>
                </a:lnTo>
                <a:lnTo>
                  <a:pt x="1905" y="20173"/>
                </a:lnTo>
                <a:lnTo>
                  <a:pt x="977" y="20332"/>
                </a:lnTo>
                <a:lnTo>
                  <a:pt x="271" y="20505"/>
                </a:lnTo>
                <a:lnTo>
                  <a:pt x="0" y="20582"/>
                </a:lnTo>
                <a:lnTo>
                  <a:pt x="0" y="21600"/>
                </a:lnTo>
                <a:lnTo>
                  <a:pt x="311" y="21511"/>
                </a:lnTo>
                <a:lnTo>
                  <a:pt x="1031" y="21333"/>
                </a:lnTo>
                <a:lnTo>
                  <a:pt x="2805" y="20996"/>
                </a:lnTo>
                <a:lnTo>
                  <a:pt x="4022" y="20679"/>
                </a:lnTo>
                <a:lnTo>
                  <a:pt x="5464" y="20226"/>
                </a:lnTo>
                <a:lnTo>
                  <a:pt x="7077" y="19614"/>
                </a:lnTo>
                <a:lnTo>
                  <a:pt x="8809" y="18822"/>
                </a:lnTo>
                <a:lnTo>
                  <a:pt x="9793" y="18301"/>
                </a:lnTo>
                <a:lnTo>
                  <a:pt x="10816" y="17699"/>
                </a:lnTo>
                <a:lnTo>
                  <a:pt x="11865" y="17010"/>
                </a:lnTo>
                <a:lnTo>
                  <a:pt x="12926" y="16228"/>
                </a:lnTo>
                <a:lnTo>
                  <a:pt x="13986" y="15350"/>
                </a:lnTo>
                <a:lnTo>
                  <a:pt x="15032" y="14371"/>
                </a:lnTo>
                <a:lnTo>
                  <a:pt x="16049" y="13284"/>
                </a:lnTo>
                <a:lnTo>
                  <a:pt x="17026" y="12086"/>
                </a:lnTo>
                <a:lnTo>
                  <a:pt x="17947" y="10771"/>
                </a:lnTo>
                <a:lnTo>
                  <a:pt x="18801" y="9335"/>
                </a:lnTo>
                <a:lnTo>
                  <a:pt x="19572" y="7772"/>
                </a:lnTo>
                <a:lnTo>
                  <a:pt x="20249" y="6078"/>
                </a:lnTo>
                <a:lnTo>
                  <a:pt x="20743" y="4523"/>
                </a:lnTo>
                <a:lnTo>
                  <a:pt x="21143" y="2909"/>
                </a:lnTo>
                <a:lnTo>
                  <a:pt x="21449" y="1235"/>
                </a:lnTo>
                <a:lnTo>
                  <a:pt x="21600" y="0"/>
                </a:lnTo>
                <a:close/>
              </a:path>
            </a:pathLst>
          </a:custGeom>
          <a:solidFill>
            <a:srgbClr val="F04E6E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grpSp>
        <p:nvGrpSpPr>
          <p:cNvPr id="224" name="Google Shape;224;p9"/>
          <p:cNvGrpSpPr/>
          <p:nvPr/>
        </p:nvGrpSpPr>
        <p:grpSpPr>
          <a:xfrm>
            <a:off x="-2" y="-2"/>
            <a:ext cx="1089327" cy="626114"/>
            <a:chOff x="-1" y="-1"/>
            <a:chExt cx="1089325" cy="626113"/>
          </a:xfrm>
        </p:grpSpPr>
        <p:sp>
          <p:nvSpPr>
            <p:cNvPr id="225" name="Google Shape;225;p9"/>
            <p:cNvSpPr/>
            <p:nvPr/>
          </p:nvSpPr>
          <p:spPr>
            <a:xfrm>
              <a:off x="-1" y="589425"/>
              <a:ext cx="432443" cy="36687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6692" y="0"/>
                  </a:moveTo>
                  <a:lnTo>
                    <a:pt x="3922" y="1923"/>
                  </a:lnTo>
                  <a:lnTo>
                    <a:pt x="1251" y="4957"/>
                  </a:lnTo>
                  <a:lnTo>
                    <a:pt x="0" y="6940"/>
                  </a:lnTo>
                  <a:lnTo>
                    <a:pt x="0" y="21600"/>
                  </a:lnTo>
                  <a:lnTo>
                    <a:pt x="1251" y="19583"/>
                  </a:lnTo>
                  <a:lnTo>
                    <a:pt x="3926" y="16505"/>
                  </a:lnTo>
                  <a:lnTo>
                    <a:pt x="6703" y="14566"/>
                  </a:lnTo>
                  <a:lnTo>
                    <a:pt x="7493" y="14566"/>
                  </a:lnTo>
                  <a:lnTo>
                    <a:pt x="8521" y="14439"/>
                  </a:lnTo>
                  <a:lnTo>
                    <a:pt x="10575" y="13646"/>
                  </a:lnTo>
                  <a:lnTo>
                    <a:pt x="13242" y="11802"/>
                  </a:lnTo>
                  <a:lnTo>
                    <a:pt x="16409" y="8481"/>
                  </a:lnTo>
                  <a:lnTo>
                    <a:pt x="19963" y="3258"/>
                  </a:lnTo>
                  <a:lnTo>
                    <a:pt x="21600" y="31"/>
                  </a:lnTo>
                  <a:lnTo>
                    <a:pt x="6964" y="31"/>
                  </a:lnTo>
                  <a:lnTo>
                    <a:pt x="6692" y="0"/>
                  </a:lnTo>
                  <a:close/>
                </a:path>
              </a:pathLst>
            </a:custGeom>
            <a:solidFill>
              <a:srgbClr val="F04E6E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226" name="Google Shape;226;p9"/>
            <p:cNvSpPr/>
            <p:nvPr/>
          </p:nvSpPr>
          <p:spPr>
            <a:xfrm>
              <a:off x="139416" y="-1"/>
              <a:ext cx="949908" cy="58947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570" y="0"/>
                  </a:moveTo>
                  <a:lnTo>
                    <a:pt x="21007" y="0"/>
                  </a:lnTo>
                  <a:lnTo>
                    <a:pt x="21037" y="1440"/>
                  </a:lnTo>
                  <a:lnTo>
                    <a:pt x="20972" y="3214"/>
                  </a:lnTo>
                  <a:lnTo>
                    <a:pt x="20804" y="4912"/>
                  </a:lnTo>
                  <a:lnTo>
                    <a:pt x="20532" y="6535"/>
                  </a:lnTo>
                  <a:lnTo>
                    <a:pt x="20157" y="8080"/>
                  </a:lnTo>
                  <a:lnTo>
                    <a:pt x="19680" y="9548"/>
                  </a:lnTo>
                  <a:lnTo>
                    <a:pt x="19099" y="10936"/>
                  </a:lnTo>
                  <a:lnTo>
                    <a:pt x="18260" y="12506"/>
                  </a:lnTo>
                  <a:lnTo>
                    <a:pt x="17307" y="13915"/>
                  </a:lnTo>
                  <a:lnTo>
                    <a:pt x="16258" y="15170"/>
                  </a:lnTo>
                  <a:lnTo>
                    <a:pt x="15128" y="16281"/>
                  </a:lnTo>
                  <a:lnTo>
                    <a:pt x="13934" y="17256"/>
                  </a:lnTo>
                  <a:lnTo>
                    <a:pt x="12695" y="18104"/>
                  </a:lnTo>
                  <a:lnTo>
                    <a:pt x="11425" y="18834"/>
                  </a:lnTo>
                  <a:lnTo>
                    <a:pt x="10142" y="19455"/>
                  </a:lnTo>
                  <a:lnTo>
                    <a:pt x="8864" y="19976"/>
                  </a:lnTo>
                  <a:lnTo>
                    <a:pt x="7606" y="20405"/>
                  </a:lnTo>
                  <a:lnTo>
                    <a:pt x="6386" y="20751"/>
                  </a:lnTo>
                  <a:lnTo>
                    <a:pt x="5220" y="21024"/>
                  </a:lnTo>
                  <a:lnTo>
                    <a:pt x="4126" y="21231"/>
                  </a:lnTo>
                  <a:lnTo>
                    <a:pt x="3120" y="21382"/>
                  </a:lnTo>
                  <a:lnTo>
                    <a:pt x="2218" y="21485"/>
                  </a:lnTo>
                  <a:lnTo>
                    <a:pt x="798" y="21585"/>
                  </a:lnTo>
                  <a:lnTo>
                    <a:pt x="0" y="21600"/>
                  </a:lnTo>
                  <a:lnTo>
                    <a:pt x="6663" y="21600"/>
                  </a:lnTo>
                  <a:lnTo>
                    <a:pt x="7661" y="21331"/>
                  </a:lnTo>
                  <a:lnTo>
                    <a:pt x="8656" y="21001"/>
                  </a:lnTo>
                  <a:lnTo>
                    <a:pt x="9692" y="20602"/>
                  </a:lnTo>
                  <a:lnTo>
                    <a:pt x="10759" y="20129"/>
                  </a:lnTo>
                  <a:lnTo>
                    <a:pt x="11842" y="19576"/>
                  </a:lnTo>
                  <a:lnTo>
                    <a:pt x="12928" y="18935"/>
                  </a:lnTo>
                  <a:lnTo>
                    <a:pt x="14006" y="18201"/>
                  </a:lnTo>
                  <a:lnTo>
                    <a:pt x="15061" y="17367"/>
                  </a:lnTo>
                  <a:lnTo>
                    <a:pt x="16080" y="16428"/>
                  </a:lnTo>
                  <a:lnTo>
                    <a:pt x="17052" y="15376"/>
                  </a:lnTo>
                  <a:lnTo>
                    <a:pt x="17962" y="14205"/>
                  </a:lnTo>
                  <a:lnTo>
                    <a:pt x="18798" y="12910"/>
                  </a:lnTo>
                  <a:lnTo>
                    <a:pt x="19547" y="11484"/>
                  </a:lnTo>
                  <a:lnTo>
                    <a:pt x="20109" y="10158"/>
                  </a:lnTo>
                  <a:lnTo>
                    <a:pt x="20581" y="8764"/>
                  </a:lnTo>
                  <a:lnTo>
                    <a:pt x="20964" y="7305"/>
                  </a:lnTo>
                  <a:lnTo>
                    <a:pt x="21257" y="5781"/>
                  </a:lnTo>
                  <a:lnTo>
                    <a:pt x="21461" y="4192"/>
                  </a:lnTo>
                  <a:lnTo>
                    <a:pt x="21575" y="2539"/>
                  </a:lnTo>
                  <a:lnTo>
                    <a:pt x="21600" y="823"/>
                  </a:lnTo>
                  <a:lnTo>
                    <a:pt x="21570" y="0"/>
                  </a:lnTo>
                  <a:close/>
                </a:path>
              </a:pathLst>
            </a:custGeom>
            <a:solidFill>
              <a:srgbClr val="F04E6E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227" name="Google Shape;227;p9"/>
            <p:cNvSpPr/>
            <p:nvPr/>
          </p:nvSpPr>
          <p:spPr>
            <a:xfrm>
              <a:off x="134191" y="607846"/>
              <a:ext cx="15813" cy="1270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13408" y="2160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</p:grpSp>
      <p:grpSp>
        <p:nvGrpSpPr>
          <p:cNvPr id="228" name="Google Shape;228;p9"/>
          <p:cNvGrpSpPr/>
          <p:nvPr/>
        </p:nvGrpSpPr>
        <p:grpSpPr>
          <a:xfrm>
            <a:off x="-1" y="-2"/>
            <a:ext cx="1219852" cy="720343"/>
            <a:chOff x="-1" y="-1"/>
            <a:chExt cx="1219851" cy="720341"/>
          </a:xfrm>
        </p:grpSpPr>
        <p:sp>
          <p:nvSpPr>
            <p:cNvPr id="229" name="Google Shape;229;p9"/>
            <p:cNvSpPr/>
            <p:nvPr/>
          </p:nvSpPr>
          <p:spPr>
            <a:xfrm>
              <a:off x="162775" y="707639"/>
              <a:ext cx="389338" cy="1270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2920" y="4002"/>
                  </a:lnTo>
                  <a:lnTo>
                    <a:pt x="3461" y="6440"/>
                  </a:lnTo>
                  <a:lnTo>
                    <a:pt x="4932" y="11770"/>
                  </a:lnTo>
                  <a:lnTo>
                    <a:pt x="7211" y="17619"/>
                  </a:lnTo>
                  <a:lnTo>
                    <a:pt x="10177" y="21600"/>
                  </a:lnTo>
                  <a:lnTo>
                    <a:pt x="13709" y="21340"/>
                  </a:lnTo>
                  <a:lnTo>
                    <a:pt x="17685" y="1446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04E6E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230" name="Google Shape;230;p9"/>
            <p:cNvSpPr/>
            <p:nvPr/>
          </p:nvSpPr>
          <p:spPr>
            <a:xfrm>
              <a:off x="-1" y="685161"/>
              <a:ext cx="671510" cy="3272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5289" y="0"/>
                  </a:moveTo>
                  <a:lnTo>
                    <a:pt x="3640" y="199"/>
                  </a:lnTo>
                  <a:lnTo>
                    <a:pt x="2042" y="1566"/>
                  </a:lnTo>
                  <a:lnTo>
                    <a:pt x="495" y="4047"/>
                  </a:lnTo>
                  <a:lnTo>
                    <a:pt x="0" y="5218"/>
                  </a:lnTo>
                  <a:lnTo>
                    <a:pt x="0" y="21600"/>
                  </a:lnTo>
                  <a:lnTo>
                    <a:pt x="472" y="20454"/>
                  </a:lnTo>
                  <a:lnTo>
                    <a:pt x="2009" y="17921"/>
                  </a:lnTo>
                  <a:lnTo>
                    <a:pt x="3596" y="16516"/>
                  </a:lnTo>
                  <a:lnTo>
                    <a:pt x="17759" y="16293"/>
                  </a:lnTo>
                  <a:lnTo>
                    <a:pt x="17983" y="15932"/>
                  </a:lnTo>
                  <a:lnTo>
                    <a:pt x="19409" y="12518"/>
                  </a:lnTo>
                  <a:lnTo>
                    <a:pt x="20900" y="7990"/>
                  </a:lnTo>
                  <a:lnTo>
                    <a:pt x="21600" y="5358"/>
                  </a:lnTo>
                  <a:lnTo>
                    <a:pt x="11578" y="5358"/>
                  </a:lnTo>
                  <a:lnTo>
                    <a:pt x="10300" y="4932"/>
                  </a:lnTo>
                  <a:lnTo>
                    <a:pt x="8291" y="3124"/>
                  </a:lnTo>
                  <a:lnTo>
                    <a:pt x="6991" y="1026"/>
                  </a:lnTo>
                  <a:lnTo>
                    <a:pt x="5289" y="0"/>
                  </a:lnTo>
                  <a:close/>
                </a:path>
              </a:pathLst>
            </a:custGeom>
            <a:solidFill>
              <a:srgbClr val="F04E6E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231" name="Google Shape;231;p9"/>
            <p:cNvSpPr/>
            <p:nvPr/>
          </p:nvSpPr>
          <p:spPr>
            <a:xfrm>
              <a:off x="359941" y="-1"/>
              <a:ext cx="859909" cy="69327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138" y="0"/>
                  </a:moveTo>
                  <a:lnTo>
                    <a:pt x="20503" y="0"/>
                  </a:lnTo>
                  <a:lnTo>
                    <a:pt x="20525" y="124"/>
                  </a:lnTo>
                  <a:lnTo>
                    <a:pt x="20785" y="1915"/>
                  </a:lnTo>
                  <a:lnTo>
                    <a:pt x="20936" y="3633"/>
                  </a:lnTo>
                  <a:lnTo>
                    <a:pt x="20977" y="5278"/>
                  </a:lnTo>
                  <a:lnTo>
                    <a:pt x="20909" y="6848"/>
                  </a:lnTo>
                  <a:lnTo>
                    <a:pt x="20732" y="8343"/>
                  </a:lnTo>
                  <a:lnTo>
                    <a:pt x="20445" y="9761"/>
                  </a:lnTo>
                  <a:lnTo>
                    <a:pt x="20049" y="11103"/>
                  </a:lnTo>
                  <a:lnTo>
                    <a:pt x="19544" y="12367"/>
                  </a:lnTo>
                  <a:lnTo>
                    <a:pt x="18931" y="13553"/>
                  </a:lnTo>
                  <a:lnTo>
                    <a:pt x="18208" y="14659"/>
                  </a:lnTo>
                  <a:lnTo>
                    <a:pt x="17192" y="15890"/>
                  </a:lnTo>
                  <a:lnTo>
                    <a:pt x="16059" y="16969"/>
                  </a:lnTo>
                  <a:lnTo>
                    <a:pt x="14829" y="17907"/>
                  </a:lnTo>
                  <a:lnTo>
                    <a:pt x="13519" y="18713"/>
                  </a:lnTo>
                  <a:lnTo>
                    <a:pt x="12148" y="19396"/>
                  </a:lnTo>
                  <a:lnTo>
                    <a:pt x="10733" y="19967"/>
                  </a:lnTo>
                  <a:lnTo>
                    <a:pt x="9292" y="20434"/>
                  </a:lnTo>
                  <a:lnTo>
                    <a:pt x="7843" y="20807"/>
                  </a:lnTo>
                  <a:lnTo>
                    <a:pt x="6405" y="21095"/>
                  </a:lnTo>
                  <a:lnTo>
                    <a:pt x="4996" y="21308"/>
                  </a:lnTo>
                  <a:lnTo>
                    <a:pt x="3632" y="21456"/>
                  </a:lnTo>
                  <a:lnTo>
                    <a:pt x="2333" y="21548"/>
                  </a:lnTo>
                  <a:lnTo>
                    <a:pt x="1116" y="21592"/>
                  </a:lnTo>
                  <a:lnTo>
                    <a:pt x="0" y="21600"/>
                  </a:lnTo>
                  <a:lnTo>
                    <a:pt x="7826" y="21600"/>
                  </a:lnTo>
                  <a:lnTo>
                    <a:pt x="9706" y="21111"/>
                  </a:lnTo>
                  <a:lnTo>
                    <a:pt x="10940" y="20698"/>
                  </a:lnTo>
                  <a:lnTo>
                    <a:pt x="12170" y="20205"/>
                  </a:lnTo>
                  <a:lnTo>
                    <a:pt x="13380" y="19625"/>
                  </a:lnTo>
                  <a:lnTo>
                    <a:pt x="14559" y="18951"/>
                  </a:lnTo>
                  <a:lnTo>
                    <a:pt x="15691" y="18176"/>
                  </a:lnTo>
                  <a:lnTo>
                    <a:pt x="16762" y="17294"/>
                  </a:lnTo>
                  <a:lnTo>
                    <a:pt x="17760" y="16296"/>
                  </a:lnTo>
                  <a:lnTo>
                    <a:pt x="18669" y="15178"/>
                  </a:lnTo>
                  <a:lnTo>
                    <a:pt x="19366" y="14121"/>
                  </a:lnTo>
                  <a:lnTo>
                    <a:pt x="19970" y="12998"/>
                  </a:lnTo>
                  <a:lnTo>
                    <a:pt x="20478" y="11807"/>
                  </a:lnTo>
                  <a:lnTo>
                    <a:pt x="20892" y="10551"/>
                  </a:lnTo>
                  <a:lnTo>
                    <a:pt x="21212" y="9229"/>
                  </a:lnTo>
                  <a:lnTo>
                    <a:pt x="21436" y="7843"/>
                  </a:lnTo>
                  <a:lnTo>
                    <a:pt x="21565" y="6392"/>
                  </a:lnTo>
                  <a:lnTo>
                    <a:pt x="21600" y="4879"/>
                  </a:lnTo>
                  <a:lnTo>
                    <a:pt x="21539" y="3302"/>
                  </a:lnTo>
                  <a:lnTo>
                    <a:pt x="21383" y="1663"/>
                  </a:lnTo>
                  <a:lnTo>
                    <a:pt x="21138" y="0"/>
                  </a:lnTo>
                  <a:close/>
                </a:path>
              </a:pathLst>
            </a:custGeom>
            <a:solidFill>
              <a:srgbClr val="F04E6E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</p:grpSp>
      <p:sp>
        <p:nvSpPr>
          <p:cNvPr id="232" name="Google Shape;232;p9"/>
          <p:cNvSpPr/>
          <p:nvPr/>
        </p:nvSpPr>
        <p:spPr>
          <a:xfrm>
            <a:off x="0" y="-1"/>
            <a:ext cx="747812" cy="43335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20769" y="0"/>
                </a:lnTo>
                <a:lnTo>
                  <a:pt x="20191" y="1679"/>
                </a:lnTo>
                <a:lnTo>
                  <a:pt x="19192" y="3928"/>
                </a:lnTo>
                <a:lnTo>
                  <a:pt x="18051" y="6009"/>
                </a:lnTo>
                <a:lnTo>
                  <a:pt x="16789" y="7927"/>
                </a:lnTo>
                <a:lnTo>
                  <a:pt x="15430" y="9688"/>
                </a:lnTo>
                <a:lnTo>
                  <a:pt x="13995" y="11296"/>
                </a:lnTo>
                <a:lnTo>
                  <a:pt x="12507" y="12758"/>
                </a:lnTo>
                <a:lnTo>
                  <a:pt x="10987" y="14078"/>
                </a:lnTo>
                <a:lnTo>
                  <a:pt x="9459" y="15262"/>
                </a:lnTo>
                <a:lnTo>
                  <a:pt x="7945" y="16316"/>
                </a:lnTo>
                <a:lnTo>
                  <a:pt x="6466" y="17244"/>
                </a:lnTo>
                <a:lnTo>
                  <a:pt x="5045" y="18053"/>
                </a:lnTo>
                <a:lnTo>
                  <a:pt x="3704" y="18747"/>
                </a:lnTo>
                <a:lnTo>
                  <a:pt x="2466" y="19332"/>
                </a:lnTo>
                <a:lnTo>
                  <a:pt x="1353" y="19814"/>
                </a:lnTo>
                <a:lnTo>
                  <a:pt x="0" y="20338"/>
                </a:lnTo>
                <a:lnTo>
                  <a:pt x="0" y="21600"/>
                </a:lnTo>
                <a:lnTo>
                  <a:pt x="2269" y="20706"/>
                </a:lnTo>
                <a:lnTo>
                  <a:pt x="4044" y="19880"/>
                </a:lnTo>
                <a:lnTo>
                  <a:pt x="6024" y="18828"/>
                </a:lnTo>
                <a:lnTo>
                  <a:pt x="8141" y="17535"/>
                </a:lnTo>
                <a:lnTo>
                  <a:pt x="9339" y="16714"/>
                </a:lnTo>
                <a:lnTo>
                  <a:pt x="10582" y="15786"/>
                </a:lnTo>
                <a:lnTo>
                  <a:pt x="11851" y="14746"/>
                </a:lnTo>
                <a:lnTo>
                  <a:pt x="13130" y="13592"/>
                </a:lnTo>
                <a:lnTo>
                  <a:pt x="14401" y="12320"/>
                </a:lnTo>
                <a:lnTo>
                  <a:pt x="15648" y="10927"/>
                </a:lnTo>
                <a:lnTo>
                  <a:pt x="16854" y="9409"/>
                </a:lnTo>
                <a:lnTo>
                  <a:pt x="18001" y="7762"/>
                </a:lnTo>
                <a:lnTo>
                  <a:pt x="19072" y="5983"/>
                </a:lnTo>
                <a:lnTo>
                  <a:pt x="20051" y="4069"/>
                </a:lnTo>
                <a:lnTo>
                  <a:pt x="20919" y="2016"/>
                </a:lnTo>
                <a:lnTo>
                  <a:pt x="21600" y="0"/>
                </a:lnTo>
                <a:close/>
              </a:path>
            </a:pathLst>
          </a:custGeom>
          <a:solidFill>
            <a:srgbClr val="F04E6E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233" name="Google Shape;233;p9"/>
          <p:cNvSpPr/>
          <p:nvPr/>
        </p:nvSpPr>
        <p:spPr>
          <a:xfrm>
            <a:off x="0" y="-1"/>
            <a:ext cx="524514" cy="32517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20249" y="0"/>
                </a:lnTo>
                <a:lnTo>
                  <a:pt x="19823" y="779"/>
                </a:lnTo>
                <a:lnTo>
                  <a:pt x="18312" y="3158"/>
                </a:lnTo>
                <a:lnTo>
                  <a:pt x="16696" y="5391"/>
                </a:lnTo>
                <a:lnTo>
                  <a:pt x="14995" y="7482"/>
                </a:lnTo>
                <a:lnTo>
                  <a:pt x="13231" y="9432"/>
                </a:lnTo>
                <a:lnTo>
                  <a:pt x="11425" y="11242"/>
                </a:lnTo>
                <a:lnTo>
                  <a:pt x="9600" y="12915"/>
                </a:lnTo>
                <a:lnTo>
                  <a:pt x="7776" y="14453"/>
                </a:lnTo>
                <a:lnTo>
                  <a:pt x="5975" y="15856"/>
                </a:lnTo>
                <a:lnTo>
                  <a:pt x="4219" y="17128"/>
                </a:lnTo>
                <a:lnTo>
                  <a:pt x="2529" y="18269"/>
                </a:lnTo>
                <a:lnTo>
                  <a:pt x="927" y="19283"/>
                </a:lnTo>
                <a:lnTo>
                  <a:pt x="0" y="19833"/>
                </a:lnTo>
                <a:lnTo>
                  <a:pt x="0" y="21600"/>
                </a:lnTo>
                <a:lnTo>
                  <a:pt x="2614" y="20015"/>
                </a:lnTo>
                <a:lnTo>
                  <a:pt x="4946" y="18445"/>
                </a:lnTo>
                <a:lnTo>
                  <a:pt x="7390" y="16631"/>
                </a:lnTo>
                <a:lnTo>
                  <a:pt x="9033" y="15301"/>
                </a:lnTo>
                <a:lnTo>
                  <a:pt x="10731" y="13820"/>
                </a:lnTo>
                <a:lnTo>
                  <a:pt x="12459" y="12185"/>
                </a:lnTo>
                <a:lnTo>
                  <a:pt x="14192" y="10397"/>
                </a:lnTo>
                <a:lnTo>
                  <a:pt x="15907" y="8453"/>
                </a:lnTo>
                <a:lnTo>
                  <a:pt x="17578" y="6354"/>
                </a:lnTo>
                <a:lnTo>
                  <a:pt x="19181" y="4096"/>
                </a:lnTo>
                <a:lnTo>
                  <a:pt x="20691" y="1680"/>
                </a:lnTo>
                <a:lnTo>
                  <a:pt x="21600" y="0"/>
                </a:lnTo>
                <a:close/>
              </a:path>
            </a:pathLst>
          </a:custGeom>
          <a:solidFill>
            <a:srgbClr val="F04E6E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234" name="Google Shape;234;p9"/>
          <p:cNvSpPr/>
          <p:nvPr/>
        </p:nvSpPr>
        <p:spPr>
          <a:xfrm>
            <a:off x="0" y="639825"/>
            <a:ext cx="4572000" cy="5121150"/>
          </a:xfrm>
          <a:prstGeom prst="rect">
            <a:avLst/>
          </a:prstGeom>
          <a:solidFill>
            <a:srgbClr val="F04E6E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235" name="Google Shape;235;p9"/>
          <p:cNvSpPr/>
          <p:nvPr/>
        </p:nvSpPr>
        <p:spPr>
          <a:xfrm>
            <a:off x="0" y="5748273"/>
            <a:ext cx="4572000" cy="25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236" name="Google Shape;236;p9"/>
          <p:cNvSpPr/>
          <p:nvPr/>
        </p:nvSpPr>
        <p:spPr>
          <a:xfrm>
            <a:off x="0" y="627126"/>
            <a:ext cx="4572000" cy="2540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237" name="Google Shape;237;p9"/>
          <p:cNvSpPr/>
          <p:nvPr/>
        </p:nvSpPr>
        <p:spPr>
          <a:xfrm>
            <a:off x="1938495" y="5890085"/>
            <a:ext cx="694903" cy="259423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238" name="Google Shape;238;p9"/>
          <p:cNvSpPr txBox="1"/>
          <p:nvPr/>
        </p:nvSpPr>
        <p:spPr>
          <a:xfrm>
            <a:off x="457199" y="5927725"/>
            <a:ext cx="915037" cy="1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 Medium"/>
              <a:buNone/>
            </a:pPr>
            <a:r>
              <a:rPr lang="en-US" sz="1000" b="0" i="0" u="none" strike="noStrike" cap="none">
                <a:solidFill>
                  <a:srgbClr val="FFFFFF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scratch.mit.edu</a:t>
            </a:r>
            <a:endParaRPr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240" name="Google Shape;240;p9"/>
          <p:cNvSpPr txBox="1"/>
          <p:nvPr/>
        </p:nvSpPr>
        <p:spPr>
          <a:xfrm>
            <a:off x="744888" y="1763873"/>
            <a:ext cx="3165229" cy="3708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BD2D5"/>
              </a:buClr>
              <a:buSzPts val="1600"/>
              <a:buFont typeface="Roboto Medium"/>
              <a:buNone/>
            </a:pPr>
            <a:r>
              <a:rPr lang="fa-IR" sz="1600" b="0" i="0" u="none" strike="noStrike" cap="none">
                <a:solidFill>
                  <a:srgbClr val="FBD2D5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به ترتیب زیر از کارت‌ها استفاده کنید:</a:t>
            </a:r>
            <a:endParaRPr dirty="0">
              <a:latin typeface="Vazir" panose="020B0603030804020204" pitchFamily="34" charset="-78"/>
              <a:cs typeface="Vazir" panose="020B0603030804020204" pitchFamily="34" charset="-78"/>
            </a:endParaRP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</a:pPr>
            <a:endParaRPr sz="800" b="0" i="0" u="none" strike="noStrike" cap="none" dirty="0">
              <a:solidFill>
                <a:srgbClr val="FBD2D5"/>
              </a:solidFill>
              <a:latin typeface="Vazir" panose="020B0603030804020204" pitchFamily="34" charset="-78"/>
              <a:ea typeface="Roboto Medium"/>
              <a:cs typeface="Vazir" panose="020B0603030804020204" pitchFamily="34" charset="-78"/>
              <a:sym typeface="Roboto Medium"/>
            </a:endParaRPr>
          </a:p>
          <a:p>
            <a:pPr marL="241300" marR="0" lvl="0" indent="-14160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Black"/>
              <a:buChar char="•"/>
            </a:pPr>
            <a:r>
              <a:rPr lang="fa-IR" sz="1800" b="1" i="0" u="none" strike="noStrike" cap="none">
                <a:solidFill>
                  <a:srgbClr val="FFFFFF"/>
                </a:solidFill>
                <a:latin typeface="Vazir Black" panose="020B0603030804020204" pitchFamily="34" charset="-78"/>
                <a:ea typeface="Roboto Black"/>
                <a:cs typeface="Vazir Black" panose="020B0603030804020204" pitchFamily="34" charset="-78"/>
                <a:sym typeface="Roboto Black"/>
              </a:rPr>
              <a:t>حرکات رقص</a:t>
            </a:r>
            <a:endParaRPr sz="1800" b="0" i="0" u="none" strike="noStrike" cap="none" dirty="0">
              <a:solidFill>
                <a:srgbClr val="000000"/>
              </a:solidFill>
              <a:latin typeface="Vazir Black" panose="020B0603030804020204" pitchFamily="34" charset="-78"/>
              <a:ea typeface="Roboto Black"/>
              <a:cs typeface="Vazir Black" panose="020B0603030804020204" pitchFamily="34" charset="-78"/>
              <a:sym typeface="Roboto Black"/>
            </a:endParaRPr>
          </a:p>
          <a:p>
            <a:pPr marL="241300" marR="0" lvl="0" indent="-141604" algn="r" rtl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Black"/>
              <a:buChar char="•"/>
            </a:pPr>
            <a:r>
              <a:rPr lang="fa-IR" sz="1800" b="1">
                <a:solidFill>
                  <a:srgbClr val="FFFFFF"/>
                </a:solidFill>
                <a:latin typeface="Vazir Black" panose="020B0603030804020204" pitchFamily="34" charset="-78"/>
                <a:ea typeface="Roboto Black"/>
                <a:cs typeface="Vazir Black" panose="020B0603030804020204" pitchFamily="34" charset="-78"/>
                <a:sym typeface="Roboto Black"/>
              </a:rPr>
              <a:t>تکرار رقص</a:t>
            </a:r>
            <a:endParaRPr sz="1800" b="0" i="0" u="none" strike="noStrike" cap="none" dirty="0">
              <a:solidFill>
                <a:srgbClr val="000000"/>
              </a:solidFill>
              <a:latin typeface="Vazir Black" panose="020B0603030804020204" pitchFamily="34" charset="-78"/>
              <a:ea typeface="Roboto Black"/>
              <a:cs typeface="Vazir Black" panose="020B0603030804020204" pitchFamily="34" charset="-78"/>
              <a:sym typeface="Roboto Black"/>
            </a:endParaRPr>
          </a:p>
          <a:p>
            <a:pPr marL="241300" marR="0" lvl="0" indent="-141604" algn="r" rtl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Black"/>
              <a:buChar char="•"/>
            </a:pPr>
            <a:r>
              <a:rPr lang="fa-IR" sz="1800" b="1" i="0" u="none" strike="noStrike" cap="none">
                <a:solidFill>
                  <a:srgbClr val="FFFFFF"/>
                </a:solidFill>
                <a:latin typeface="Vazir Black" panose="020B0603030804020204" pitchFamily="34" charset="-78"/>
                <a:ea typeface="Roboto Black"/>
                <a:cs typeface="Vazir Black" panose="020B0603030804020204" pitchFamily="34" charset="-78"/>
                <a:sym typeface="Roboto Black"/>
              </a:rPr>
              <a:t>پخش آهنگ</a:t>
            </a:r>
            <a:endParaRPr sz="1800" b="0" i="0" u="none" strike="noStrike" cap="none" dirty="0">
              <a:solidFill>
                <a:srgbClr val="000000"/>
              </a:solidFill>
              <a:latin typeface="Vazir Black" panose="020B0603030804020204" pitchFamily="34" charset="-78"/>
              <a:ea typeface="Roboto Black"/>
              <a:cs typeface="Vazir Black" panose="020B0603030804020204" pitchFamily="34" charset="-78"/>
              <a:sym typeface="Roboto Black"/>
            </a:endParaRPr>
          </a:p>
          <a:p>
            <a:pPr marL="234950" marR="0" lvl="0" indent="-135254" algn="r" rtl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Black"/>
              <a:buChar char="•"/>
            </a:pPr>
            <a:r>
              <a:rPr lang="fa-IR" sz="1800" b="1" i="0" u="none" strike="noStrike" cap="none">
                <a:solidFill>
                  <a:srgbClr val="FFFFFF"/>
                </a:solidFill>
                <a:latin typeface="Vazir Black" panose="020B0603030804020204" pitchFamily="34" charset="-78"/>
                <a:ea typeface="Roboto Black"/>
                <a:cs typeface="Vazir Black" panose="020B0603030804020204" pitchFamily="34" charset="-78"/>
                <a:sym typeface="Roboto Black"/>
              </a:rPr>
              <a:t>نوبت نوبتی</a:t>
            </a:r>
            <a:endParaRPr sz="1800" b="0" i="0" u="none" strike="noStrike" cap="none" dirty="0">
              <a:solidFill>
                <a:srgbClr val="000000"/>
              </a:solidFill>
              <a:latin typeface="Vazir Black" panose="020B0603030804020204" pitchFamily="34" charset="-78"/>
              <a:ea typeface="Roboto Black"/>
              <a:cs typeface="Vazir Black" panose="020B0603030804020204" pitchFamily="34" charset="-78"/>
              <a:sym typeface="Roboto Black"/>
            </a:endParaRPr>
          </a:p>
          <a:p>
            <a:pPr marL="241300" marR="0" lvl="0" indent="-141604" algn="r" rtl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Black"/>
              <a:buChar char="•"/>
            </a:pPr>
            <a:r>
              <a:rPr lang="fa-IR" sz="1800" b="1" i="0" u="none" strike="noStrike" cap="none">
                <a:solidFill>
                  <a:srgbClr val="FFFFFF"/>
                </a:solidFill>
                <a:latin typeface="Vazir Black" panose="020B0603030804020204" pitchFamily="34" charset="-78"/>
                <a:ea typeface="Roboto Black"/>
                <a:cs typeface="Vazir Black" panose="020B0603030804020204" pitchFamily="34" charset="-78"/>
                <a:sym typeface="Roboto Black"/>
              </a:rPr>
              <a:t>نقطه آغازین</a:t>
            </a:r>
            <a:endParaRPr sz="1800" b="0" i="0" u="none" strike="noStrike" cap="none" dirty="0">
              <a:solidFill>
                <a:srgbClr val="000000"/>
              </a:solidFill>
              <a:latin typeface="Vazir Black" panose="020B0603030804020204" pitchFamily="34" charset="-78"/>
              <a:ea typeface="Roboto Black"/>
              <a:cs typeface="Vazir Black" panose="020B0603030804020204" pitchFamily="34" charset="-78"/>
              <a:sym typeface="Roboto Black"/>
            </a:endParaRPr>
          </a:p>
          <a:p>
            <a:pPr marL="241300" marR="0" lvl="0" indent="-141604" algn="r" rtl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Black"/>
              <a:buChar char="•"/>
            </a:pPr>
            <a:r>
              <a:rPr lang="fa-IR" sz="1800" b="1" i="0" u="none" strike="noStrike" cap="none">
                <a:solidFill>
                  <a:srgbClr val="FFFFFF"/>
                </a:solidFill>
                <a:latin typeface="Vazir Black" panose="020B0603030804020204" pitchFamily="34" charset="-78"/>
                <a:ea typeface="Roboto Black"/>
                <a:cs typeface="Vazir Black" panose="020B0603030804020204" pitchFamily="34" charset="-78"/>
                <a:sym typeface="Roboto Black"/>
              </a:rPr>
              <a:t>جلوه سایه</a:t>
            </a:r>
            <a:endParaRPr sz="1800" b="0" i="0" u="none" strike="noStrike" cap="none" dirty="0">
              <a:solidFill>
                <a:srgbClr val="000000"/>
              </a:solidFill>
              <a:latin typeface="Vazir Black" panose="020B0603030804020204" pitchFamily="34" charset="-78"/>
              <a:ea typeface="Roboto Black"/>
              <a:cs typeface="Vazir Black" panose="020B0603030804020204" pitchFamily="34" charset="-78"/>
              <a:sym typeface="Roboto Black"/>
            </a:endParaRPr>
          </a:p>
          <a:p>
            <a:pPr marL="241300" marR="0" lvl="0" indent="-141604" algn="r" rtl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Black"/>
              <a:buChar char="•"/>
            </a:pPr>
            <a:r>
              <a:rPr lang="fa-IR" sz="1800" b="1" i="0" u="none" strike="noStrike" cap="none">
                <a:solidFill>
                  <a:srgbClr val="FFFFFF"/>
                </a:solidFill>
                <a:latin typeface="Vazir Black" panose="020B0603030804020204" pitchFamily="34" charset="-78"/>
                <a:ea typeface="Roboto Black"/>
                <a:cs typeface="Vazir Black" panose="020B0603030804020204" pitchFamily="34" charset="-78"/>
                <a:sym typeface="Roboto Black"/>
              </a:rPr>
              <a:t>کنترل رقص</a:t>
            </a:r>
            <a:endParaRPr sz="1800" b="0" i="0" u="none" strike="noStrike" cap="none" dirty="0">
              <a:solidFill>
                <a:srgbClr val="000000"/>
              </a:solidFill>
              <a:latin typeface="Vazir Black" panose="020B0603030804020204" pitchFamily="34" charset="-78"/>
              <a:ea typeface="Roboto Black"/>
              <a:cs typeface="Vazir Black" panose="020B0603030804020204" pitchFamily="34" charset="-78"/>
              <a:sym typeface="Roboto Black"/>
            </a:endParaRPr>
          </a:p>
          <a:p>
            <a:pPr marL="241300" marR="0" lvl="0" indent="-141604" algn="r" rtl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Black"/>
              <a:buChar char="•"/>
            </a:pPr>
            <a:r>
              <a:rPr lang="fa-IR" sz="1800" b="1" i="0" u="none" strike="noStrike" cap="none">
                <a:solidFill>
                  <a:srgbClr val="FFFFFF"/>
                </a:solidFill>
                <a:latin typeface="Vazir Black" panose="020B0603030804020204" pitchFamily="34" charset="-78"/>
                <a:ea typeface="Roboto Black"/>
                <a:cs typeface="Vazir Black" panose="020B0603030804020204" pitchFamily="34" charset="-78"/>
                <a:sym typeface="Roboto Black"/>
              </a:rPr>
              <a:t>جلوه‌های رنگی</a:t>
            </a:r>
            <a:endParaRPr sz="1800" b="0" i="0" u="none" strike="noStrike" cap="none" dirty="0">
              <a:solidFill>
                <a:srgbClr val="000000"/>
              </a:solidFill>
              <a:latin typeface="Vazir Black" panose="020B0603030804020204" pitchFamily="34" charset="-78"/>
              <a:ea typeface="Roboto Black"/>
              <a:cs typeface="Vazir Black" panose="020B0603030804020204" pitchFamily="34" charset="-78"/>
              <a:sym typeface="Roboto Black"/>
            </a:endParaRPr>
          </a:p>
          <a:p>
            <a:pPr marL="241300" marR="0" lvl="0" indent="-141604" algn="r" rtl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Black"/>
              <a:buChar char="•"/>
            </a:pPr>
            <a:r>
              <a:rPr lang="fa-IR" sz="1800" b="1">
                <a:solidFill>
                  <a:srgbClr val="FFFFFF"/>
                </a:solidFill>
                <a:latin typeface="Vazir Black" panose="020B0603030804020204" pitchFamily="34" charset="-78"/>
                <a:ea typeface="Roboto Black"/>
                <a:cs typeface="Vazir Black" panose="020B0603030804020204" pitchFamily="34" charset="-78"/>
                <a:sym typeface="Roboto Black"/>
              </a:rPr>
              <a:t>رَد گذاشتن</a:t>
            </a:r>
            <a:endParaRPr dirty="0">
              <a:latin typeface="Vazir Black" panose="020B0603030804020204" pitchFamily="34" charset="-78"/>
              <a:cs typeface="Vazir Black" panose="020B0603030804020204" pitchFamily="34" charset="-78"/>
            </a:endParaRPr>
          </a:p>
        </p:txBody>
      </p:sp>
      <p:sp>
        <p:nvSpPr>
          <p:cNvPr id="241" name="Google Shape;241;p9"/>
          <p:cNvSpPr txBox="1">
            <a:spLocks noGrp="1"/>
          </p:cNvSpPr>
          <p:nvPr>
            <p:ph type="title"/>
          </p:nvPr>
        </p:nvSpPr>
        <p:spPr>
          <a:xfrm>
            <a:off x="920885" y="864915"/>
            <a:ext cx="2730230" cy="740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12700" algn="ctr" rtl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Montserrat Black"/>
              <a:buNone/>
            </a:pPr>
            <a:r>
              <a:rPr lang="fa-IR" sz="2400">
                <a:latin typeface="Vazir Black" panose="020B0603030804020204" pitchFamily="34" charset="-78"/>
                <a:cs typeface="Vazir Black" panose="020B0603030804020204" pitchFamily="34" charset="-78"/>
              </a:rPr>
              <a:t>برگه‌های بیایید برقصیم</a:t>
            </a:r>
            <a:endParaRPr sz="2400" dirty="0">
              <a:latin typeface="Vazir Black" panose="020B0603030804020204" pitchFamily="34" charset="-78"/>
              <a:cs typeface="Vazir Black" panose="020B0603030804020204" pitchFamily="34" charset="-78"/>
            </a:endParaRPr>
          </a:p>
        </p:txBody>
      </p:sp>
      <p:sp>
        <p:nvSpPr>
          <p:cNvPr id="100" name="Google Shape;127;p8">
            <a:extLst>
              <a:ext uri="{FF2B5EF4-FFF2-40B4-BE49-F238E27FC236}">
                <a16:creationId xmlns:a16="http://schemas.microsoft.com/office/drawing/2014/main" id="{83771458-BAF1-4EEB-8993-5CAB50FF9AE8}"/>
              </a:ext>
            </a:extLst>
          </p:cNvPr>
          <p:cNvSpPr txBox="1"/>
          <p:nvPr/>
        </p:nvSpPr>
        <p:spPr>
          <a:xfrm>
            <a:off x="2873487" y="5847909"/>
            <a:ext cx="1495040" cy="145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000">
                <a:solidFill>
                  <a:srgbClr val="FFFFFF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مجموعه </a:t>
            </a:r>
            <a:r>
              <a:rPr lang="en-US" sz="1000">
                <a:solidFill>
                  <a:srgbClr val="FFFFFF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9</a:t>
            </a:r>
            <a:r>
              <a:rPr lang="fa-IR" sz="1000">
                <a:solidFill>
                  <a:srgbClr val="FFFFFF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 برگی</a:t>
            </a:r>
            <a:endParaRPr lang="en-US" sz="1000">
              <a:solidFill>
                <a:srgbClr val="FFFFFF"/>
              </a:solidFill>
              <a:latin typeface="Vazir" panose="020B0603030804020204" pitchFamily="34" charset="-78"/>
              <a:ea typeface="Roboto Medium"/>
              <a:cs typeface="Vazir" panose="020B0603030804020204" pitchFamily="34" charset="-78"/>
              <a:sym typeface="Roboto Medium"/>
            </a:endParaRPr>
          </a:p>
          <a:p>
            <a:pPr marL="1270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000">
              <a:solidFill>
                <a:srgbClr val="FFFFFF"/>
              </a:solidFill>
              <a:latin typeface="Vazir" panose="020B0603030804020204" pitchFamily="34" charset="-78"/>
              <a:ea typeface="Roboto Medium"/>
              <a:cs typeface="Vazir" panose="020B0603030804020204" pitchFamily="34" charset="-78"/>
              <a:sym typeface="Roboto Medium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" name="Google Shape;995;p27"/>
          <p:cNvSpPr/>
          <p:nvPr/>
        </p:nvSpPr>
        <p:spPr>
          <a:xfrm>
            <a:off x="0" y="0"/>
            <a:ext cx="4572000" cy="914400"/>
          </a:xfrm>
          <a:prstGeom prst="rect">
            <a:avLst/>
          </a:prstGeom>
          <a:solidFill>
            <a:srgbClr val="F2718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grpSp>
        <p:nvGrpSpPr>
          <p:cNvPr id="996" name="Google Shape;996;p27"/>
          <p:cNvGrpSpPr/>
          <p:nvPr/>
        </p:nvGrpSpPr>
        <p:grpSpPr>
          <a:xfrm>
            <a:off x="3505579" y="248457"/>
            <a:ext cx="959067" cy="666801"/>
            <a:chOff x="0" y="0"/>
            <a:chExt cx="959066" cy="666800"/>
          </a:xfrm>
        </p:grpSpPr>
        <p:sp>
          <p:nvSpPr>
            <p:cNvPr id="997" name="Google Shape;997;p27"/>
            <p:cNvSpPr/>
            <p:nvPr/>
          </p:nvSpPr>
          <p:spPr>
            <a:xfrm>
              <a:off x="0" y="38568"/>
              <a:ext cx="878458" cy="62823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474" y="0"/>
                  </a:moveTo>
                  <a:lnTo>
                    <a:pt x="0" y="14607"/>
                  </a:lnTo>
                  <a:lnTo>
                    <a:pt x="21106" y="21600"/>
                  </a:lnTo>
                  <a:lnTo>
                    <a:pt x="21600" y="18688"/>
                  </a:lnTo>
                  <a:lnTo>
                    <a:pt x="16998" y="18688"/>
                  </a:lnTo>
                  <a:lnTo>
                    <a:pt x="16016" y="18377"/>
                  </a:lnTo>
                  <a:lnTo>
                    <a:pt x="15158" y="17669"/>
                  </a:lnTo>
                  <a:lnTo>
                    <a:pt x="14488" y="16618"/>
                  </a:lnTo>
                  <a:lnTo>
                    <a:pt x="14252" y="15858"/>
                  </a:lnTo>
                  <a:lnTo>
                    <a:pt x="12473" y="15858"/>
                  </a:lnTo>
                  <a:lnTo>
                    <a:pt x="10944" y="15371"/>
                  </a:lnTo>
                  <a:lnTo>
                    <a:pt x="9417" y="14853"/>
                  </a:lnTo>
                  <a:lnTo>
                    <a:pt x="5411" y="14853"/>
                  </a:lnTo>
                  <a:lnTo>
                    <a:pt x="4435" y="14530"/>
                  </a:lnTo>
                  <a:lnTo>
                    <a:pt x="3581" y="13818"/>
                  </a:lnTo>
                  <a:lnTo>
                    <a:pt x="2914" y="12771"/>
                  </a:lnTo>
                  <a:lnTo>
                    <a:pt x="2500" y="11446"/>
                  </a:lnTo>
                  <a:lnTo>
                    <a:pt x="2407" y="9999"/>
                  </a:lnTo>
                  <a:lnTo>
                    <a:pt x="2637" y="8632"/>
                  </a:lnTo>
                  <a:lnTo>
                    <a:pt x="3151" y="7437"/>
                  </a:lnTo>
                  <a:lnTo>
                    <a:pt x="3910" y="6502"/>
                  </a:lnTo>
                  <a:lnTo>
                    <a:pt x="4875" y="5918"/>
                  </a:lnTo>
                  <a:lnTo>
                    <a:pt x="5904" y="5792"/>
                  </a:lnTo>
                  <a:lnTo>
                    <a:pt x="8135" y="5792"/>
                  </a:lnTo>
                  <a:lnTo>
                    <a:pt x="2546" y="3940"/>
                  </a:lnTo>
                  <a:lnTo>
                    <a:pt x="2676" y="3196"/>
                  </a:lnTo>
                  <a:lnTo>
                    <a:pt x="12134" y="3196"/>
                  </a:lnTo>
                  <a:lnTo>
                    <a:pt x="8095" y="1858"/>
                  </a:lnTo>
                  <a:lnTo>
                    <a:pt x="8150" y="1536"/>
                  </a:lnTo>
                  <a:lnTo>
                    <a:pt x="7129" y="1536"/>
                  </a:lnTo>
                  <a:lnTo>
                    <a:pt x="2474" y="0"/>
                  </a:lnTo>
                  <a:close/>
                </a:path>
              </a:pathLst>
            </a:custGeom>
            <a:solidFill>
              <a:srgbClr val="F04E6E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998" name="Google Shape;998;p27"/>
            <p:cNvSpPr/>
            <p:nvPr/>
          </p:nvSpPr>
          <p:spPr>
            <a:xfrm>
              <a:off x="691306" y="318390"/>
              <a:ext cx="243761" cy="2637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9705" y="0"/>
                  </a:moveTo>
                  <a:lnTo>
                    <a:pt x="1587" y="0"/>
                  </a:lnTo>
                  <a:lnTo>
                    <a:pt x="5124" y="732"/>
                  </a:lnTo>
                  <a:lnTo>
                    <a:pt x="8210" y="2410"/>
                  </a:lnTo>
                  <a:lnTo>
                    <a:pt x="10619" y="4912"/>
                  </a:lnTo>
                  <a:lnTo>
                    <a:pt x="12124" y="8114"/>
                  </a:lnTo>
                  <a:lnTo>
                    <a:pt x="12468" y="11553"/>
                  </a:lnTo>
                  <a:lnTo>
                    <a:pt x="11666" y="14804"/>
                  </a:lnTo>
                  <a:lnTo>
                    <a:pt x="9854" y="17651"/>
                  </a:lnTo>
                  <a:lnTo>
                    <a:pt x="7170" y="19878"/>
                  </a:lnTo>
                  <a:lnTo>
                    <a:pt x="3751" y="21268"/>
                  </a:lnTo>
                  <a:lnTo>
                    <a:pt x="0" y="21600"/>
                  </a:lnTo>
                  <a:lnTo>
                    <a:pt x="16584" y="21600"/>
                  </a:lnTo>
                  <a:lnTo>
                    <a:pt x="21600" y="2037"/>
                  </a:lnTo>
                  <a:lnTo>
                    <a:pt x="19003" y="2037"/>
                  </a:lnTo>
                  <a:lnTo>
                    <a:pt x="9705" y="0"/>
                  </a:lnTo>
                  <a:close/>
                </a:path>
              </a:pathLst>
            </a:custGeom>
            <a:solidFill>
              <a:srgbClr val="F04E6E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999" name="Google Shape;999;p27"/>
            <p:cNvSpPr/>
            <p:nvPr/>
          </p:nvSpPr>
          <p:spPr>
            <a:xfrm>
              <a:off x="108850" y="131532"/>
              <a:ext cx="838322" cy="2117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9911" y="0"/>
                  </a:moveTo>
                  <a:lnTo>
                    <a:pt x="0" y="0"/>
                  </a:lnTo>
                  <a:lnTo>
                    <a:pt x="20656" y="19379"/>
                  </a:lnTo>
                  <a:lnTo>
                    <a:pt x="20533" y="21600"/>
                  </a:lnTo>
                  <a:lnTo>
                    <a:pt x="21288" y="21600"/>
                  </a:lnTo>
                  <a:lnTo>
                    <a:pt x="21600" y="16389"/>
                  </a:lnTo>
                  <a:lnTo>
                    <a:pt x="19085" y="16389"/>
                  </a:lnTo>
                  <a:lnTo>
                    <a:pt x="18839" y="16027"/>
                  </a:lnTo>
                  <a:lnTo>
                    <a:pt x="18640" y="15348"/>
                  </a:lnTo>
                  <a:lnTo>
                    <a:pt x="18556" y="14700"/>
                  </a:lnTo>
                  <a:lnTo>
                    <a:pt x="17288" y="14700"/>
                  </a:lnTo>
                  <a:lnTo>
                    <a:pt x="17039" y="14327"/>
                  </a:lnTo>
                  <a:lnTo>
                    <a:pt x="16845" y="13609"/>
                  </a:lnTo>
                  <a:lnTo>
                    <a:pt x="16732" y="12609"/>
                  </a:lnTo>
                  <a:lnTo>
                    <a:pt x="16727" y="11566"/>
                  </a:lnTo>
                  <a:lnTo>
                    <a:pt x="16819" y="10601"/>
                  </a:lnTo>
                  <a:lnTo>
                    <a:pt x="16992" y="9826"/>
                  </a:lnTo>
                  <a:lnTo>
                    <a:pt x="17228" y="9353"/>
                  </a:lnTo>
                  <a:lnTo>
                    <a:pt x="17501" y="9291"/>
                  </a:lnTo>
                  <a:lnTo>
                    <a:pt x="19811" y="9291"/>
                  </a:lnTo>
                  <a:lnTo>
                    <a:pt x="17274" y="6896"/>
                  </a:lnTo>
                  <a:lnTo>
                    <a:pt x="17336" y="5843"/>
                  </a:lnTo>
                  <a:lnTo>
                    <a:pt x="16136" y="5843"/>
                  </a:lnTo>
                  <a:lnTo>
                    <a:pt x="9911" y="0"/>
                  </a:lnTo>
                  <a:close/>
                </a:path>
              </a:pathLst>
            </a:custGeom>
            <a:solidFill>
              <a:srgbClr val="F04E6E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1000" name="Google Shape;1000;p27"/>
            <p:cNvSpPr/>
            <p:nvPr/>
          </p:nvSpPr>
          <p:spPr>
            <a:xfrm>
              <a:off x="849577" y="238970"/>
              <a:ext cx="109489" cy="5321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9095" y="0"/>
                  </a:moveTo>
                  <a:lnTo>
                    <a:pt x="1578" y="0"/>
                  </a:lnTo>
                  <a:lnTo>
                    <a:pt x="3527" y="1522"/>
                  </a:lnTo>
                  <a:lnTo>
                    <a:pt x="5096" y="4397"/>
                  </a:lnTo>
                  <a:lnTo>
                    <a:pt x="6023" y="8297"/>
                  </a:lnTo>
                  <a:lnTo>
                    <a:pt x="6098" y="12611"/>
                  </a:lnTo>
                  <a:lnTo>
                    <a:pt x="5362" y="16564"/>
                  </a:lnTo>
                  <a:lnTo>
                    <a:pt x="3959" y="19685"/>
                  </a:lnTo>
                  <a:lnTo>
                    <a:pt x="2032" y="21505"/>
                  </a:lnTo>
                  <a:lnTo>
                    <a:pt x="0" y="21600"/>
                  </a:lnTo>
                  <a:lnTo>
                    <a:pt x="19254" y="21600"/>
                  </a:lnTo>
                  <a:lnTo>
                    <a:pt x="21600" y="1229"/>
                  </a:lnTo>
                  <a:lnTo>
                    <a:pt x="19095" y="0"/>
                  </a:lnTo>
                  <a:close/>
                </a:path>
              </a:pathLst>
            </a:custGeom>
            <a:solidFill>
              <a:srgbClr val="F04E6E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1001" name="Google Shape;1001;p27"/>
            <p:cNvSpPr/>
            <p:nvPr/>
          </p:nvSpPr>
          <p:spPr>
            <a:xfrm>
              <a:off x="289915" y="0"/>
              <a:ext cx="244048" cy="83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779" y="0"/>
                  </a:moveTo>
                  <a:lnTo>
                    <a:pt x="0" y="21600"/>
                  </a:lnTo>
                  <a:lnTo>
                    <a:pt x="3676" y="21600"/>
                  </a:lnTo>
                  <a:lnTo>
                    <a:pt x="4308" y="13769"/>
                  </a:lnTo>
                  <a:lnTo>
                    <a:pt x="21600" y="13769"/>
                  </a:lnTo>
                  <a:lnTo>
                    <a:pt x="1779" y="0"/>
                  </a:lnTo>
                  <a:close/>
                </a:path>
              </a:pathLst>
            </a:custGeom>
            <a:solidFill>
              <a:srgbClr val="F04E6E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1002" name="Google Shape;1002;p27"/>
            <p:cNvSpPr/>
            <p:nvPr/>
          </p:nvSpPr>
          <p:spPr>
            <a:xfrm>
              <a:off x="220070" y="53059"/>
              <a:ext cx="726297" cy="44674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4509" y="12835"/>
                  </a:moveTo>
                  <a:lnTo>
                    <a:pt x="9395" y="12835"/>
                  </a:lnTo>
                  <a:lnTo>
                    <a:pt x="9616" y="13072"/>
                  </a:lnTo>
                  <a:lnTo>
                    <a:pt x="9658" y="13419"/>
                  </a:lnTo>
                  <a:lnTo>
                    <a:pt x="9541" y="13656"/>
                  </a:lnTo>
                  <a:lnTo>
                    <a:pt x="9439" y="14053"/>
                  </a:lnTo>
                  <a:lnTo>
                    <a:pt x="11992" y="14053"/>
                  </a:lnTo>
                  <a:lnTo>
                    <a:pt x="12134" y="13848"/>
                  </a:lnTo>
                  <a:lnTo>
                    <a:pt x="13285" y="13028"/>
                  </a:lnTo>
                  <a:lnTo>
                    <a:pt x="14509" y="12835"/>
                  </a:lnTo>
                  <a:close/>
                  <a:moveTo>
                    <a:pt x="7696" y="19201"/>
                  </a:moveTo>
                  <a:lnTo>
                    <a:pt x="4933" y="19201"/>
                  </a:lnTo>
                  <a:lnTo>
                    <a:pt x="5938" y="19558"/>
                  </a:lnTo>
                  <a:lnTo>
                    <a:pt x="6817" y="19888"/>
                  </a:lnTo>
                  <a:lnTo>
                    <a:pt x="7695" y="20233"/>
                  </a:lnTo>
                  <a:lnTo>
                    <a:pt x="8680" y="20638"/>
                  </a:lnTo>
                  <a:lnTo>
                    <a:pt x="8739" y="21014"/>
                  </a:lnTo>
                  <a:lnTo>
                    <a:pt x="8822" y="21238"/>
                  </a:lnTo>
                  <a:lnTo>
                    <a:pt x="8691" y="21352"/>
                  </a:lnTo>
                  <a:lnTo>
                    <a:pt x="8541" y="21600"/>
                  </a:lnTo>
                  <a:lnTo>
                    <a:pt x="10692" y="21600"/>
                  </a:lnTo>
                  <a:lnTo>
                    <a:pt x="10473" y="20781"/>
                  </a:lnTo>
                  <a:lnTo>
                    <a:pt x="10412" y="19724"/>
                  </a:lnTo>
                  <a:lnTo>
                    <a:pt x="9055" y="19724"/>
                  </a:lnTo>
                  <a:lnTo>
                    <a:pt x="7696" y="19201"/>
                  </a:lnTo>
                  <a:close/>
                  <a:moveTo>
                    <a:pt x="15737" y="12237"/>
                  </a:moveTo>
                  <a:lnTo>
                    <a:pt x="8297" y="12237"/>
                  </a:lnTo>
                  <a:lnTo>
                    <a:pt x="8480" y="12549"/>
                  </a:lnTo>
                  <a:lnTo>
                    <a:pt x="8638" y="12701"/>
                  </a:lnTo>
                  <a:lnTo>
                    <a:pt x="8678" y="13050"/>
                  </a:lnTo>
                  <a:lnTo>
                    <a:pt x="8530" y="13405"/>
                  </a:lnTo>
                  <a:lnTo>
                    <a:pt x="9063" y="13405"/>
                  </a:lnTo>
                  <a:lnTo>
                    <a:pt x="9059" y="13233"/>
                  </a:lnTo>
                  <a:lnTo>
                    <a:pt x="9203" y="12952"/>
                  </a:lnTo>
                  <a:lnTo>
                    <a:pt x="9395" y="12835"/>
                  </a:lnTo>
                  <a:lnTo>
                    <a:pt x="14509" y="12835"/>
                  </a:lnTo>
                  <a:lnTo>
                    <a:pt x="14547" y="12829"/>
                  </a:lnTo>
                  <a:lnTo>
                    <a:pt x="17272" y="12829"/>
                  </a:lnTo>
                  <a:lnTo>
                    <a:pt x="15737" y="12237"/>
                  </a:lnTo>
                  <a:close/>
                  <a:moveTo>
                    <a:pt x="15300" y="12069"/>
                  </a:moveTo>
                  <a:lnTo>
                    <a:pt x="7368" y="12069"/>
                  </a:lnTo>
                  <a:lnTo>
                    <a:pt x="7530" y="12226"/>
                  </a:lnTo>
                  <a:lnTo>
                    <a:pt x="7780" y="12334"/>
                  </a:lnTo>
                  <a:lnTo>
                    <a:pt x="7623" y="12676"/>
                  </a:lnTo>
                  <a:lnTo>
                    <a:pt x="7548" y="12995"/>
                  </a:lnTo>
                  <a:lnTo>
                    <a:pt x="7328" y="13063"/>
                  </a:lnTo>
                  <a:lnTo>
                    <a:pt x="8090" y="13063"/>
                  </a:lnTo>
                  <a:lnTo>
                    <a:pt x="8055" y="12902"/>
                  </a:lnTo>
                  <a:lnTo>
                    <a:pt x="8188" y="12640"/>
                  </a:lnTo>
                  <a:lnTo>
                    <a:pt x="8297" y="12237"/>
                  </a:lnTo>
                  <a:lnTo>
                    <a:pt x="15737" y="12237"/>
                  </a:lnTo>
                  <a:lnTo>
                    <a:pt x="15300" y="12069"/>
                  </a:lnTo>
                  <a:close/>
                  <a:moveTo>
                    <a:pt x="14316" y="11690"/>
                  </a:moveTo>
                  <a:lnTo>
                    <a:pt x="6415" y="11690"/>
                  </a:lnTo>
                  <a:lnTo>
                    <a:pt x="6570" y="11863"/>
                  </a:lnTo>
                  <a:lnTo>
                    <a:pt x="6818" y="11998"/>
                  </a:lnTo>
                  <a:lnTo>
                    <a:pt x="6641" y="12334"/>
                  </a:lnTo>
                  <a:lnTo>
                    <a:pt x="6553" y="12643"/>
                  </a:lnTo>
                  <a:lnTo>
                    <a:pt x="6331" y="12675"/>
                  </a:lnTo>
                  <a:lnTo>
                    <a:pt x="7069" y="12675"/>
                  </a:lnTo>
                  <a:lnTo>
                    <a:pt x="7034" y="12578"/>
                  </a:lnTo>
                  <a:lnTo>
                    <a:pt x="7157" y="12183"/>
                  </a:lnTo>
                  <a:lnTo>
                    <a:pt x="7368" y="12069"/>
                  </a:lnTo>
                  <a:lnTo>
                    <a:pt x="15300" y="12069"/>
                  </a:lnTo>
                  <a:lnTo>
                    <a:pt x="14316" y="11690"/>
                  </a:lnTo>
                  <a:close/>
                  <a:moveTo>
                    <a:pt x="3294" y="7444"/>
                  </a:moveTo>
                  <a:lnTo>
                    <a:pt x="596" y="7444"/>
                  </a:lnTo>
                  <a:lnTo>
                    <a:pt x="1778" y="7897"/>
                  </a:lnTo>
                  <a:lnTo>
                    <a:pt x="2815" y="8900"/>
                  </a:lnTo>
                  <a:lnTo>
                    <a:pt x="3622" y="10371"/>
                  </a:lnTo>
                  <a:lnTo>
                    <a:pt x="4115" y="12226"/>
                  </a:lnTo>
                  <a:lnTo>
                    <a:pt x="4117" y="12237"/>
                  </a:lnTo>
                  <a:lnTo>
                    <a:pt x="4223" y="14281"/>
                  </a:lnTo>
                  <a:lnTo>
                    <a:pt x="3943" y="16212"/>
                  </a:lnTo>
                  <a:lnTo>
                    <a:pt x="3321" y="17897"/>
                  </a:lnTo>
                  <a:lnTo>
                    <a:pt x="2407" y="19208"/>
                  </a:lnTo>
                  <a:lnTo>
                    <a:pt x="1247" y="20015"/>
                  </a:lnTo>
                  <a:lnTo>
                    <a:pt x="0" y="20186"/>
                  </a:lnTo>
                  <a:lnTo>
                    <a:pt x="4845" y="20186"/>
                  </a:lnTo>
                  <a:lnTo>
                    <a:pt x="4753" y="20001"/>
                  </a:lnTo>
                  <a:lnTo>
                    <a:pt x="4522" y="19728"/>
                  </a:lnTo>
                  <a:lnTo>
                    <a:pt x="4764" y="19499"/>
                  </a:lnTo>
                  <a:lnTo>
                    <a:pt x="4933" y="19201"/>
                  </a:lnTo>
                  <a:lnTo>
                    <a:pt x="7696" y="19201"/>
                  </a:lnTo>
                  <a:lnTo>
                    <a:pt x="4885" y="18118"/>
                  </a:lnTo>
                  <a:lnTo>
                    <a:pt x="5576" y="13390"/>
                  </a:lnTo>
                  <a:lnTo>
                    <a:pt x="8312" y="13390"/>
                  </a:lnTo>
                  <a:lnTo>
                    <a:pt x="8127" y="13239"/>
                  </a:lnTo>
                  <a:lnTo>
                    <a:pt x="8090" y="13063"/>
                  </a:lnTo>
                  <a:lnTo>
                    <a:pt x="7328" y="13063"/>
                  </a:lnTo>
                  <a:lnTo>
                    <a:pt x="7136" y="12865"/>
                  </a:lnTo>
                  <a:lnTo>
                    <a:pt x="7069" y="12675"/>
                  </a:lnTo>
                  <a:lnTo>
                    <a:pt x="6331" y="12675"/>
                  </a:lnTo>
                  <a:lnTo>
                    <a:pt x="6152" y="12459"/>
                  </a:lnTo>
                  <a:lnTo>
                    <a:pt x="6063" y="12164"/>
                  </a:lnTo>
                  <a:lnTo>
                    <a:pt x="6203" y="11794"/>
                  </a:lnTo>
                  <a:lnTo>
                    <a:pt x="6415" y="11690"/>
                  </a:lnTo>
                  <a:lnTo>
                    <a:pt x="14316" y="11690"/>
                  </a:lnTo>
                  <a:lnTo>
                    <a:pt x="3294" y="7444"/>
                  </a:lnTo>
                  <a:close/>
                  <a:moveTo>
                    <a:pt x="19559" y="8197"/>
                  </a:moveTo>
                  <a:lnTo>
                    <a:pt x="16892" y="8197"/>
                  </a:lnTo>
                  <a:lnTo>
                    <a:pt x="17181" y="8367"/>
                  </a:lnTo>
                  <a:lnTo>
                    <a:pt x="17412" y="8703"/>
                  </a:lnTo>
                  <a:lnTo>
                    <a:pt x="17551" y="9174"/>
                  </a:lnTo>
                  <a:lnTo>
                    <a:pt x="17568" y="9696"/>
                  </a:lnTo>
                  <a:lnTo>
                    <a:pt x="17465" y="10162"/>
                  </a:lnTo>
                  <a:lnTo>
                    <a:pt x="17259" y="10526"/>
                  </a:lnTo>
                  <a:lnTo>
                    <a:pt x="16967" y="10743"/>
                  </a:lnTo>
                  <a:lnTo>
                    <a:pt x="16647" y="10761"/>
                  </a:lnTo>
                  <a:lnTo>
                    <a:pt x="18110" y="10761"/>
                  </a:lnTo>
                  <a:lnTo>
                    <a:pt x="18069" y="10630"/>
                  </a:lnTo>
                  <a:lnTo>
                    <a:pt x="18055" y="10125"/>
                  </a:lnTo>
                  <a:lnTo>
                    <a:pt x="18164" y="9639"/>
                  </a:lnTo>
                  <a:lnTo>
                    <a:pt x="18371" y="9242"/>
                  </a:lnTo>
                  <a:lnTo>
                    <a:pt x="18648" y="9007"/>
                  </a:lnTo>
                  <a:lnTo>
                    <a:pt x="18959" y="8989"/>
                  </a:lnTo>
                  <a:lnTo>
                    <a:pt x="21600" y="8989"/>
                  </a:lnTo>
                  <a:lnTo>
                    <a:pt x="19559" y="8197"/>
                  </a:lnTo>
                  <a:close/>
                  <a:moveTo>
                    <a:pt x="9335" y="0"/>
                  </a:moveTo>
                  <a:lnTo>
                    <a:pt x="3525" y="0"/>
                  </a:lnTo>
                  <a:lnTo>
                    <a:pt x="15598" y="4650"/>
                  </a:lnTo>
                  <a:lnTo>
                    <a:pt x="15318" y="6563"/>
                  </a:lnTo>
                  <a:lnTo>
                    <a:pt x="16703" y="6563"/>
                  </a:lnTo>
                  <a:lnTo>
                    <a:pt x="17213" y="3035"/>
                  </a:lnTo>
                  <a:lnTo>
                    <a:pt x="9335" y="0"/>
                  </a:lnTo>
                  <a:close/>
                  <a:moveTo>
                    <a:pt x="8312" y="13390"/>
                  </a:moveTo>
                  <a:lnTo>
                    <a:pt x="5576" y="13390"/>
                  </a:lnTo>
                  <a:lnTo>
                    <a:pt x="9744" y="14996"/>
                  </a:lnTo>
                  <a:lnTo>
                    <a:pt x="9055" y="19724"/>
                  </a:lnTo>
                  <a:lnTo>
                    <a:pt x="10412" y="19724"/>
                  </a:lnTo>
                  <a:lnTo>
                    <a:pt x="10356" y="18748"/>
                  </a:lnTo>
                  <a:lnTo>
                    <a:pt x="10624" y="16832"/>
                  </a:lnTo>
                  <a:lnTo>
                    <a:pt x="11232" y="15157"/>
                  </a:lnTo>
                  <a:lnTo>
                    <a:pt x="11992" y="14053"/>
                  </a:lnTo>
                  <a:lnTo>
                    <a:pt x="9439" y="14053"/>
                  </a:lnTo>
                  <a:lnTo>
                    <a:pt x="9249" y="13751"/>
                  </a:lnTo>
                  <a:lnTo>
                    <a:pt x="9066" y="13589"/>
                  </a:lnTo>
                  <a:lnTo>
                    <a:pt x="9063" y="13405"/>
                  </a:lnTo>
                  <a:lnTo>
                    <a:pt x="8530" y="13405"/>
                  </a:lnTo>
                  <a:lnTo>
                    <a:pt x="8327" y="13403"/>
                  </a:lnTo>
                  <a:lnTo>
                    <a:pt x="8312" y="1339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</p:grpSp>
      <p:sp>
        <p:nvSpPr>
          <p:cNvPr id="1003" name="Google Shape;1003;p27"/>
          <p:cNvSpPr/>
          <p:nvPr/>
        </p:nvSpPr>
        <p:spPr>
          <a:xfrm>
            <a:off x="3216618" y="515067"/>
            <a:ext cx="178795" cy="219735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1004" name="Google Shape;1004;p27"/>
          <p:cNvSpPr/>
          <p:nvPr/>
        </p:nvSpPr>
        <p:spPr>
          <a:xfrm>
            <a:off x="4255272" y="62130"/>
            <a:ext cx="185254" cy="231217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1005" name="Google Shape;1005;p27"/>
          <p:cNvSpPr/>
          <p:nvPr/>
        </p:nvSpPr>
        <p:spPr>
          <a:xfrm>
            <a:off x="2798148" y="461823"/>
            <a:ext cx="93384" cy="234416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1006" name="Google Shape;1006;p27"/>
          <p:cNvSpPr/>
          <p:nvPr/>
        </p:nvSpPr>
        <p:spPr>
          <a:xfrm>
            <a:off x="3675438" y="526820"/>
            <a:ext cx="120323" cy="120876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1007" name="Google Shape;1007;p27"/>
          <p:cNvSpPr/>
          <p:nvPr/>
        </p:nvSpPr>
        <p:spPr>
          <a:xfrm>
            <a:off x="4145424" y="638271"/>
            <a:ext cx="120709" cy="120980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1008" name="Google Shape;1008;p27"/>
          <p:cNvSpPr/>
          <p:nvPr/>
        </p:nvSpPr>
        <p:spPr>
          <a:xfrm>
            <a:off x="0" y="914400"/>
            <a:ext cx="4572000" cy="1527581"/>
          </a:xfrm>
          <a:prstGeom prst="rect">
            <a:avLst/>
          </a:prstGeom>
          <a:solidFill>
            <a:srgbClr val="C7EAFB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1009" name="Google Shape;1009;p27"/>
          <p:cNvSpPr/>
          <p:nvPr/>
        </p:nvSpPr>
        <p:spPr>
          <a:xfrm>
            <a:off x="0" y="901700"/>
            <a:ext cx="4572000" cy="25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1010" name="Google Shape;1010;p27"/>
          <p:cNvSpPr/>
          <p:nvPr/>
        </p:nvSpPr>
        <p:spPr>
          <a:xfrm>
            <a:off x="0" y="2441980"/>
            <a:ext cx="4572000" cy="2839696"/>
          </a:xfrm>
          <a:prstGeom prst="rect">
            <a:avLst/>
          </a:prstGeom>
          <a:solidFill>
            <a:srgbClr val="E6E7E8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1011" name="Google Shape;1011;p27"/>
          <p:cNvSpPr/>
          <p:nvPr/>
        </p:nvSpPr>
        <p:spPr>
          <a:xfrm>
            <a:off x="0" y="2429280"/>
            <a:ext cx="4572000" cy="2540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1012" name="Google Shape;1012;p27"/>
          <p:cNvSpPr/>
          <p:nvPr/>
        </p:nvSpPr>
        <p:spPr>
          <a:xfrm>
            <a:off x="0" y="5281676"/>
            <a:ext cx="4572000" cy="1119126"/>
          </a:xfrm>
          <a:prstGeom prst="rect">
            <a:avLst/>
          </a:prstGeom>
          <a:solidFill>
            <a:srgbClr val="CCE7D3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1013" name="Google Shape;1013;p27"/>
          <p:cNvSpPr/>
          <p:nvPr/>
        </p:nvSpPr>
        <p:spPr>
          <a:xfrm>
            <a:off x="0" y="5268976"/>
            <a:ext cx="4572000" cy="2540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1014" name="Google Shape;1014;p27"/>
          <p:cNvSpPr txBox="1">
            <a:spLocks noGrp="1"/>
          </p:cNvSpPr>
          <p:nvPr>
            <p:ph type="title"/>
          </p:nvPr>
        </p:nvSpPr>
        <p:spPr>
          <a:xfrm>
            <a:off x="215900" y="175341"/>
            <a:ext cx="2095500" cy="747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ontserrat Black"/>
              <a:buNone/>
            </a:pPr>
            <a:r>
              <a:rPr lang="fa-IR" sz="2400">
                <a:latin typeface="Vazir Black" panose="020B0603030804020204" pitchFamily="34" charset="-78"/>
                <a:cs typeface="Vazir Black" panose="020B0603030804020204" pitchFamily="34" charset="-78"/>
              </a:rPr>
              <a:t>رَد گذاشتن</a:t>
            </a:r>
            <a:endParaRPr sz="2400" dirty="0">
              <a:latin typeface="Vazir Black" panose="020B0603030804020204" pitchFamily="34" charset="-78"/>
              <a:cs typeface="Vazir Black" panose="020B0603030804020204" pitchFamily="34" charset="-78"/>
            </a:endParaRPr>
          </a:p>
          <a:p>
            <a:pPr marL="0" lvl="0" indent="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 Medium"/>
              <a:buNone/>
            </a:pPr>
            <a:r>
              <a:rPr lang="en-US" sz="1000" b="0" dirty="0" err="1"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scratch.mit.edu</a:t>
            </a:r>
            <a:endParaRPr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1015" name="Google Shape;1015;p27"/>
          <p:cNvSpPr txBox="1"/>
          <p:nvPr/>
        </p:nvSpPr>
        <p:spPr>
          <a:xfrm>
            <a:off x="0" y="2557166"/>
            <a:ext cx="4572000" cy="228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9598"/>
              </a:buClr>
              <a:buSzPts val="1400"/>
              <a:buFont typeface="Montserrat Black"/>
              <a:buNone/>
            </a:pPr>
            <a:r>
              <a:rPr lang="fa-IR" sz="1400" i="0" u="none" strike="noStrike" cap="none">
                <a:solidFill>
                  <a:srgbClr val="939598"/>
                </a:solidFill>
                <a:latin typeface="Vazir" panose="020B0603030804020204" pitchFamily="34" charset="-78"/>
                <a:ea typeface="Montserrat Black"/>
                <a:cs typeface="Vazir" panose="020B0603030804020204" pitchFamily="34" charset="-78"/>
                <a:sym typeface="Montserrat Black"/>
              </a:rPr>
              <a:t>این کد را اضافه کن</a:t>
            </a:r>
            <a:endParaRPr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1020" name="Google Shape;1020;p27"/>
          <p:cNvSpPr txBox="1"/>
          <p:nvPr/>
        </p:nvSpPr>
        <p:spPr>
          <a:xfrm>
            <a:off x="1678919" y="1035707"/>
            <a:ext cx="1214757" cy="228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1CB"/>
              </a:buClr>
              <a:buSzPts val="1400"/>
              <a:buFont typeface="Montserrat Black"/>
              <a:buNone/>
            </a:pPr>
            <a:r>
              <a:rPr lang="fa-IR" sz="1400" i="0" u="none" strike="noStrike" cap="none">
                <a:solidFill>
                  <a:srgbClr val="00A1CB"/>
                </a:solidFill>
                <a:latin typeface="Vazir" panose="020B0603030804020204" pitchFamily="34" charset="-78"/>
                <a:ea typeface="Montserrat Black"/>
                <a:cs typeface="Vazir" panose="020B0603030804020204" pitchFamily="34" charset="-78"/>
                <a:sym typeface="Montserrat Black"/>
              </a:rPr>
              <a:t>آماده شو</a:t>
            </a:r>
            <a:endParaRPr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1024" name="Google Shape;1024;p27"/>
          <p:cNvSpPr txBox="1"/>
          <p:nvPr/>
        </p:nvSpPr>
        <p:spPr>
          <a:xfrm>
            <a:off x="296429" y="1954645"/>
            <a:ext cx="1155701" cy="268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59689" marR="5080" lvl="0" indent="-47623" algn="ctr" rtl="1">
              <a:lnSpc>
                <a:spcPct val="111099"/>
              </a:lnSpc>
              <a:spcBef>
                <a:spcPts val="0"/>
              </a:spcBef>
              <a:spcAft>
                <a:spcPts val="0"/>
              </a:spcAft>
              <a:buClr>
                <a:srgbClr val="636466"/>
              </a:buClr>
              <a:buSzPts val="900"/>
              <a:buFont typeface="Roboto Medium"/>
              <a:buNone/>
            </a:pPr>
            <a:r>
              <a:rPr lang="fa-IR" sz="900" b="0" i="0" u="none" strike="noStrike" cap="none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یک از رقصنده‌های گروه </a:t>
            </a:r>
            <a:r>
              <a:rPr lang="fa-IR" sz="900" b="1">
                <a:solidFill>
                  <a:srgbClr val="636466"/>
                </a:solidFill>
                <a:latin typeface="Vazir Bold" panose="020B0603030804020204" pitchFamily="34" charset="-78"/>
                <a:ea typeface="Roboto Medium"/>
                <a:cs typeface="Vazir Bold" panose="020B0603030804020204" pitchFamily="34" charset="-78"/>
                <a:sym typeface="Roboto Medium"/>
              </a:rPr>
              <a:t>رقص</a:t>
            </a:r>
            <a:r>
              <a:rPr lang="fa-IR" sz="900" b="0" i="0" u="none" strike="noStrike" cap="none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 را انتخاب کنید.</a:t>
            </a:r>
            <a:endParaRPr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1025" name="Google Shape;1025;p27"/>
          <p:cNvSpPr/>
          <p:nvPr/>
        </p:nvSpPr>
        <p:spPr>
          <a:xfrm>
            <a:off x="668069" y="1427358"/>
            <a:ext cx="412395" cy="412395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1026" name="Google Shape;1026;p27"/>
          <p:cNvSpPr/>
          <p:nvPr/>
        </p:nvSpPr>
        <p:spPr>
          <a:xfrm>
            <a:off x="668069" y="1421008"/>
            <a:ext cx="412395" cy="412395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00" y="21600"/>
                </a:moveTo>
                <a:lnTo>
                  <a:pt x="13276" y="21315"/>
                </a:lnTo>
                <a:lnTo>
                  <a:pt x="15550" y="20502"/>
                </a:lnTo>
                <a:lnTo>
                  <a:pt x="17555" y="19227"/>
                </a:lnTo>
                <a:lnTo>
                  <a:pt x="19227" y="17555"/>
                </a:lnTo>
                <a:lnTo>
                  <a:pt x="20502" y="15550"/>
                </a:lnTo>
                <a:lnTo>
                  <a:pt x="21315" y="13276"/>
                </a:lnTo>
                <a:lnTo>
                  <a:pt x="21600" y="10800"/>
                </a:lnTo>
                <a:lnTo>
                  <a:pt x="21315" y="8324"/>
                </a:lnTo>
                <a:lnTo>
                  <a:pt x="20502" y="6050"/>
                </a:lnTo>
                <a:lnTo>
                  <a:pt x="19227" y="4045"/>
                </a:lnTo>
                <a:lnTo>
                  <a:pt x="17555" y="2373"/>
                </a:lnTo>
                <a:lnTo>
                  <a:pt x="15550" y="1098"/>
                </a:lnTo>
                <a:lnTo>
                  <a:pt x="13276" y="285"/>
                </a:lnTo>
                <a:lnTo>
                  <a:pt x="10800" y="0"/>
                </a:lnTo>
                <a:lnTo>
                  <a:pt x="8324" y="285"/>
                </a:lnTo>
                <a:lnTo>
                  <a:pt x="6050" y="1098"/>
                </a:lnTo>
                <a:lnTo>
                  <a:pt x="4045" y="2373"/>
                </a:lnTo>
                <a:lnTo>
                  <a:pt x="2373" y="4045"/>
                </a:lnTo>
                <a:lnTo>
                  <a:pt x="1098" y="6050"/>
                </a:lnTo>
                <a:lnTo>
                  <a:pt x="285" y="8324"/>
                </a:lnTo>
                <a:lnTo>
                  <a:pt x="0" y="10800"/>
                </a:lnTo>
                <a:lnTo>
                  <a:pt x="285" y="13276"/>
                </a:lnTo>
                <a:lnTo>
                  <a:pt x="1098" y="15550"/>
                </a:lnTo>
                <a:lnTo>
                  <a:pt x="2373" y="17555"/>
                </a:lnTo>
                <a:lnTo>
                  <a:pt x="4045" y="19227"/>
                </a:lnTo>
                <a:lnTo>
                  <a:pt x="6050" y="20502"/>
                </a:lnTo>
                <a:lnTo>
                  <a:pt x="8324" y="21315"/>
                </a:lnTo>
                <a:lnTo>
                  <a:pt x="10800" y="21600"/>
                </a:lnTo>
                <a:close/>
              </a:path>
            </a:pathLst>
          </a:custGeom>
          <a:noFill/>
          <a:ln w="19050" cap="flat" cmpd="sng">
            <a:solidFill>
              <a:srgbClr val="00A1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1027" name="Google Shape;1027;p27"/>
          <p:cNvSpPr/>
          <p:nvPr/>
        </p:nvSpPr>
        <p:spPr>
          <a:xfrm>
            <a:off x="1640203" y="1431925"/>
            <a:ext cx="712472" cy="71247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9290" y="0"/>
                </a:moveTo>
                <a:lnTo>
                  <a:pt x="2310" y="0"/>
                </a:lnTo>
                <a:lnTo>
                  <a:pt x="975" y="36"/>
                </a:lnTo>
                <a:lnTo>
                  <a:pt x="289" y="289"/>
                </a:lnTo>
                <a:lnTo>
                  <a:pt x="36" y="975"/>
                </a:lnTo>
                <a:lnTo>
                  <a:pt x="0" y="2310"/>
                </a:lnTo>
                <a:lnTo>
                  <a:pt x="0" y="19290"/>
                </a:lnTo>
                <a:lnTo>
                  <a:pt x="36" y="20625"/>
                </a:lnTo>
                <a:lnTo>
                  <a:pt x="289" y="21311"/>
                </a:lnTo>
                <a:lnTo>
                  <a:pt x="975" y="21564"/>
                </a:lnTo>
                <a:lnTo>
                  <a:pt x="2310" y="21600"/>
                </a:lnTo>
                <a:lnTo>
                  <a:pt x="19290" y="21600"/>
                </a:lnTo>
                <a:lnTo>
                  <a:pt x="20625" y="21564"/>
                </a:lnTo>
                <a:lnTo>
                  <a:pt x="21311" y="21311"/>
                </a:lnTo>
                <a:lnTo>
                  <a:pt x="21564" y="20625"/>
                </a:lnTo>
                <a:lnTo>
                  <a:pt x="21600" y="19290"/>
                </a:lnTo>
                <a:lnTo>
                  <a:pt x="21600" y="2310"/>
                </a:lnTo>
                <a:lnTo>
                  <a:pt x="21564" y="975"/>
                </a:lnTo>
                <a:lnTo>
                  <a:pt x="21311" y="289"/>
                </a:lnTo>
                <a:lnTo>
                  <a:pt x="20625" y="36"/>
                </a:lnTo>
                <a:lnTo>
                  <a:pt x="1929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1028" name="Google Shape;1028;p27"/>
          <p:cNvSpPr/>
          <p:nvPr/>
        </p:nvSpPr>
        <p:spPr>
          <a:xfrm>
            <a:off x="1902674" y="1470025"/>
            <a:ext cx="187536" cy="550398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1029" name="Google Shape;1029;p27"/>
          <p:cNvSpPr/>
          <p:nvPr/>
        </p:nvSpPr>
        <p:spPr>
          <a:xfrm>
            <a:off x="1640203" y="1431925"/>
            <a:ext cx="712472" cy="71247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310" y="0"/>
                </a:moveTo>
                <a:lnTo>
                  <a:pt x="975" y="36"/>
                </a:lnTo>
                <a:lnTo>
                  <a:pt x="289" y="289"/>
                </a:lnTo>
                <a:lnTo>
                  <a:pt x="36" y="975"/>
                </a:lnTo>
                <a:lnTo>
                  <a:pt x="0" y="2310"/>
                </a:lnTo>
                <a:lnTo>
                  <a:pt x="0" y="19290"/>
                </a:lnTo>
                <a:lnTo>
                  <a:pt x="36" y="20625"/>
                </a:lnTo>
                <a:lnTo>
                  <a:pt x="289" y="21311"/>
                </a:lnTo>
                <a:lnTo>
                  <a:pt x="975" y="21564"/>
                </a:lnTo>
                <a:lnTo>
                  <a:pt x="2310" y="21600"/>
                </a:lnTo>
                <a:lnTo>
                  <a:pt x="19290" y="21600"/>
                </a:lnTo>
                <a:lnTo>
                  <a:pt x="20625" y="21564"/>
                </a:lnTo>
                <a:lnTo>
                  <a:pt x="21311" y="21311"/>
                </a:lnTo>
                <a:lnTo>
                  <a:pt x="21564" y="20625"/>
                </a:lnTo>
                <a:lnTo>
                  <a:pt x="21600" y="19290"/>
                </a:lnTo>
                <a:lnTo>
                  <a:pt x="21600" y="2310"/>
                </a:lnTo>
                <a:lnTo>
                  <a:pt x="21564" y="975"/>
                </a:lnTo>
                <a:lnTo>
                  <a:pt x="21311" y="289"/>
                </a:lnTo>
                <a:lnTo>
                  <a:pt x="20625" y="36"/>
                </a:lnTo>
                <a:lnTo>
                  <a:pt x="19290" y="0"/>
                </a:lnTo>
                <a:lnTo>
                  <a:pt x="2310" y="0"/>
                </a:lnTo>
                <a:close/>
              </a:path>
            </a:pathLst>
          </a:custGeom>
          <a:noFill/>
          <a:ln w="19050" cap="flat" cmpd="sng">
            <a:solidFill>
              <a:srgbClr val="00A1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1030" name="Google Shape;1030;p27"/>
          <p:cNvSpPr txBox="1"/>
          <p:nvPr/>
        </p:nvSpPr>
        <p:spPr>
          <a:xfrm>
            <a:off x="1769296" y="2003052"/>
            <a:ext cx="455295" cy="127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800"/>
              <a:buFont typeface="Roboto Medium"/>
              <a:buNone/>
            </a:pPr>
            <a:r>
              <a:rPr lang="en-US" sz="800" b="0" i="0" u="none" strike="noStrike" cap="none" dirty="0">
                <a:solidFill>
                  <a:srgbClr val="231F20"/>
                </a:solidFill>
                <a:latin typeface="Roboto Medium"/>
                <a:ea typeface="Roboto Medium"/>
                <a:cs typeface="Roboto Medium"/>
                <a:sym typeface="Roboto Medium"/>
              </a:rPr>
              <a:t>LB Dance</a:t>
            </a:r>
            <a:endParaRPr dirty="0"/>
          </a:p>
        </p:txBody>
      </p:sp>
      <p:sp>
        <p:nvSpPr>
          <p:cNvPr id="1031" name="Google Shape;1031;p27"/>
          <p:cNvSpPr/>
          <p:nvPr/>
        </p:nvSpPr>
        <p:spPr>
          <a:xfrm>
            <a:off x="425556" y="2904214"/>
            <a:ext cx="485026" cy="49347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8207" y="0"/>
                </a:moveTo>
                <a:lnTo>
                  <a:pt x="3393" y="0"/>
                </a:lnTo>
                <a:lnTo>
                  <a:pt x="1432" y="52"/>
                </a:lnTo>
                <a:lnTo>
                  <a:pt x="424" y="417"/>
                </a:lnTo>
                <a:lnTo>
                  <a:pt x="53" y="1407"/>
                </a:lnTo>
                <a:lnTo>
                  <a:pt x="0" y="3335"/>
                </a:lnTo>
                <a:lnTo>
                  <a:pt x="0" y="18265"/>
                </a:lnTo>
                <a:lnTo>
                  <a:pt x="53" y="20193"/>
                </a:lnTo>
                <a:lnTo>
                  <a:pt x="424" y="21183"/>
                </a:lnTo>
                <a:lnTo>
                  <a:pt x="1432" y="21548"/>
                </a:lnTo>
                <a:lnTo>
                  <a:pt x="3393" y="21600"/>
                </a:lnTo>
                <a:lnTo>
                  <a:pt x="18207" y="21600"/>
                </a:lnTo>
                <a:lnTo>
                  <a:pt x="20168" y="21548"/>
                </a:lnTo>
                <a:lnTo>
                  <a:pt x="21176" y="21183"/>
                </a:lnTo>
                <a:lnTo>
                  <a:pt x="21547" y="20193"/>
                </a:lnTo>
                <a:lnTo>
                  <a:pt x="21600" y="18265"/>
                </a:lnTo>
                <a:lnTo>
                  <a:pt x="21600" y="3335"/>
                </a:lnTo>
                <a:lnTo>
                  <a:pt x="21547" y="1407"/>
                </a:lnTo>
                <a:lnTo>
                  <a:pt x="21176" y="417"/>
                </a:lnTo>
                <a:lnTo>
                  <a:pt x="20168" y="52"/>
                </a:lnTo>
                <a:lnTo>
                  <a:pt x="1820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1032" name="Google Shape;1032;p27"/>
          <p:cNvSpPr/>
          <p:nvPr/>
        </p:nvSpPr>
        <p:spPr>
          <a:xfrm>
            <a:off x="589048" y="2921979"/>
            <a:ext cx="131484" cy="385876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1033" name="Google Shape;1033;p27"/>
          <p:cNvSpPr/>
          <p:nvPr/>
        </p:nvSpPr>
        <p:spPr>
          <a:xfrm>
            <a:off x="425556" y="2904214"/>
            <a:ext cx="485026" cy="49347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3393" y="0"/>
                </a:moveTo>
                <a:lnTo>
                  <a:pt x="1432" y="52"/>
                </a:lnTo>
                <a:lnTo>
                  <a:pt x="424" y="417"/>
                </a:lnTo>
                <a:lnTo>
                  <a:pt x="53" y="1407"/>
                </a:lnTo>
                <a:lnTo>
                  <a:pt x="0" y="3335"/>
                </a:lnTo>
                <a:lnTo>
                  <a:pt x="0" y="18265"/>
                </a:lnTo>
                <a:lnTo>
                  <a:pt x="53" y="20193"/>
                </a:lnTo>
                <a:lnTo>
                  <a:pt x="424" y="21183"/>
                </a:lnTo>
                <a:lnTo>
                  <a:pt x="1432" y="21548"/>
                </a:lnTo>
                <a:lnTo>
                  <a:pt x="3393" y="21600"/>
                </a:lnTo>
                <a:lnTo>
                  <a:pt x="18207" y="21600"/>
                </a:lnTo>
                <a:lnTo>
                  <a:pt x="20168" y="21548"/>
                </a:lnTo>
                <a:lnTo>
                  <a:pt x="21176" y="21183"/>
                </a:lnTo>
                <a:lnTo>
                  <a:pt x="21547" y="20193"/>
                </a:lnTo>
                <a:lnTo>
                  <a:pt x="21600" y="18265"/>
                </a:lnTo>
                <a:lnTo>
                  <a:pt x="21600" y="3335"/>
                </a:lnTo>
                <a:lnTo>
                  <a:pt x="21547" y="1407"/>
                </a:lnTo>
                <a:lnTo>
                  <a:pt x="21176" y="417"/>
                </a:lnTo>
                <a:lnTo>
                  <a:pt x="20168" y="52"/>
                </a:lnTo>
                <a:lnTo>
                  <a:pt x="18207" y="0"/>
                </a:lnTo>
                <a:lnTo>
                  <a:pt x="3393" y="0"/>
                </a:lnTo>
                <a:close/>
              </a:path>
            </a:pathLst>
          </a:custGeom>
          <a:noFill/>
          <a:ln w="19050" cap="flat" cmpd="sng">
            <a:solidFill>
              <a:srgbClr val="00A1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1034" name="Google Shape;1034;p27"/>
          <p:cNvSpPr txBox="1"/>
          <p:nvPr/>
        </p:nvSpPr>
        <p:spPr>
          <a:xfrm>
            <a:off x="494505" y="3293056"/>
            <a:ext cx="347981" cy="127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600"/>
              <a:buFont typeface="Roboto Medium"/>
              <a:buNone/>
            </a:pPr>
            <a:r>
              <a:rPr lang="en-US" sz="600" b="0" i="0" u="none" strike="noStrike" cap="none">
                <a:solidFill>
                  <a:srgbClr val="231F20"/>
                </a:solidFill>
                <a:latin typeface="Roboto Medium"/>
                <a:ea typeface="Roboto Medium"/>
                <a:cs typeface="Roboto Medium"/>
                <a:sym typeface="Roboto Medium"/>
              </a:rPr>
              <a:t>LB Dance</a:t>
            </a:r>
            <a:endParaRPr/>
          </a:p>
        </p:txBody>
      </p:sp>
      <p:sp>
        <p:nvSpPr>
          <p:cNvPr id="1035" name="Google Shape;1035;p27"/>
          <p:cNvSpPr txBox="1"/>
          <p:nvPr/>
        </p:nvSpPr>
        <p:spPr>
          <a:xfrm>
            <a:off x="2644899" y="1954645"/>
            <a:ext cx="1795748" cy="268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5080" lvl="0" indent="21590" algn="ctr" rtl="1">
              <a:lnSpc>
                <a:spcPct val="111099"/>
              </a:lnSpc>
              <a:spcBef>
                <a:spcPts val="0"/>
              </a:spcBef>
              <a:spcAft>
                <a:spcPts val="0"/>
              </a:spcAft>
              <a:buClr>
                <a:srgbClr val="636466"/>
              </a:buClr>
              <a:buSzPts val="900"/>
              <a:buFont typeface="Roboto Medium"/>
              <a:buNone/>
            </a:pPr>
            <a:r>
              <a:rPr lang="fa-IR" sz="900" b="0" i="0" u="none" strike="noStrike" cap="none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بر روی دکمه </a:t>
            </a:r>
            <a:r>
              <a:rPr lang="fa-IR" sz="900" b="1" i="0" u="none" strike="noStrike" cap="none">
                <a:solidFill>
                  <a:srgbClr val="636466"/>
                </a:solidFill>
                <a:latin typeface="Vazir Bold" panose="020B0603030804020204" pitchFamily="34" charset="-78"/>
                <a:ea typeface="Roboto Medium"/>
                <a:cs typeface="Vazir Bold" panose="020B0603030804020204" pitchFamily="34" charset="-78"/>
                <a:sym typeface="Roboto Medium"/>
              </a:rPr>
              <a:t>افزونه‌ها</a:t>
            </a:r>
            <a:r>
              <a:rPr lang="fa-IR" sz="900" b="0" i="0" u="none" strike="noStrike" cap="none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 کلیک کنید و سپس بر رو</a:t>
            </a: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ی </a:t>
            </a:r>
            <a:r>
              <a:rPr lang="fa-IR" sz="900" b="1">
                <a:solidFill>
                  <a:srgbClr val="636466"/>
                </a:solidFill>
                <a:latin typeface="Vazir Bold" panose="020B0603030804020204" pitchFamily="34" charset="-78"/>
                <a:ea typeface="Roboto Medium"/>
                <a:cs typeface="Vazir Bold" panose="020B0603030804020204" pitchFamily="34" charset="-78"/>
                <a:sym typeface="Roboto Medium"/>
              </a:rPr>
              <a:t>قلم</a:t>
            </a: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 کلیک کنید تا به دستورها اضافه شود.</a:t>
            </a:r>
            <a:endParaRPr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1036" name="Google Shape;1036;p27"/>
          <p:cNvSpPr/>
          <p:nvPr/>
        </p:nvSpPr>
        <p:spPr>
          <a:xfrm>
            <a:off x="2961855" y="1418779"/>
            <a:ext cx="417284" cy="425920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1037" name="Google Shape;1037;p27"/>
          <p:cNvSpPr/>
          <p:nvPr/>
        </p:nvSpPr>
        <p:spPr>
          <a:xfrm>
            <a:off x="2961855" y="1418779"/>
            <a:ext cx="417285" cy="425919"/>
          </a:xfrm>
          <a:prstGeom prst="rect">
            <a:avLst/>
          </a:prstGeom>
          <a:noFill/>
          <a:ln w="12700" cap="flat" cmpd="sng">
            <a:solidFill>
              <a:srgbClr val="00A1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1038" name="Google Shape;1038;p27"/>
          <p:cNvSpPr/>
          <p:nvPr/>
        </p:nvSpPr>
        <p:spPr>
          <a:xfrm>
            <a:off x="3583987" y="1418625"/>
            <a:ext cx="428819" cy="426238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1039" name="Google Shape;1039;p27"/>
          <p:cNvSpPr/>
          <p:nvPr/>
        </p:nvSpPr>
        <p:spPr>
          <a:xfrm>
            <a:off x="3583987" y="1418625"/>
            <a:ext cx="428815" cy="42623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494" y="0"/>
                </a:moveTo>
                <a:lnTo>
                  <a:pt x="1052" y="39"/>
                </a:lnTo>
                <a:lnTo>
                  <a:pt x="312" y="314"/>
                </a:lnTo>
                <a:lnTo>
                  <a:pt x="39" y="1059"/>
                </a:lnTo>
                <a:lnTo>
                  <a:pt x="0" y="2509"/>
                </a:lnTo>
                <a:lnTo>
                  <a:pt x="0" y="19091"/>
                </a:lnTo>
                <a:lnTo>
                  <a:pt x="39" y="20541"/>
                </a:lnTo>
                <a:lnTo>
                  <a:pt x="312" y="21286"/>
                </a:lnTo>
                <a:lnTo>
                  <a:pt x="1052" y="21561"/>
                </a:lnTo>
                <a:lnTo>
                  <a:pt x="2494" y="21600"/>
                </a:lnTo>
                <a:lnTo>
                  <a:pt x="19106" y="21600"/>
                </a:lnTo>
                <a:lnTo>
                  <a:pt x="20548" y="21561"/>
                </a:lnTo>
                <a:lnTo>
                  <a:pt x="21288" y="21286"/>
                </a:lnTo>
                <a:lnTo>
                  <a:pt x="21561" y="20541"/>
                </a:lnTo>
                <a:lnTo>
                  <a:pt x="21600" y="19091"/>
                </a:lnTo>
                <a:lnTo>
                  <a:pt x="21600" y="2509"/>
                </a:lnTo>
                <a:lnTo>
                  <a:pt x="21561" y="1059"/>
                </a:lnTo>
                <a:lnTo>
                  <a:pt x="21288" y="314"/>
                </a:lnTo>
                <a:lnTo>
                  <a:pt x="20548" y="39"/>
                </a:lnTo>
                <a:lnTo>
                  <a:pt x="19106" y="0"/>
                </a:lnTo>
                <a:lnTo>
                  <a:pt x="2494" y="0"/>
                </a:lnTo>
                <a:close/>
              </a:path>
            </a:pathLst>
          </a:custGeom>
          <a:noFill/>
          <a:ln w="12700" cap="flat" cmpd="sng">
            <a:solidFill>
              <a:srgbClr val="00A1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cxnSp>
        <p:nvCxnSpPr>
          <p:cNvPr id="1041" name="Google Shape;1041;p27"/>
          <p:cNvCxnSpPr/>
          <p:nvPr/>
        </p:nvCxnSpPr>
        <p:spPr>
          <a:xfrm>
            <a:off x="2533650" y="1399538"/>
            <a:ext cx="0" cy="911861"/>
          </a:xfrm>
          <a:prstGeom prst="straightConnector1">
            <a:avLst/>
          </a:prstGeom>
          <a:noFill/>
          <a:ln w="12700" cap="flat" cmpd="sng">
            <a:solidFill>
              <a:srgbClr val="D1D3D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42" name="Google Shape;1042;p27"/>
          <p:cNvSpPr txBox="1"/>
          <p:nvPr/>
        </p:nvSpPr>
        <p:spPr>
          <a:xfrm>
            <a:off x="1177002" y="5658937"/>
            <a:ext cx="1468120" cy="255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636466"/>
              </a:buClr>
              <a:buSzPts val="900"/>
              <a:buFont typeface="Roboto Medium"/>
              <a:buNone/>
            </a:pPr>
            <a:r>
              <a:rPr lang="fa-IR" sz="900" b="0" i="0" u="none" strike="noStrike" cap="none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برای شروع پرچم سبز را بزن.</a:t>
            </a:r>
            <a:endParaRPr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1043" name="Google Shape;1043;p27"/>
          <p:cNvSpPr/>
          <p:nvPr/>
        </p:nvSpPr>
        <p:spPr>
          <a:xfrm>
            <a:off x="2859790" y="5718175"/>
            <a:ext cx="469386" cy="265176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1044" name="Google Shape;1044;p27"/>
          <p:cNvSpPr/>
          <p:nvPr/>
        </p:nvSpPr>
        <p:spPr>
          <a:xfrm>
            <a:off x="2859790" y="5718174"/>
            <a:ext cx="469393" cy="26517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3506" y="0"/>
                </a:moveTo>
                <a:lnTo>
                  <a:pt x="1479" y="97"/>
                </a:lnTo>
                <a:lnTo>
                  <a:pt x="438" y="776"/>
                </a:lnTo>
                <a:lnTo>
                  <a:pt x="55" y="2618"/>
                </a:lnTo>
                <a:lnTo>
                  <a:pt x="0" y="6207"/>
                </a:lnTo>
                <a:lnTo>
                  <a:pt x="0" y="15393"/>
                </a:lnTo>
                <a:lnTo>
                  <a:pt x="55" y="18981"/>
                </a:lnTo>
                <a:lnTo>
                  <a:pt x="438" y="20824"/>
                </a:lnTo>
                <a:lnTo>
                  <a:pt x="1479" y="21503"/>
                </a:lnTo>
                <a:lnTo>
                  <a:pt x="3506" y="21600"/>
                </a:lnTo>
                <a:lnTo>
                  <a:pt x="18094" y="21600"/>
                </a:lnTo>
                <a:lnTo>
                  <a:pt x="20121" y="21503"/>
                </a:lnTo>
                <a:lnTo>
                  <a:pt x="21162" y="20824"/>
                </a:lnTo>
                <a:lnTo>
                  <a:pt x="21545" y="18981"/>
                </a:lnTo>
                <a:lnTo>
                  <a:pt x="21600" y="15393"/>
                </a:lnTo>
                <a:lnTo>
                  <a:pt x="21600" y="6207"/>
                </a:lnTo>
                <a:lnTo>
                  <a:pt x="21545" y="2618"/>
                </a:lnTo>
                <a:lnTo>
                  <a:pt x="21162" y="776"/>
                </a:lnTo>
                <a:lnTo>
                  <a:pt x="20121" y="97"/>
                </a:lnTo>
                <a:lnTo>
                  <a:pt x="18094" y="0"/>
                </a:lnTo>
                <a:lnTo>
                  <a:pt x="3506" y="0"/>
                </a:lnTo>
                <a:close/>
              </a:path>
            </a:pathLst>
          </a:custGeom>
          <a:noFill/>
          <a:ln w="19050" cap="flat" cmpd="sng">
            <a:solidFill>
              <a:srgbClr val="6BA88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cxnSp>
        <p:nvCxnSpPr>
          <p:cNvPr id="1045" name="Google Shape;1045;p27"/>
          <p:cNvCxnSpPr/>
          <p:nvPr/>
        </p:nvCxnSpPr>
        <p:spPr>
          <a:xfrm>
            <a:off x="2611039" y="5871311"/>
            <a:ext cx="251461" cy="1"/>
          </a:xfrm>
          <a:prstGeom prst="straightConnector1">
            <a:avLst/>
          </a:prstGeom>
          <a:noFill/>
          <a:ln w="12700" cap="flat" cmpd="sng">
            <a:solidFill>
              <a:srgbClr val="63646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3" name="Google Shape;860;p23">
            <a:extLst>
              <a:ext uri="{FF2B5EF4-FFF2-40B4-BE49-F238E27FC236}">
                <a16:creationId xmlns:a16="http://schemas.microsoft.com/office/drawing/2014/main" id="{DB2831F8-9C92-B24C-B1F4-22D8D34CB1D7}"/>
              </a:ext>
            </a:extLst>
          </p:cNvPr>
          <p:cNvSpPr txBox="1"/>
          <p:nvPr/>
        </p:nvSpPr>
        <p:spPr>
          <a:xfrm>
            <a:off x="1828800" y="5402714"/>
            <a:ext cx="914400" cy="238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BA883"/>
              </a:buClr>
              <a:buSzPts val="1400"/>
              <a:buFont typeface="Montserrat Black"/>
              <a:buNone/>
            </a:pPr>
            <a:r>
              <a:rPr lang="fa-IR" sz="1400" i="0" u="none" strike="noStrike" cap="none">
                <a:solidFill>
                  <a:srgbClr val="6BA883"/>
                </a:solidFill>
                <a:latin typeface="Vazir" panose="020B0603030804020204" pitchFamily="34" charset="-78"/>
                <a:ea typeface="Montserrat Black"/>
                <a:cs typeface="Vazir" panose="020B0603030804020204" pitchFamily="34" charset="-78"/>
                <a:sym typeface="Montserrat Black"/>
              </a:rPr>
              <a:t>امتحانش کن</a:t>
            </a:r>
            <a:endParaRPr sz="1800" i="0" u="none" strike="noStrike" cap="none" dirty="0">
              <a:solidFill>
                <a:srgbClr val="000000"/>
              </a:solidFill>
              <a:latin typeface="Vazir" panose="020B0603030804020204" pitchFamily="34" charset="-78"/>
              <a:ea typeface="Montserrat Black"/>
              <a:cs typeface="Vazir" panose="020B0603030804020204" pitchFamily="34" charset="-78"/>
              <a:sym typeface="Montserrat Black"/>
            </a:endParaRPr>
          </a:p>
        </p:txBody>
      </p:sp>
      <p:sp>
        <p:nvSpPr>
          <p:cNvPr id="1016" name="Google Shape;1016;p27"/>
          <p:cNvSpPr txBox="1"/>
          <p:nvPr/>
        </p:nvSpPr>
        <p:spPr>
          <a:xfrm>
            <a:off x="494505" y="3715079"/>
            <a:ext cx="2039145" cy="268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5080" lvl="0" indent="12700" algn="r" rtl="0">
              <a:lnSpc>
                <a:spcPct val="111099"/>
              </a:lnSpc>
              <a:spcBef>
                <a:spcPts val="0"/>
              </a:spcBef>
              <a:spcAft>
                <a:spcPts val="0"/>
              </a:spcAft>
              <a:buClr>
                <a:srgbClr val="636466"/>
              </a:buClr>
              <a:buSzPts val="900"/>
              <a:buFont typeface="Roboto Medium"/>
              <a:buNone/>
            </a:pPr>
            <a:r>
              <a:rPr lang="fa-IR" sz="900" b="0" i="0" u="none" strike="noStrike" cap="none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بر روی صحنه مُهری از تصویر شکلک بزنید.</a:t>
            </a:r>
            <a:endParaRPr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1017" name="Google Shape;1017;p27"/>
          <p:cNvSpPr txBox="1"/>
          <p:nvPr/>
        </p:nvSpPr>
        <p:spPr>
          <a:xfrm>
            <a:off x="915344" y="3421726"/>
            <a:ext cx="1654811" cy="127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466"/>
              </a:buClr>
              <a:buSzPts val="900"/>
              <a:buFont typeface="Roboto Medium"/>
              <a:buNone/>
            </a:pPr>
            <a:r>
              <a:rPr lang="fa-IR" sz="900" b="0" i="0" u="none" strike="noStrike" cap="none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مشخص کنید تا چند بار تکرار شود.	</a:t>
            </a:r>
            <a:endParaRPr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1018" name="Google Shape;1018;p27"/>
          <p:cNvSpPr txBox="1"/>
          <p:nvPr/>
        </p:nvSpPr>
        <p:spPr>
          <a:xfrm>
            <a:off x="1316670" y="4828990"/>
            <a:ext cx="1206536" cy="108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466"/>
              </a:buClr>
              <a:buSzPts val="900"/>
              <a:buFont typeface="Roboto Medium"/>
              <a:buNone/>
            </a:pPr>
            <a:r>
              <a:rPr lang="fa-IR" sz="900" b="0" i="0" u="none" strike="noStrike" cap="none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همه مُهرها را پاک کنید.</a:t>
            </a:r>
            <a:endParaRPr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292A1A62-F10B-4330-AC9C-2D7E965E68E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684963" y="1731011"/>
            <a:ext cx="132077" cy="1683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C940942-D9A6-4ACF-A1FB-3DA7A947D00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553223" y="2889584"/>
            <a:ext cx="1287760" cy="2286000"/>
          </a:xfrm>
          <a:prstGeom prst="rect">
            <a:avLst/>
          </a:prstGeom>
        </p:spPr>
      </p:pic>
      <p:cxnSp>
        <p:nvCxnSpPr>
          <p:cNvPr id="1021" name="Google Shape;1021;p27"/>
          <p:cNvCxnSpPr>
            <a:cxnSpLocks/>
          </p:cNvCxnSpPr>
          <p:nvPr/>
        </p:nvCxnSpPr>
        <p:spPr>
          <a:xfrm>
            <a:off x="2611039" y="3486396"/>
            <a:ext cx="211536" cy="0"/>
          </a:xfrm>
          <a:prstGeom prst="straightConnector1">
            <a:avLst/>
          </a:prstGeom>
          <a:noFill/>
          <a:ln w="12700" cap="flat" cmpd="sng">
            <a:solidFill>
              <a:srgbClr val="636466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22" name="Google Shape;1022;p27"/>
          <p:cNvCxnSpPr>
            <a:cxnSpLocks/>
          </p:cNvCxnSpPr>
          <p:nvPr/>
        </p:nvCxnSpPr>
        <p:spPr>
          <a:xfrm>
            <a:off x="2611039" y="3812968"/>
            <a:ext cx="306786" cy="0"/>
          </a:xfrm>
          <a:prstGeom prst="straightConnector1">
            <a:avLst/>
          </a:prstGeom>
          <a:noFill/>
          <a:ln w="12700" cap="flat" cmpd="sng">
            <a:solidFill>
              <a:srgbClr val="636466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23" name="Google Shape;1023;p27"/>
          <p:cNvCxnSpPr>
            <a:cxnSpLocks/>
          </p:cNvCxnSpPr>
          <p:nvPr/>
        </p:nvCxnSpPr>
        <p:spPr>
          <a:xfrm>
            <a:off x="2570155" y="4900836"/>
            <a:ext cx="207985" cy="0"/>
          </a:xfrm>
          <a:prstGeom prst="straightConnector1">
            <a:avLst/>
          </a:prstGeom>
          <a:noFill/>
          <a:ln w="12700" cap="flat" cmpd="sng">
            <a:solidFill>
              <a:srgbClr val="636466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0"/>
          <p:cNvSpPr/>
          <p:nvPr/>
        </p:nvSpPr>
        <p:spPr>
          <a:xfrm>
            <a:off x="1801366" y="5806440"/>
            <a:ext cx="969264" cy="42672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00" y="0"/>
                </a:moveTo>
                <a:lnTo>
                  <a:pt x="9335" y="99"/>
                </a:lnTo>
                <a:lnTo>
                  <a:pt x="7929" y="386"/>
                </a:lnTo>
                <a:lnTo>
                  <a:pt x="6596" y="849"/>
                </a:lnTo>
                <a:lnTo>
                  <a:pt x="5349" y="1475"/>
                </a:lnTo>
                <a:lnTo>
                  <a:pt x="4200" y="2250"/>
                </a:lnTo>
                <a:lnTo>
                  <a:pt x="3163" y="3163"/>
                </a:lnTo>
                <a:lnTo>
                  <a:pt x="2250" y="4201"/>
                </a:lnTo>
                <a:lnTo>
                  <a:pt x="1475" y="5349"/>
                </a:lnTo>
                <a:lnTo>
                  <a:pt x="386" y="7929"/>
                </a:lnTo>
                <a:lnTo>
                  <a:pt x="0" y="10800"/>
                </a:lnTo>
                <a:lnTo>
                  <a:pt x="99" y="12265"/>
                </a:lnTo>
                <a:lnTo>
                  <a:pt x="849" y="15004"/>
                </a:lnTo>
                <a:lnTo>
                  <a:pt x="2250" y="17399"/>
                </a:lnTo>
                <a:lnTo>
                  <a:pt x="3163" y="18437"/>
                </a:lnTo>
                <a:lnTo>
                  <a:pt x="4200" y="19350"/>
                </a:lnTo>
                <a:lnTo>
                  <a:pt x="5349" y="20125"/>
                </a:lnTo>
                <a:lnTo>
                  <a:pt x="6596" y="20751"/>
                </a:lnTo>
                <a:lnTo>
                  <a:pt x="7929" y="21214"/>
                </a:lnTo>
                <a:lnTo>
                  <a:pt x="9335" y="21501"/>
                </a:lnTo>
                <a:lnTo>
                  <a:pt x="10800" y="21600"/>
                </a:lnTo>
                <a:lnTo>
                  <a:pt x="12265" y="21501"/>
                </a:lnTo>
                <a:lnTo>
                  <a:pt x="13671" y="21214"/>
                </a:lnTo>
                <a:lnTo>
                  <a:pt x="15004" y="20751"/>
                </a:lnTo>
                <a:lnTo>
                  <a:pt x="16251" y="20125"/>
                </a:lnTo>
                <a:lnTo>
                  <a:pt x="17400" y="19350"/>
                </a:lnTo>
                <a:lnTo>
                  <a:pt x="18437" y="18437"/>
                </a:lnTo>
                <a:lnTo>
                  <a:pt x="19350" y="17399"/>
                </a:lnTo>
                <a:lnTo>
                  <a:pt x="20125" y="16251"/>
                </a:lnTo>
                <a:lnTo>
                  <a:pt x="21214" y="13671"/>
                </a:lnTo>
                <a:lnTo>
                  <a:pt x="21600" y="10800"/>
                </a:lnTo>
                <a:lnTo>
                  <a:pt x="21501" y="9335"/>
                </a:lnTo>
                <a:lnTo>
                  <a:pt x="20751" y="6596"/>
                </a:lnTo>
                <a:lnTo>
                  <a:pt x="19350" y="4201"/>
                </a:lnTo>
                <a:lnTo>
                  <a:pt x="18437" y="3163"/>
                </a:lnTo>
                <a:lnTo>
                  <a:pt x="17400" y="2250"/>
                </a:lnTo>
                <a:lnTo>
                  <a:pt x="16251" y="1475"/>
                </a:lnTo>
                <a:lnTo>
                  <a:pt x="15004" y="849"/>
                </a:lnTo>
                <a:lnTo>
                  <a:pt x="13671" y="386"/>
                </a:lnTo>
                <a:lnTo>
                  <a:pt x="12265" y="99"/>
                </a:lnTo>
                <a:lnTo>
                  <a:pt x="10800" y="0"/>
                </a:lnTo>
                <a:close/>
              </a:path>
            </a:pathLst>
          </a:custGeom>
          <a:solidFill>
            <a:srgbClr val="9E4266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10"/>
          <p:cNvSpPr txBox="1"/>
          <p:nvPr/>
        </p:nvSpPr>
        <p:spPr>
          <a:xfrm>
            <a:off x="1882894" y="5942583"/>
            <a:ext cx="805816" cy="156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 Black"/>
              <a:buNone/>
            </a:pPr>
            <a:r>
              <a:rPr lang="en-US" sz="1100" b="1" i="0" u="none" strike="noStrike" cap="none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Dance Party!</a:t>
            </a:r>
            <a:endParaRPr/>
          </a:p>
        </p:txBody>
      </p:sp>
      <p:sp>
        <p:nvSpPr>
          <p:cNvPr id="248" name="Google Shape;248;p10"/>
          <p:cNvSpPr/>
          <p:nvPr/>
        </p:nvSpPr>
        <p:spPr>
          <a:xfrm>
            <a:off x="0" y="0"/>
            <a:ext cx="4572000" cy="6400800"/>
          </a:xfrm>
          <a:prstGeom prst="rect">
            <a:avLst/>
          </a:prstGeom>
          <a:solidFill>
            <a:srgbClr val="F2718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249" name="Google Shape;249;p10"/>
          <p:cNvSpPr/>
          <p:nvPr/>
        </p:nvSpPr>
        <p:spPr>
          <a:xfrm>
            <a:off x="2133600" y="5867400"/>
            <a:ext cx="304801" cy="30480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00" y="0"/>
                </a:moveTo>
                <a:lnTo>
                  <a:pt x="7386" y="551"/>
                </a:lnTo>
                <a:lnTo>
                  <a:pt x="4422" y="2084"/>
                </a:lnTo>
                <a:lnTo>
                  <a:pt x="2084" y="4422"/>
                </a:lnTo>
                <a:lnTo>
                  <a:pt x="551" y="7386"/>
                </a:lnTo>
                <a:lnTo>
                  <a:pt x="0" y="10800"/>
                </a:lnTo>
                <a:lnTo>
                  <a:pt x="551" y="14213"/>
                </a:lnTo>
                <a:lnTo>
                  <a:pt x="2084" y="17178"/>
                </a:lnTo>
                <a:lnTo>
                  <a:pt x="4422" y="19516"/>
                </a:lnTo>
                <a:lnTo>
                  <a:pt x="7386" y="21049"/>
                </a:lnTo>
                <a:lnTo>
                  <a:pt x="10800" y="21600"/>
                </a:lnTo>
                <a:lnTo>
                  <a:pt x="14213" y="21049"/>
                </a:lnTo>
                <a:lnTo>
                  <a:pt x="17178" y="19516"/>
                </a:lnTo>
                <a:lnTo>
                  <a:pt x="19516" y="17178"/>
                </a:lnTo>
                <a:lnTo>
                  <a:pt x="21049" y="14213"/>
                </a:lnTo>
                <a:lnTo>
                  <a:pt x="21600" y="10800"/>
                </a:lnTo>
                <a:lnTo>
                  <a:pt x="21049" y="7386"/>
                </a:lnTo>
                <a:lnTo>
                  <a:pt x="19516" y="4422"/>
                </a:lnTo>
                <a:lnTo>
                  <a:pt x="17178" y="2084"/>
                </a:lnTo>
                <a:lnTo>
                  <a:pt x="14213" y="551"/>
                </a:lnTo>
                <a:lnTo>
                  <a:pt x="10800" y="0"/>
                </a:lnTo>
                <a:close/>
              </a:path>
            </a:pathLst>
          </a:custGeom>
          <a:solidFill>
            <a:srgbClr val="F04E6E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50" name="Google Shape;250;p10"/>
          <p:cNvGrpSpPr/>
          <p:nvPr/>
        </p:nvGrpSpPr>
        <p:grpSpPr>
          <a:xfrm>
            <a:off x="3505579" y="248457"/>
            <a:ext cx="959067" cy="666801"/>
            <a:chOff x="0" y="0"/>
            <a:chExt cx="959066" cy="666800"/>
          </a:xfrm>
        </p:grpSpPr>
        <p:sp>
          <p:nvSpPr>
            <p:cNvPr id="251" name="Google Shape;251;p10"/>
            <p:cNvSpPr/>
            <p:nvPr/>
          </p:nvSpPr>
          <p:spPr>
            <a:xfrm>
              <a:off x="0" y="38568"/>
              <a:ext cx="878458" cy="62823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474" y="0"/>
                  </a:moveTo>
                  <a:lnTo>
                    <a:pt x="0" y="14607"/>
                  </a:lnTo>
                  <a:lnTo>
                    <a:pt x="21106" y="21600"/>
                  </a:lnTo>
                  <a:lnTo>
                    <a:pt x="21600" y="18688"/>
                  </a:lnTo>
                  <a:lnTo>
                    <a:pt x="16998" y="18688"/>
                  </a:lnTo>
                  <a:lnTo>
                    <a:pt x="16016" y="18377"/>
                  </a:lnTo>
                  <a:lnTo>
                    <a:pt x="15158" y="17669"/>
                  </a:lnTo>
                  <a:lnTo>
                    <a:pt x="14488" y="16618"/>
                  </a:lnTo>
                  <a:lnTo>
                    <a:pt x="14252" y="15858"/>
                  </a:lnTo>
                  <a:lnTo>
                    <a:pt x="12473" y="15858"/>
                  </a:lnTo>
                  <a:lnTo>
                    <a:pt x="10944" y="15371"/>
                  </a:lnTo>
                  <a:lnTo>
                    <a:pt x="9417" y="14853"/>
                  </a:lnTo>
                  <a:lnTo>
                    <a:pt x="5411" y="14853"/>
                  </a:lnTo>
                  <a:lnTo>
                    <a:pt x="4435" y="14530"/>
                  </a:lnTo>
                  <a:lnTo>
                    <a:pt x="3581" y="13818"/>
                  </a:lnTo>
                  <a:lnTo>
                    <a:pt x="2914" y="12771"/>
                  </a:lnTo>
                  <a:lnTo>
                    <a:pt x="2500" y="11446"/>
                  </a:lnTo>
                  <a:lnTo>
                    <a:pt x="2407" y="9999"/>
                  </a:lnTo>
                  <a:lnTo>
                    <a:pt x="2637" y="8632"/>
                  </a:lnTo>
                  <a:lnTo>
                    <a:pt x="3151" y="7437"/>
                  </a:lnTo>
                  <a:lnTo>
                    <a:pt x="3910" y="6502"/>
                  </a:lnTo>
                  <a:lnTo>
                    <a:pt x="4875" y="5918"/>
                  </a:lnTo>
                  <a:lnTo>
                    <a:pt x="5904" y="5792"/>
                  </a:lnTo>
                  <a:lnTo>
                    <a:pt x="8135" y="5792"/>
                  </a:lnTo>
                  <a:lnTo>
                    <a:pt x="2546" y="3940"/>
                  </a:lnTo>
                  <a:lnTo>
                    <a:pt x="2676" y="3196"/>
                  </a:lnTo>
                  <a:lnTo>
                    <a:pt x="12134" y="3196"/>
                  </a:lnTo>
                  <a:lnTo>
                    <a:pt x="8095" y="1858"/>
                  </a:lnTo>
                  <a:lnTo>
                    <a:pt x="8150" y="1536"/>
                  </a:lnTo>
                  <a:lnTo>
                    <a:pt x="7129" y="1536"/>
                  </a:lnTo>
                  <a:lnTo>
                    <a:pt x="2474" y="0"/>
                  </a:lnTo>
                  <a:close/>
                </a:path>
              </a:pathLst>
            </a:custGeom>
            <a:solidFill>
              <a:srgbClr val="F04E6E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252;p10"/>
            <p:cNvSpPr/>
            <p:nvPr/>
          </p:nvSpPr>
          <p:spPr>
            <a:xfrm>
              <a:off x="691306" y="318390"/>
              <a:ext cx="243761" cy="2637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9705" y="0"/>
                  </a:moveTo>
                  <a:lnTo>
                    <a:pt x="1587" y="0"/>
                  </a:lnTo>
                  <a:lnTo>
                    <a:pt x="5124" y="732"/>
                  </a:lnTo>
                  <a:lnTo>
                    <a:pt x="8210" y="2410"/>
                  </a:lnTo>
                  <a:lnTo>
                    <a:pt x="10619" y="4912"/>
                  </a:lnTo>
                  <a:lnTo>
                    <a:pt x="12124" y="8114"/>
                  </a:lnTo>
                  <a:lnTo>
                    <a:pt x="12468" y="11553"/>
                  </a:lnTo>
                  <a:lnTo>
                    <a:pt x="11666" y="14804"/>
                  </a:lnTo>
                  <a:lnTo>
                    <a:pt x="9854" y="17651"/>
                  </a:lnTo>
                  <a:lnTo>
                    <a:pt x="7170" y="19878"/>
                  </a:lnTo>
                  <a:lnTo>
                    <a:pt x="3751" y="21268"/>
                  </a:lnTo>
                  <a:lnTo>
                    <a:pt x="0" y="21600"/>
                  </a:lnTo>
                  <a:lnTo>
                    <a:pt x="16584" y="21600"/>
                  </a:lnTo>
                  <a:lnTo>
                    <a:pt x="21600" y="2037"/>
                  </a:lnTo>
                  <a:lnTo>
                    <a:pt x="19003" y="2037"/>
                  </a:lnTo>
                  <a:lnTo>
                    <a:pt x="9705" y="0"/>
                  </a:lnTo>
                  <a:close/>
                </a:path>
              </a:pathLst>
            </a:custGeom>
            <a:solidFill>
              <a:srgbClr val="F04E6E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10"/>
            <p:cNvSpPr/>
            <p:nvPr/>
          </p:nvSpPr>
          <p:spPr>
            <a:xfrm>
              <a:off x="108850" y="131532"/>
              <a:ext cx="838322" cy="2117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9911" y="0"/>
                  </a:moveTo>
                  <a:lnTo>
                    <a:pt x="0" y="0"/>
                  </a:lnTo>
                  <a:lnTo>
                    <a:pt x="20656" y="19379"/>
                  </a:lnTo>
                  <a:lnTo>
                    <a:pt x="20533" y="21600"/>
                  </a:lnTo>
                  <a:lnTo>
                    <a:pt x="21288" y="21600"/>
                  </a:lnTo>
                  <a:lnTo>
                    <a:pt x="21600" y="16389"/>
                  </a:lnTo>
                  <a:lnTo>
                    <a:pt x="19085" y="16389"/>
                  </a:lnTo>
                  <a:lnTo>
                    <a:pt x="18839" y="16027"/>
                  </a:lnTo>
                  <a:lnTo>
                    <a:pt x="18640" y="15348"/>
                  </a:lnTo>
                  <a:lnTo>
                    <a:pt x="18556" y="14700"/>
                  </a:lnTo>
                  <a:lnTo>
                    <a:pt x="17288" y="14700"/>
                  </a:lnTo>
                  <a:lnTo>
                    <a:pt x="17039" y="14327"/>
                  </a:lnTo>
                  <a:lnTo>
                    <a:pt x="16845" y="13609"/>
                  </a:lnTo>
                  <a:lnTo>
                    <a:pt x="16732" y="12609"/>
                  </a:lnTo>
                  <a:lnTo>
                    <a:pt x="16727" y="11566"/>
                  </a:lnTo>
                  <a:lnTo>
                    <a:pt x="16819" y="10601"/>
                  </a:lnTo>
                  <a:lnTo>
                    <a:pt x="16992" y="9826"/>
                  </a:lnTo>
                  <a:lnTo>
                    <a:pt x="17228" y="9353"/>
                  </a:lnTo>
                  <a:lnTo>
                    <a:pt x="17501" y="9291"/>
                  </a:lnTo>
                  <a:lnTo>
                    <a:pt x="19811" y="9291"/>
                  </a:lnTo>
                  <a:lnTo>
                    <a:pt x="17274" y="6896"/>
                  </a:lnTo>
                  <a:lnTo>
                    <a:pt x="17336" y="5843"/>
                  </a:lnTo>
                  <a:lnTo>
                    <a:pt x="16136" y="5843"/>
                  </a:lnTo>
                  <a:lnTo>
                    <a:pt x="9911" y="0"/>
                  </a:lnTo>
                  <a:close/>
                </a:path>
              </a:pathLst>
            </a:custGeom>
            <a:solidFill>
              <a:srgbClr val="F04E6E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10"/>
            <p:cNvSpPr/>
            <p:nvPr/>
          </p:nvSpPr>
          <p:spPr>
            <a:xfrm>
              <a:off x="849577" y="238970"/>
              <a:ext cx="109489" cy="5321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9095" y="0"/>
                  </a:moveTo>
                  <a:lnTo>
                    <a:pt x="1578" y="0"/>
                  </a:lnTo>
                  <a:lnTo>
                    <a:pt x="3527" y="1522"/>
                  </a:lnTo>
                  <a:lnTo>
                    <a:pt x="5096" y="4397"/>
                  </a:lnTo>
                  <a:lnTo>
                    <a:pt x="6023" y="8297"/>
                  </a:lnTo>
                  <a:lnTo>
                    <a:pt x="6098" y="12611"/>
                  </a:lnTo>
                  <a:lnTo>
                    <a:pt x="5362" y="16564"/>
                  </a:lnTo>
                  <a:lnTo>
                    <a:pt x="3959" y="19685"/>
                  </a:lnTo>
                  <a:lnTo>
                    <a:pt x="2032" y="21505"/>
                  </a:lnTo>
                  <a:lnTo>
                    <a:pt x="0" y="21600"/>
                  </a:lnTo>
                  <a:lnTo>
                    <a:pt x="19254" y="21600"/>
                  </a:lnTo>
                  <a:lnTo>
                    <a:pt x="21600" y="1229"/>
                  </a:lnTo>
                  <a:lnTo>
                    <a:pt x="19095" y="0"/>
                  </a:lnTo>
                  <a:close/>
                </a:path>
              </a:pathLst>
            </a:custGeom>
            <a:solidFill>
              <a:srgbClr val="F04E6E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10"/>
            <p:cNvSpPr/>
            <p:nvPr/>
          </p:nvSpPr>
          <p:spPr>
            <a:xfrm>
              <a:off x="289915" y="0"/>
              <a:ext cx="244048" cy="83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779" y="0"/>
                  </a:moveTo>
                  <a:lnTo>
                    <a:pt x="0" y="21600"/>
                  </a:lnTo>
                  <a:lnTo>
                    <a:pt x="3676" y="21600"/>
                  </a:lnTo>
                  <a:lnTo>
                    <a:pt x="4308" y="13769"/>
                  </a:lnTo>
                  <a:lnTo>
                    <a:pt x="21600" y="13769"/>
                  </a:lnTo>
                  <a:lnTo>
                    <a:pt x="1779" y="0"/>
                  </a:lnTo>
                  <a:close/>
                </a:path>
              </a:pathLst>
            </a:custGeom>
            <a:solidFill>
              <a:srgbClr val="F04E6E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p10"/>
            <p:cNvSpPr/>
            <p:nvPr/>
          </p:nvSpPr>
          <p:spPr>
            <a:xfrm>
              <a:off x="220070" y="53059"/>
              <a:ext cx="726297" cy="44674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4509" y="12835"/>
                  </a:moveTo>
                  <a:lnTo>
                    <a:pt x="9395" y="12835"/>
                  </a:lnTo>
                  <a:lnTo>
                    <a:pt x="9616" y="13072"/>
                  </a:lnTo>
                  <a:lnTo>
                    <a:pt x="9658" y="13419"/>
                  </a:lnTo>
                  <a:lnTo>
                    <a:pt x="9541" y="13656"/>
                  </a:lnTo>
                  <a:lnTo>
                    <a:pt x="9439" y="14053"/>
                  </a:lnTo>
                  <a:lnTo>
                    <a:pt x="11992" y="14053"/>
                  </a:lnTo>
                  <a:lnTo>
                    <a:pt x="12134" y="13848"/>
                  </a:lnTo>
                  <a:lnTo>
                    <a:pt x="13285" y="13028"/>
                  </a:lnTo>
                  <a:lnTo>
                    <a:pt x="14509" y="12835"/>
                  </a:lnTo>
                  <a:close/>
                  <a:moveTo>
                    <a:pt x="7696" y="19201"/>
                  </a:moveTo>
                  <a:lnTo>
                    <a:pt x="4933" y="19201"/>
                  </a:lnTo>
                  <a:lnTo>
                    <a:pt x="5938" y="19558"/>
                  </a:lnTo>
                  <a:lnTo>
                    <a:pt x="6817" y="19888"/>
                  </a:lnTo>
                  <a:lnTo>
                    <a:pt x="7695" y="20233"/>
                  </a:lnTo>
                  <a:lnTo>
                    <a:pt x="8680" y="20638"/>
                  </a:lnTo>
                  <a:lnTo>
                    <a:pt x="8739" y="21014"/>
                  </a:lnTo>
                  <a:lnTo>
                    <a:pt x="8822" y="21238"/>
                  </a:lnTo>
                  <a:lnTo>
                    <a:pt x="8691" y="21352"/>
                  </a:lnTo>
                  <a:lnTo>
                    <a:pt x="8541" y="21600"/>
                  </a:lnTo>
                  <a:lnTo>
                    <a:pt x="10692" y="21600"/>
                  </a:lnTo>
                  <a:lnTo>
                    <a:pt x="10473" y="20781"/>
                  </a:lnTo>
                  <a:lnTo>
                    <a:pt x="10412" y="19724"/>
                  </a:lnTo>
                  <a:lnTo>
                    <a:pt x="9055" y="19724"/>
                  </a:lnTo>
                  <a:lnTo>
                    <a:pt x="7696" y="19201"/>
                  </a:lnTo>
                  <a:close/>
                  <a:moveTo>
                    <a:pt x="15737" y="12237"/>
                  </a:moveTo>
                  <a:lnTo>
                    <a:pt x="8297" y="12237"/>
                  </a:lnTo>
                  <a:lnTo>
                    <a:pt x="8480" y="12549"/>
                  </a:lnTo>
                  <a:lnTo>
                    <a:pt x="8638" y="12701"/>
                  </a:lnTo>
                  <a:lnTo>
                    <a:pt x="8678" y="13050"/>
                  </a:lnTo>
                  <a:lnTo>
                    <a:pt x="8530" y="13405"/>
                  </a:lnTo>
                  <a:lnTo>
                    <a:pt x="9063" y="13405"/>
                  </a:lnTo>
                  <a:lnTo>
                    <a:pt x="9059" y="13233"/>
                  </a:lnTo>
                  <a:lnTo>
                    <a:pt x="9203" y="12952"/>
                  </a:lnTo>
                  <a:lnTo>
                    <a:pt x="9395" y="12835"/>
                  </a:lnTo>
                  <a:lnTo>
                    <a:pt x="14509" y="12835"/>
                  </a:lnTo>
                  <a:lnTo>
                    <a:pt x="14547" y="12829"/>
                  </a:lnTo>
                  <a:lnTo>
                    <a:pt x="17272" y="12829"/>
                  </a:lnTo>
                  <a:lnTo>
                    <a:pt x="15737" y="12237"/>
                  </a:lnTo>
                  <a:close/>
                  <a:moveTo>
                    <a:pt x="15300" y="12069"/>
                  </a:moveTo>
                  <a:lnTo>
                    <a:pt x="7368" y="12069"/>
                  </a:lnTo>
                  <a:lnTo>
                    <a:pt x="7530" y="12226"/>
                  </a:lnTo>
                  <a:lnTo>
                    <a:pt x="7780" y="12334"/>
                  </a:lnTo>
                  <a:lnTo>
                    <a:pt x="7623" y="12676"/>
                  </a:lnTo>
                  <a:lnTo>
                    <a:pt x="7548" y="12995"/>
                  </a:lnTo>
                  <a:lnTo>
                    <a:pt x="7328" y="13063"/>
                  </a:lnTo>
                  <a:lnTo>
                    <a:pt x="8090" y="13063"/>
                  </a:lnTo>
                  <a:lnTo>
                    <a:pt x="8055" y="12902"/>
                  </a:lnTo>
                  <a:lnTo>
                    <a:pt x="8188" y="12640"/>
                  </a:lnTo>
                  <a:lnTo>
                    <a:pt x="8297" y="12237"/>
                  </a:lnTo>
                  <a:lnTo>
                    <a:pt x="15737" y="12237"/>
                  </a:lnTo>
                  <a:lnTo>
                    <a:pt x="15300" y="12069"/>
                  </a:lnTo>
                  <a:close/>
                  <a:moveTo>
                    <a:pt x="14316" y="11690"/>
                  </a:moveTo>
                  <a:lnTo>
                    <a:pt x="6415" y="11690"/>
                  </a:lnTo>
                  <a:lnTo>
                    <a:pt x="6570" y="11863"/>
                  </a:lnTo>
                  <a:lnTo>
                    <a:pt x="6818" y="11998"/>
                  </a:lnTo>
                  <a:lnTo>
                    <a:pt x="6641" y="12334"/>
                  </a:lnTo>
                  <a:lnTo>
                    <a:pt x="6553" y="12643"/>
                  </a:lnTo>
                  <a:lnTo>
                    <a:pt x="6331" y="12675"/>
                  </a:lnTo>
                  <a:lnTo>
                    <a:pt x="7069" y="12675"/>
                  </a:lnTo>
                  <a:lnTo>
                    <a:pt x="7034" y="12578"/>
                  </a:lnTo>
                  <a:lnTo>
                    <a:pt x="7157" y="12183"/>
                  </a:lnTo>
                  <a:lnTo>
                    <a:pt x="7368" y="12069"/>
                  </a:lnTo>
                  <a:lnTo>
                    <a:pt x="15300" y="12069"/>
                  </a:lnTo>
                  <a:lnTo>
                    <a:pt x="14316" y="11690"/>
                  </a:lnTo>
                  <a:close/>
                  <a:moveTo>
                    <a:pt x="3294" y="7444"/>
                  </a:moveTo>
                  <a:lnTo>
                    <a:pt x="596" y="7444"/>
                  </a:lnTo>
                  <a:lnTo>
                    <a:pt x="1778" y="7897"/>
                  </a:lnTo>
                  <a:lnTo>
                    <a:pt x="2815" y="8900"/>
                  </a:lnTo>
                  <a:lnTo>
                    <a:pt x="3622" y="10371"/>
                  </a:lnTo>
                  <a:lnTo>
                    <a:pt x="4115" y="12226"/>
                  </a:lnTo>
                  <a:lnTo>
                    <a:pt x="4117" y="12237"/>
                  </a:lnTo>
                  <a:lnTo>
                    <a:pt x="4223" y="14281"/>
                  </a:lnTo>
                  <a:lnTo>
                    <a:pt x="3943" y="16212"/>
                  </a:lnTo>
                  <a:lnTo>
                    <a:pt x="3321" y="17897"/>
                  </a:lnTo>
                  <a:lnTo>
                    <a:pt x="2407" y="19208"/>
                  </a:lnTo>
                  <a:lnTo>
                    <a:pt x="1247" y="20015"/>
                  </a:lnTo>
                  <a:lnTo>
                    <a:pt x="0" y="20186"/>
                  </a:lnTo>
                  <a:lnTo>
                    <a:pt x="4845" y="20186"/>
                  </a:lnTo>
                  <a:lnTo>
                    <a:pt x="4753" y="20001"/>
                  </a:lnTo>
                  <a:lnTo>
                    <a:pt x="4522" y="19728"/>
                  </a:lnTo>
                  <a:lnTo>
                    <a:pt x="4764" y="19499"/>
                  </a:lnTo>
                  <a:lnTo>
                    <a:pt x="4933" y="19201"/>
                  </a:lnTo>
                  <a:lnTo>
                    <a:pt x="7696" y="19201"/>
                  </a:lnTo>
                  <a:lnTo>
                    <a:pt x="4885" y="18118"/>
                  </a:lnTo>
                  <a:lnTo>
                    <a:pt x="5576" y="13390"/>
                  </a:lnTo>
                  <a:lnTo>
                    <a:pt x="8312" y="13390"/>
                  </a:lnTo>
                  <a:lnTo>
                    <a:pt x="8127" y="13239"/>
                  </a:lnTo>
                  <a:lnTo>
                    <a:pt x="8090" y="13063"/>
                  </a:lnTo>
                  <a:lnTo>
                    <a:pt x="7328" y="13063"/>
                  </a:lnTo>
                  <a:lnTo>
                    <a:pt x="7136" y="12865"/>
                  </a:lnTo>
                  <a:lnTo>
                    <a:pt x="7069" y="12675"/>
                  </a:lnTo>
                  <a:lnTo>
                    <a:pt x="6331" y="12675"/>
                  </a:lnTo>
                  <a:lnTo>
                    <a:pt x="6152" y="12459"/>
                  </a:lnTo>
                  <a:lnTo>
                    <a:pt x="6063" y="12164"/>
                  </a:lnTo>
                  <a:lnTo>
                    <a:pt x="6203" y="11794"/>
                  </a:lnTo>
                  <a:lnTo>
                    <a:pt x="6415" y="11690"/>
                  </a:lnTo>
                  <a:lnTo>
                    <a:pt x="14316" y="11690"/>
                  </a:lnTo>
                  <a:lnTo>
                    <a:pt x="3294" y="7444"/>
                  </a:lnTo>
                  <a:close/>
                  <a:moveTo>
                    <a:pt x="19559" y="8197"/>
                  </a:moveTo>
                  <a:lnTo>
                    <a:pt x="16892" y="8197"/>
                  </a:lnTo>
                  <a:lnTo>
                    <a:pt x="17181" y="8367"/>
                  </a:lnTo>
                  <a:lnTo>
                    <a:pt x="17412" y="8703"/>
                  </a:lnTo>
                  <a:lnTo>
                    <a:pt x="17551" y="9174"/>
                  </a:lnTo>
                  <a:lnTo>
                    <a:pt x="17568" y="9696"/>
                  </a:lnTo>
                  <a:lnTo>
                    <a:pt x="17465" y="10162"/>
                  </a:lnTo>
                  <a:lnTo>
                    <a:pt x="17259" y="10526"/>
                  </a:lnTo>
                  <a:lnTo>
                    <a:pt x="16967" y="10743"/>
                  </a:lnTo>
                  <a:lnTo>
                    <a:pt x="16647" y="10761"/>
                  </a:lnTo>
                  <a:lnTo>
                    <a:pt x="18110" y="10761"/>
                  </a:lnTo>
                  <a:lnTo>
                    <a:pt x="18069" y="10630"/>
                  </a:lnTo>
                  <a:lnTo>
                    <a:pt x="18055" y="10125"/>
                  </a:lnTo>
                  <a:lnTo>
                    <a:pt x="18164" y="9639"/>
                  </a:lnTo>
                  <a:lnTo>
                    <a:pt x="18371" y="9242"/>
                  </a:lnTo>
                  <a:lnTo>
                    <a:pt x="18648" y="9007"/>
                  </a:lnTo>
                  <a:lnTo>
                    <a:pt x="18959" y="8989"/>
                  </a:lnTo>
                  <a:lnTo>
                    <a:pt x="21600" y="8989"/>
                  </a:lnTo>
                  <a:lnTo>
                    <a:pt x="19559" y="8197"/>
                  </a:lnTo>
                  <a:close/>
                  <a:moveTo>
                    <a:pt x="9335" y="0"/>
                  </a:moveTo>
                  <a:lnTo>
                    <a:pt x="3525" y="0"/>
                  </a:lnTo>
                  <a:lnTo>
                    <a:pt x="15598" y="4650"/>
                  </a:lnTo>
                  <a:lnTo>
                    <a:pt x="15318" y="6563"/>
                  </a:lnTo>
                  <a:lnTo>
                    <a:pt x="16703" y="6563"/>
                  </a:lnTo>
                  <a:lnTo>
                    <a:pt x="17213" y="3035"/>
                  </a:lnTo>
                  <a:lnTo>
                    <a:pt x="9335" y="0"/>
                  </a:lnTo>
                  <a:close/>
                  <a:moveTo>
                    <a:pt x="8312" y="13390"/>
                  </a:moveTo>
                  <a:lnTo>
                    <a:pt x="5576" y="13390"/>
                  </a:lnTo>
                  <a:lnTo>
                    <a:pt x="9744" y="14996"/>
                  </a:lnTo>
                  <a:lnTo>
                    <a:pt x="9055" y="19724"/>
                  </a:lnTo>
                  <a:lnTo>
                    <a:pt x="10412" y="19724"/>
                  </a:lnTo>
                  <a:lnTo>
                    <a:pt x="10356" y="18748"/>
                  </a:lnTo>
                  <a:lnTo>
                    <a:pt x="10624" y="16832"/>
                  </a:lnTo>
                  <a:lnTo>
                    <a:pt x="11232" y="15157"/>
                  </a:lnTo>
                  <a:lnTo>
                    <a:pt x="11992" y="14053"/>
                  </a:lnTo>
                  <a:lnTo>
                    <a:pt x="9439" y="14053"/>
                  </a:lnTo>
                  <a:lnTo>
                    <a:pt x="9249" y="13751"/>
                  </a:lnTo>
                  <a:lnTo>
                    <a:pt x="9066" y="13589"/>
                  </a:lnTo>
                  <a:lnTo>
                    <a:pt x="9063" y="13405"/>
                  </a:lnTo>
                  <a:lnTo>
                    <a:pt x="8530" y="13405"/>
                  </a:lnTo>
                  <a:lnTo>
                    <a:pt x="8327" y="13403"/>
                  </a:lnTo>
                  <a:lnTo>
                    <a:pt x="8312" y="1339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7" name="Google Shape;257;p10"/>
          <p:cNvSpPr/>
          <p:nvPr/>
        </p:nvSpPr>
        <p:spPr>
          <a:xfrm>
            <a:off x="3216618" y="515067"/>
            <a:ext cx="178795" cy="219735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10"/>
          <p:cNvSpPr/>
          <p:nvPr/>
        </p:nvSpPr>
        <p:spPr>
          <a:xfrm>
            <a:off x="4255272" y="62130"/>
            <a:ext cx="185254" cy="231217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10"/>
          <p:cNvSpPr/>
          <p:nvPr/>
        </p:nvSpPr>
        <p:spPr>
          <a:xfrm>
            <a:off x="2798148" y="461823"/>
            <a:ext cx="93384" cy="234416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10"/>
          <p:cNvSpPr/>
          <p:nvPr/>
        </p:nvSpPr>
        <p:spPr>
          <a:xfrm>
            <a:off x="3762600" y="897707"/>
            <a:ext cx="80660" cy="205236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10"/>
          <p:cNvSpPr/>
          <p:nvPr/>
        </p:nvSpPr>
        <p:spPr>
          <a:xfrm>
            <a:off x="3675438" y="526820"/>
            <a:ext cx="120323" cy="120876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10"/>
          <p:cNvSpPr/>
          <p:nvPr/>
        </p:nvSpPr>
        <p:spPr>
          <a:xfrm>
            <a:off x="4145424" y="638271"/>
            <a:ext cx="120709" cy="120980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10"/>
          <p:cNvSpPr txBox="1">
            <a:spLocks noGrp="1"/>
          </p:cNvSpPr>
          <p:nvPr>
            <p:ph type="title"/>
          </p:nvPr>
        </p:nvSpPr>
        <p:spPr>
          <a:xfrm>
            <a:off x="659597" y="331515"/>
            <a:ext cx="3253104" cy="452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12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Montserrat Black"/>
              <a:buNone/>
            </a:pPr>
            <a:r>
              <a:rPr lang="fa-IR" sz="2400" b="1" i="0" u="none" strike="noStrike" cap="none">
                <a:solidFill>
                  <a:srgbClr val="FFFFFF"/>
                </a:solidFill>
                <a:latin typeface="Vazir Black" panose="020B0603030804020204" pitchFamily="34" charset="-78"/>
                <a:cs typeface="Vazir Black" panose="020B0603030804020204" pitchFamily="34" charset="-78"/>
                <a:sym typeface="Montserrat Black"/>
              </a:rPr>
              <a:t>حرکات رقص</a:t>
            </a:r>
            <a:endParaRPr sz="2400" dirty="0">
              <a:latin typeface="Vazir Black" panose="020B0603030804020204" pitchFamily="34" charset="-78"/>
              <a:cs typeface="Vazir Black" panose="020B0603030804020204" pitchFamily="34" charset="-78"/>
            </a:endParaRPr>
          </a:p>
        </p:txBody>
      </p:sp>
      <p:sp>
        <p:nvSpPr>
          <p:cNvPr id="264" name="Google Shape;264;p10"/>
          <p:cNvSpPr/>
          <p:nvPr/>
        </p:nvSpPr>
        <p:spPr>
          <a:xfrm>
            <a:off x="641343" y="1104900"/>
            <a:ext cx="3289301" cy="457200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599" y="0"/>
                </a:moveTo>
                <a:lnTo>
                  <a:pt x="1001" y="0"/>
                </a:lnTo>
                <a:lnTo>
                  <a:pt x="422" y="11"/>
                </a:lnTo>
                <a:lnTo>
                  <a:pt x="125" y="90"/>
                </a:lnTo>
                <a:lnTo>
                  <a:pt x="16" y="304"/>
                </a:lnTo>
                <a:lnTo>
                  <a:pt x="0" y="720"/>
                </a:lnTo>
                <a:lnTo>
                  <a:pt x="0" y="20880"/>
                </a:lnTo>
                <a:lnTo>
                  <a:pt x="16" y="21296"/>
                </a:lnTo>
                <a:lnTo>
                  <a:pt x="125" y="21510"/>
                </a:lnTo>
                <a:lnTo>
                  <a:pt x="422" y="21589"/>
                </a:lnTo>
                <a:lnTo>
                  <a:pt x="1001" y="21600"/>
                </a:lnTo>
                <a:lnTo>
                  <a:pt x="20599" y="21600"/>
                </a:lnTo>
                <a:lnTo>
                  <a:pt x="21178" y="21589"/>
                </a:lnTo>
                <a:lnTo>
                  <a:pt x="21475" y="21510"/>
                </a:lnTo>
                <a:lnTo>
                  <a:pt x="21584" y="21296"/>
                </a:lnTo>
                <a:lnTo>
                  <a:pt x="21600" y="20880"/>
                </a:lnTo>
                <a:lnTo>
                  <a:pt x="21600" y="720"/>
                </a:lnTo>
                <a:lnTo>
                  <a:pt x="21584" y="304"/>
                </a:lnTo>
                <a:lnTo>
                  <a:pt x="21475" y="90"/>
                </a:lnTo>
                <a:lnTo>
                  <a:pt x="21178" y="11"/>
                </a:lnTo>
                <a:lnTo>
                  <a:pt x="2059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10"/>
          <p:cNvSpPr/>
          <p:nvPr/>
        </p:nvSpPr>
        <p:spPr>
          <a:xfrm>
            <a:off x="641343" y="1104900"/>
            <a:ext cx="3289301" cy="457200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01" y="0"/>
                </a:moveTo>
                <a:lnTo>
                  <a:pt x="422" y="11"/>
                </a:lnTo>
                <a:lnTo>
                  <a:pt x="125" y="90"/>
                </a:lnTo>
                <a:lnTo>
                  <a:pt x="16" y="304"/>
                </a:lnTo>
                <a:lnTo>
                  <a:pt x="0" y="720"/>
                </a:lnTo>
                <a:lnTo>
                  <a:pt x="0" y="20880"/>
                </a:lnTo>
                <a:lnTo>
                  <a:pt x="16" y="21296"/>
                </a:lnTo>
                <a:lnTo>
                  <a:pt x="125" y="21510"/>
                </a:lnTo>
                <a:lnTo>
                  <a:pt x="422" y="21589"/>
                </a:lnTo>
                <a:lnTo>
                  <a:pt x="1001" y="21600"/>
                </a:lnTo>
                <a:lnTo>
                  <a:pt x="20599" y="21600"/>
                </a:lnTo>
                <a:lnTo>
                  <a:pt x="21178" y="21589"/>
                </a:lnTo>
                <a:lnTo>
                  <a:pt x="21475" y="21510"/>
                </a:lnTo>
                <a:lnTo>
                  <a:pt x="21584" y="21296"/>
                </a:lnTo>
                <a:lnTo>
                  <a:pt x="21600" y="20880"/>
                </a:lnTo>
                <a:lnTo>
                  <a:pt x="21600" y="720"/>
                </a:lnTo>
                <a:lnTo>
                  <a:pt x="21584" y="304"/>
                </a:lnTo>
                <a:lnTo>
                  <a:pt x="21475" y="90"/>
                </a:lnTo>
                <a:lnTo>
                  <a:pt x="21178" y="11"/>
                </a:lnTo>
                <a:lnTo>
                  <a:pt x="20599" y="0"/>
                </a:lnTo>
                <a:lnTo>
                  <a:pt x="1001" y="0"/>
                </a:lnTo>
                <a:close/>
              </a:path>
            </a:pathLst>
          </a:custGeom>
          <a:noFill/>
          <a:ln w="76200" cap="flat" cmpd="sng">
            <a:solidFill>
              <a:srgbClr val="F04E6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10"/>
          <p:cNvSpPr/>
          <p:nvPr/>
        </p:nvSpPr>
        <p:spPr>
          <a:xfrm>
            <a:off x="641343" y="1104900"/>
            <a:ext cx="3289301" cy="53340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599" y="0"/>
                </a:moveTo>
                <a:lnTo>
                  <a:pt x="1001" y="0"/>
                </a:lnTo>
                <a:lnTo>
                  <a:pt x="422" y="96"/>
                </a:lnTo>
                <a:lnTo>
                  <a:pt x="125" y="771"/>
                </a:lnTo>
                <a:lnTo>
                  <a:pt x="16" y="2604"/>
                </a:lnTo>
                <a:lnTo>
                  <a:pt x="0" y="6171"/>
                </a:lnTo>
                <a:lnTo>
                  <a:pt x="0" y="21600"/>
                </a:lnTo>
                <a:lnTo>
                  <a:pt x="21600" y="21600"/>
                </a:lnTo>
                <a:lnTo>
                  <a:pt x="21600" y="6171"/>
                </a:lnTo>
                <a:lnTo>
                  <a:pt x="21584" y="2604"/>
                </a:lnTo>
                <a:lnTo>
                  <a:pt x="21475" y="771"/>
                </a:lnTo>
                <a:lnTo>
                  <a:pt x="21178" y="96"/>
                </a:lnTo>
                <a:lnTo>
                  <a:pt x="20599" y="0"/>
                </a:lnTo>
                <a:close/>
              </a:path>
            </a:pathLst>
          </a:custGeom>
          <a:solidFill>
            <a:srgbClr val="F04E6E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10"/>
          <p:cNvSpPr/>
          <p:nvPr/>
        </p:nvSpPr>
        <p:spPr>
          <a:xfrm>
            <a:off x="641343" y="1104900"/>
            <a:ext cx="3289301" cy="53340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01" y="0"/>
                </a:moveTo>
                <a:lnTo>
                  <a:pt x="422" y="96"/>
                </a:lnTo>
                <a:lnTo>
                  <a:pt x="125" y="771"/>
                </a:lnTo>
                <a:lnTo>
                  <a:pt x="16" y="2604"/>
                </a:lnTo>
                <a:lnTo>
                  <a:pt x="0" y="6171"/>
                </a:lnTo>
                <a:lnTo>
                  <a:pt x="0" y="21600"/>
                </a:lnTo>
                <a:lnTo>
                  <a:pt x="21600" y="21600"/>
                </a:lnTo>
                <a:lnTo>
                  <a:pt x="21600" y="6171"/>
                </a:lnTo>
                <a:lnTo>
                  <a:pt x="21584" y="2604"/>
                </a:lnTo>
                <a:lnTo>
                  <a:pt x="21475" y="771"/>
                </a:lnTo>
                <a:lnTo>
                  <a:pt x="21178" y="96"/>
                </a:lnTo>
                <a:lnTo>
                  <a:pt x="20599" y="0"/>
                </a:lnTo>
                <a:lnTo>
                  <a:pt x="1001" y="0"/>
                </a:lnTo>
                <a:close/>
              </a:path>
            </a:pathLst>
          </a:custGeom>
          <a:noFill/>
          <a:ln w="76200" cap="flat" cmpd="sng">
            <a:solidFill>
              <a:srgbClr val="F04E6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10"/>
          <p:cNvSpPr txBox="1"/>
          <p:nvPr/>
        </p:nvSpPr>
        <p:spPr>
          <a:xfrm>
            <a:off x="1396403" y="1263649"/>
            <a:ext cx="1779272" cy="17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Medium"/>
              <a:buNone/>
            </a:pPr>
            <a:r>
              <a:rPr lang="fa-IR" sz="1200" b="0" i="0" u="none" strike="noStrike" cap="none">
                <a:solidFill>
                  <a:srgbClr val="FFFFFF"/>
                </a:solidFill>
                <a:latin typeface="Vazir Black" panose="020B0603030804020204" pitchFamily="34" charset="-78"/>
                <a:ea typeface="Roboto Medium"/>
                <a:cs typeface="Vazir Black" panose="020B0603030804020204" pitchFamily="34" charset="-78"/>
                <a:sym typeface="Roboto Medium"/>
              </a:rPr>
              <a:t>یک رقص را بسازید.</a:t>
            </a:r>
            <a:endParaRPr dirty="0">
              <a:latin typeface="Vazir Black" panose="020B0603030804020204" pitchFamily="34" charset="-78"/>
              <a:cs typeface="Vazir Black" panose="020B0603030804020204" pitchFamily="34" charset="-78"/>
            </a:endParaRPr>
          </a:p>
        </p:txBody>
      </p:sp>
      <p:sp>
        <p:nvSpPr>
          <p:cNvPr id="269" name="Google Shape;269;p10"/>
          <p:cNvSpPr/>
          <p:nvPr/>
        </p:nvSpPr>
        <p:spPr>
          <a:xfrm>
            <a:off x="2321572" y="3678909"/>
            <a:ext cx="651507" cy="922008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10"/>
          <p:cNvSpPr/>
          <p:nvPr/>
        </p:nvSpPr>
        <p:spPr>
          <a:xfrm>
            <a:off x="1616065" y="2702848"/>
            <a:ext cx="548641" cy="1009651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10"/>
          <p:cNvSpPr/>
          <p:nvPr/>
        </p:nvSpPr>
        <p:spPr>
          <a:xfrm>
            <a:off x="2990876" y="4590181"/>
            <a:ext cx="826771" cy="963931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10"/>
          <p:cNvSpPr/>
          <p:nvPr/>
        </p:nvSpPr>
        <p:spPr>
          <a:xfrm>
            <a:off x="754352" y="1761087"/>
            <a:ext cx="758191" cy="1028701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10"/>
          <p:cNvSpPr txBox="1"/>
          <p:nvPr/>
        </p:nvSpPr>
        <p:spPr>
          <a:xfrm>
            <a:off x="2232849" y="5911977"/>
            <a:ext cx="106680" cy="165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 Black"/>
              <a:buNone/>
            </a:pPr>
            <a:r>
              <a:rPr lang="en-US" sz="1100" b="1" i="0" u="none" strike="noStrike" cap="none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1</a:t>
            </a:r>
            <a:endParaRPr/>
          </a:p>
        </p:txBody>
      </p:sp>
      <p:sp>
        <p:nvSpPr>
          <p:cNvPr id="274" name="Google Shape;274;p10"/>
          <p:cNvSpPr txBox="1"/>
          <p:nvPr/>
        </p:nvSpPr>
        <p:spPr>
          <a:xfrm>
            <a:off x="698499" y="5927725"/>
            <a:ext cx="770637" cy="159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 Medium"/>
              <a:buNone/>
            </a:pPr>
            <a:r>
              <a:rPr lang="fa-IR" sz="1000" b="0" i="0" u="none" strike="noStrike" cap="none">
                <a:solidFill>
                  <a:srgbClr val="FFFFFF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بیایید برقصیم</a:t>
            </a:r>
            <a:endParaRPr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275" name="Google Shape;275;p10"/>
          <p:cNvSpPr/>
          <p:nvPr/>
        </p:nvSpPr>
        <p:spPr>
          <a:xfrm>
            <a:off x="3165763" y="5890085"/>
            <a:ext cx="694903" cy="259423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1"/>
          <p:cNvSpPr/>
          <p:nvPr/>
        </p:nvSpPr>
        <p:spPr>
          <a:xfrm>
            <a:off x="0" y="0"/>
            <a:ext cx="4572000" cy="927100"/>
          </a:xfrm>
          <a:prstGeom prst="rect">
            <a:avLst/>
          </a:prstGeom>
          <a:solidFill>
            <a:srgbClr val="F2718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grpSp>
        <p:nvGrpSpPr>
          <p:cNvPr id="281" name="Google Shape;281;p11"/>
          <p:cNvGrpSpPr/>
          <p:nvPr/>
        </p:nvGrpSpPr>
        <p:grpSpPr>
          <a:xfrm>
            <a:off x="3505579" y="248457"/>
            <a:ext cx="959067" cy="666801"/>
            <a:chOff x="0" y="0"/>
            <a:chExt cx="959066" cy="666800"/>
          </a:xfrm>
        </p:grpSpPr>
        <p:sp>
          <p:nvSpPr>
            <p:cNvPr id="282" name="Google Shape;282;p11"/>
            <p:cNvSpPr/>
            <p:nvPr/>
          </p:nvSpPr>
          <p:spPr>
            <a:xfrm>
              <a:off x="0" y="38568"/>
              <a:ext cx="878458" cy="62823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474" y="0"/>
                  </a:moveTo>
                  <a:lnTo>
                    <a:pt x="0" y="14607"/>
                  </a:lnTo>
                  <a:lnTo>
                    <a:pt x="21106" y="21600"/>
                  </a:lnTo>
                  <a:lnTo>
                    <a:pt x="21600" y="18688"/>
                  </a:lnTo>
                  <a:lnTo>
                    <a:pt x="16998" y="18688"/>
                  </a:lnTo>
                  <a:lnTo>
                    <a:pt x="16016" y="18377"/>
                  </a:lnTo>
                  <a:lnTo>
                    <a:pt x="15158" y="17669"/>
                  </a:lnTo>
                  <a:lnTo>
                    <a:pt x="14488" y="16618"/>
                  </a:lnTo>
                  <a:lnTo>
                    <a:pt x="14252" y="15858"/>
                  </a:lnTo>
                  <a:lnTo>
                    <a:pt x="12473" y="15858"/>
                  </a:lnTo>
                  <a:lnTo>
                    <a:pt x="10944" y="15371"/>
                  </a:lnTo>
                  <a:lnTo>
                    <a:pt x="9417" y="14853"/>
                  </a:lnTo>
                  <a:lnTo>
                    <a:pt x="5411" y="14853"/>
                  </a:lnTo>
                  <a:lnTo>
                    <a:pt x="4435" y="14530"/>
                  </a:lnTo>
                  <a:lnTo>
                    <a:pt x="3581" y="13818"/>
                  </a:lnTo>
                  <a:lnTo>
                    <a:pt x="2914" y="12771"/>
                  </a:lnTo>
                  <a:lnTo>
                    <a:pt x="2500" y="11446"/>
                  </a:lnTo>
                  <a:lnTo>
                    <a:pt x="2407" y="9999"/>
                  </a:lnTo>
                  <a:lnTo>
                    <a:pt x="2637" y="8632"/>
                  </a:lnTo>
                  <a:lnTo>
                    <a:pt x="3151" y="7437"/>
                  </a:lnTo>
                  <a:lnTo>
                    <a:pt x="3910" y="6502"/>
                  </a:lnTo>
                  <a:lnTo>
                    <a:pt x="4875" y="5918"/>
                  </a:lnTo>
                  <a:lnTo>
                    <a:pt x="5904" y="5792"/>
                  </a:lnTo>
                  <a:lnTo>
                    <a:pt x="8135" y="5792"/>
                  </a:lnTo>
                  <a:lnTo>
                    <a:pt x="2546" y="3940"/>
                  </a:lnTo>
                  <a:lnTo>
                    <a:pt x="2676" y="3196"/>
                  </a:lnTo>
                  <a:lnTo>
                    <a:pt x="12134" y="3196"/>
                  </a:lnTo>
                  <a:lnTo>
                    <a:pt x="8095" y="1858"/>
                  </a:lnTo>
                  <a:lnTo>
                    <a:pt x="8150" y="1536"/>
                  </a:lnTo>
                  <a:lnTo>
                    <a:pt x="7129" y="1536"/>
                  </a:lnTo>
                  <a:lnTo>
                    <a:pt x="2474" y="0"/>
                  </a:lnTo>
                  <a:close/>
                </a:path>
              </a:pathLst>
            </a:custGeom>
            <a:solidFill>
              <a:srgbClr val="F04E6E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283" name="Google Shape;283;p11"/>
            <p:cNvSpPr/>
            <p:nvPr/>
          </p:nvSpPr>
          <p:spPr>
            <a:xfrm>
              <a:off x="691306" y="318390"/>
              <a:ext cx="243761" cy="2637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9705" y="0"/>
                  </a:moveTo>
                  <a:lnTo>
                    <a:pt x="1587" y="0"/>
                  </a:lnTo>
                  <a:lnTo>
                    <a:pt x="5124" y="732"/>
                  </a:lnTo>
                  <a:lnTo>
                    <a:pt x="8210" y="2410"/>
                  </a:lnTo>
                  <a:lnTo>
                    <a:pt x="10619" y="4912"/>
                  </a:lnTo>
                  <a:lnTo>
                    <a:pt x="12124" y="8114"/>
                  </a:lnTo>
                  <a:lnTo>
                    <a:pt x="12468" y="11553"/>
                  </a:lnTo>
                  <a:lnTo>
                    <a:pt x="11666" y="14804"/>
                  </a:lnTo>
                  <a:lnTo>
                    <a:pt x="9854" y="17651"/>
                  </a:lnTo>
                  <a:lnTo>
                    <a:pt x="7170" y="19878"/>
                  </a:lnTo>
                  <a:lnTo>
                    <a:pt x="3751" y="21268"/>
                  </a:lnTo>
                  <a:lnTo>
                    <a:pt x="0" y="21600"/>
                  </a:lnTo>
                  <a:lnTo>
                    <a:pt x="16584" y="21600"/>
                  </a:lnTo>
                  <a:lnTo>
                    <a:pt x="21600" y="2037"/>
                  </a:lnTo>
                  <a:lnTo>
                    <a:pt x="19003" y="2037"/>
                  </a:lnTo>
                  <a:lnTo>
                    <a:pt x="9705" y="0"/>
                  </a:lnTo>
                  <a:close/>
                </a:path>
              </a:pathLst>
            </a:custGeom>
            <a:solidFill>
              <a:srgbClr val="F04E6E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284" name="Google Shape;284;p11"/>
            <p:cNvSpPr/>
            <p:nvPr/>
          </p:nvSpPr>
          <p:spPr>
            <a:xfrm>
              <a:off x="108850" y="131532"/>
              <a:ext cx="838322" cy="2117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9911" y="0"/>
                  </a:moveTo>
                  <a:lnTo>
                    <a:pt x="0" y="0"/>
                  </a:lnTo>
                  <a:lnTo>
                    <a:pt x="20656" y="19379"/>
                  </a:lnTo>
                  <a:lnTo>
                    <a:pt x="20533" y="21600"/>
                  </a:lnTo>
                  <a:lnTo>
                    <a:pt x="21288" y="21600"/>
                  </a:lnTo>
                  <a:lnTo>
                    <a:pt x="21600" y="16389"/>
                  </a:lnTo>
                  <a:lnTo>
                    <a:pt x="19085" y="16389"/>
                  </a:lnTo>
                  <a:lnTo>
                    <a:pt x="18839" y="16027"/>
                  </a:lnTo>
                  <a:lnTo>
                    <a:pt x="18640" y="15348"/>
                  </a:lnTo>
                  <a:lnTo>
                    <a:pt x="18556" y="14700"/>
                  </a:lnTo>
                  <a:lnTo>
                    <a:pt x="17288" y="14700"/>
                  </a:lnTo>
                  <a:lnTo>
                    <a:pt x="17039" y="14327"/>
                  </a:lnTo>
                  <a:lnTo>
                    <a:pt x="16845" y="13609"/>
                  </a:lnTo>
                  <a:lnTo>
                    <a:pt x="16732" y="12609"/>
                  </a:lnTo>
                  <a:lnTo>
                    <a:pt x="16727" y="11566"/>
                  </a:lnTo>
                  <a:lnTo>
                    <a:pt x="16819" y="10601"/>
                  </a:lnTo>
                  <a:lnTo>
                    <a:pt x="16992" y="9826"/>
                  </a:lnTo>
                  <a:lnTo>
                    <a:pt x="17228" y="9353"/>
                  </a:lnTo>
                  <a:lnTo>
                    <a:pt x="17501" y="9291"/>
                  </a:lnTo>
                  <a:lnTo>
                    <a:pt x="19811" y="9291"/>
                  </a:lnTo>
                  <a:lnTo>
                    <a:pt x="17274" y="6896"/>
                  </a:lnTo>
                  <a:lnTo>
                    <a:pt x="17336" y="5843"/>
                  </a:lnTo>
                  <a:lnTo>
                    <a:pt x="16136" y="5843"/>
                  </a:lnTo>
                  <a:lnTo>
                    <a:pt x="9911" y="0"/>
                  </a:lnTo>
                  <a:close/>
                </a:path>
              </a:pathLst>
            </a:custGeom>
            <a:solidFill>
              <a:srgbClr val="F04E6E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285" name="Google Shape;285;p11"/>
            <p:cNvSpPr/>
            <p:nvPr/>
          </p:nvSpPr>
          <p:spPr>
            <a:xfrm>
              <a:off x="849577" y="238970"/>
              <a:ext cx="109489" cy="5321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9095" y="0"/>
                  </a:moveTo>
                  <a:lnTo>
                    <a:pt x="1578" y="0"/>
                  </a:lnTo>
                  <a:lnTo>
                    <a:pt x="3527" y="1522"/>
                  </a:lnTo>
                  <a:lnTo>
                    <a:pt x="5096" y="4397"/>
                  </a:lnTo>
                  <a:lnTo>
                    <a:pt x="6023" y="8297"/>
                  </a:lnTo>
                  <a:lnTo>
                    <a:pt x="6098" y="12611"/>
                  </a:lnTo>
                  <a:lnTo>
                    <a:pt x="5362" y="16564"/>
                  </a:lnTo>
                  <a:lnTo>
                    <a:pt x="3959" y="19685"/>
                  </a:lnTo>
                  <a:lnTo>
                    <a:pt x="2032" y="21505"/>
                  </a:lnTo>
                  <a:lnTo>
                    <a:pt x="0" y="21600"/>
                  </a:lnTo>
                  <a:lnTo>
                    <a:pt x="19254" y="21600"/>
                  </a:lnTo>
                  <a:lnTo>
                    <a:pt x="21600" y="1229"/>
                  </a:lnTo>
                  <a:lnTo>
                    <a:pt x="19095" y="0"/>
                  </a:lnTo>
                  <a:close/>
                </a:path>
              </a:pathLst>
            </a:custGeom>
            <a:solidFill>
              <a:srgbClr val="F04E6E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286" name="Google Shape;286;p11"/>
            <p:cNvSpPr/>
            <p:nvPr/>
          </p:nvSpPr>
          <p:spPr>
            <a:xfrm>
              <a:off x="289915" y="0"/>
              <a:ext cx="244048" cy="83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779" y="0"/>
                  </a:moveTo>
                  <a:lnTo>
                    <a:pt x="0" y="21600"/>
                  </a:lnTo>
                  <a:lnTo>
                    <a:pt x="3676" y="21600"/>
                  </a:lnTo>
                  <a:lnTo>
                    <a:pt x="4308" y="13769"/>
                  </a:lnTo>
                  <a:lnTo>
                    <a:pt x="21600" y="13769"/>
                  </a:lnTo>
                  <a:lnTo>
                    <a:pt x="1779" y="0"/>
                  </a:lnTo>
                  <a:close/>
                </a:path>
              </a:pathLst>
            </a:custGeom>
            <a:solidFill>
              <a:srgbClr val="F04E6E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287" name="Google Shape;287;p11"/>
            <p:cNvSpPr/>
            <p:nvPr/>
          </p:nvSpPr>
          <p:spPr>
            <a:xfrm>
              <a:off x="220070" y="53059"/>
              <a:ext cx="726297" cy="44674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4509" y="12835"/>
                  </a:moveTo>
                  <a:lnTo>
                    <a:pt x="9395" y="12835"/>
                  </a:lnTo>
                  <a:lnTo>
                    <a:pt x="9616" y="13072"/>
                  </a:lnTo>
                  <a:lnTo>
                    <a:pt x="9658" y="13419"/>
                  </a:lnTo>
                  <a:lnTo>
                    <a:pt x="9541" y="13656"/>
                  </a:lnTo>
                  <a:lnTo>
                    <a:pt x="9439" y="14053"/>
                  </a:lnTo>
                  <a:lnTo>
                    <a:pt x="11992" y="14053"/>
                  </a:lnTo>
                  <a:lnTo>
                    <a:pt x="12134" y="13848"/>
                  </a:lnTo>
                  <a:lnTo>
                    <a:pt x="13285" y="13028"/>
                  </a:lnTo>
                  <a:lnTo>
                    <a:pt x="14509" y="12835"/>
                  </a:lnTo>
                  <a:close/>
                  <a:moveTo>
                    <a:pt x="7696" y="19201"/>
                  </a:moveTo>
                  <a:lnTo>
                    <a:pt x="4933" y="19201"/>
                  </a:lnTo>
                  <a:lnTo>
                    <a:pt x="5938" y="19558"/>
                  </a:lnTo>
                  <a:lnTo>
                    <a:pt x="6817" y="19888"/>
                  </a:lnTo>
                  <a:lnTo>
                    <a:pt x="7695" y="20233"/>
                  </a:lnTo>
                  <a:lnTo>
                    <a:pt x="8680" y="20638"/>
                  </a:lnTo>
                  <a:lnTo>
                    <a:pt x="8739" y="21014"/>
                  </a:lnTo>
                  <a:lnTo>
                    <a:pt x="8822" y="21238"/>
                  </a:lnTo>
                  <a:lnTo>
                    <a:pt x="8691" y="21352"/>
                  </a:lnTo>
                  <a:lnTo>
                    <a:pt x="8541" y="21600"/>
                  </a:lnTo>
                  <a:lnTo>
                    <a:pt x="10692" y="21600"/>
                  </a:lnTo>
                  <a:lnTo>
                    <a:pt x="10473" y="20781"/>
                  </a:lnTo>
                  <a:lnTo>
                    <a:pt x="10412" y="19724"/>
                  </a:lnTo>
                  <a:lnTo>
                    <a:pt x="9055" y="19724"/>
                  </a:lnTo>
                  <a:lnTo>
                    <a:pt x="7696" y="19201"/>
                  </a:lnTo>
                  <a:close/>
                  <a:moveTo>
                    <a:pt x="15737" y="12237"/>
                  </a:moveTo>
                  <a:lnTo>
                    <a:pt x="8297" y="12237"/>
                  </a:lnTo>
                  <a:lnTo>
                    <a:pt x="8480" y="12549"/>
                  </a:lnTo>
                  <a:lnTo>
                    <a:pt x="8638" y="12701"/>
                  </a:lnTo>
                  <a:lnTo>
                    <a:pt x="8678" y="13050"/>
                  </a:lnTo>
                  <a:lnTo>
                    <a:pt x="8530" y="13405"/>
                  </a:lnTo>
                  <a:lnTo>
                    <a:pt x="9063" y="13405"/>
                  </a:lnTo>
                  <a:lnTo>
                    <a:pt x="9059" y="13233"/>
                  </a:lnTo>
                  <a:lnTo>
                    <a:pt x="9203" y="12952"/>
                  </a:lnTo>
                  <a:lnTo>
                    <a:pt x="9395" y="12835"/>
                  </a:lnTo>
                  <a:lnTo>
                    <a:pt x="14509" y="12835"/>
                  </a:lnTo>
                  <a:lnTo>
                    <a:pt x="14547" y="12829"/>
                  </a:lnTo>
                  <a:lnTo>
                    <a:pt x="17272" y="12829"/>
                  </a:lnTo>
                  <a:lnTo>
                    <a:pt x="15737" y="12237"/>
                  </a:lnTo>
                  <a:close/>
                  <a:moveTo>
                    <a:pt x="15300" y="12069"/>
                  </a:moveTo>
                  <a:lnTo>
                    <a:pt x="7368" y="12069"/>
                  </a:lnTo>
                  <a:lnTo>
                    <a:pt x="7530" y="12226"/>
                  </a:lnTo>
                  <a:lnTo>
                    <a:pt x="7780" y="12334"/>
                  </a:lnTo>
                  <a:lnTo>
                    <a:pt x="7623" y="12676"/>
                  </a:lnTo>
                  <a:lnTo>
                    <a:pt x="7548" y="12995"/>
                  </a:lnTo>
                  <a:lnTo>
                    <a:pt x="7328" y="13063"/>
                  </a:lnTo>
                  <a:lnTo>
                    <a:pt x="8090" y="13063"/>
                  </a:lnTo>
                  <a:lnTo>
                    <a:pt x="8055" y="12902"/>
                  </a:lnTo>
                  <a:lnTo>
                    <a:pt x="8188" y="12640"/>
                  </a:lnTo>
                  <a:lnTo>
                    <a:pt x="8297" y="12237"/>
                  </a:lnTo>
                  <a:lnTo>
                    <a:pt x="15737" y="12237"/>
                  </a:lnTo>
                  <a:lnTo>
                    <a:pt x="15300" y="12069"/>
                  </a:lnTo>
                  <a:close/>
                  <a:moveTo>
                    <a:pt x="14316" y="11690"/>
                  </a:moveTo>
                  <a:lnTo>
                    <a:pt x="6415" y="11690"/>
                  </a:lnTo>
                  <a:lnTo>
                    <a:pt x="6570" y="11863"/>
                  </a:lnTo>
                  <a:lnTo>
                    <a:pt x="6818" y="11998"/>
                  </a:lnTo>
                  <a:lnTo>
                    <a:pt x="6641" y="12334"/>
                  </a:lnTo>
                  <a:lnTo>
                    <a:pt x="6553" y="12643"/>
                  </a:lnTo>
                  <a:lnTo>
                    <a:pt x="6331" y="12675"/>
                  </a:lnTo>
                  <a:lnTo>
                    <a:pt x="7069" y="12675"/>
                  </a:lnTo>
                  <a:lnTo>
                    <a:pt x="7034" y="12578"/>
                  </a:lnTo>
                  <a:lnTo>
                    <a:pt x="7157" y="12183"/>
                  </a:lnTo>
                  <a:lnTo>
                    <a:pt x="7368" y="12069"/>
                  </a:lnTo>
                  <a:lnTo>
                    <a:pt x="15300" y="12069"/>
                  </a:lnTo>
                  <a:lnTo>
                    <a:pt x="14316" y="11690"/>
                  </a:lnTo>
                  <a:close/>
                  <a:moveTo>
                    <a:pt x="3294" y="7444"/>
                  </a:moveTo>
                  <a:lnTo>
                    <a:pt x="596" y="7444"/>
                  </a:lnTo>
                  <a:lnTo>
                    <a:pt x="1778" y="7897"/>
                  </a:lnTo>
                  <a:lnTo>
                    <a:pt x="2815" y="8900"/>
                  </a:lnTo>
                  <a:lnTo>
                    <a:pt x="3622" y="10371"/>
                  </a:lnTo>
                  <a:lnTo>
                    <a:pt x="4115" y="12226"/>
                  </a:lnTo>
                  <a:lnTo>
                    <a:pt x="4117" y="12237"/>
                  </a:lnTo>
                  <a:lnTo>
                    <a:pt x="4223" y="14281"/>
                  </a:lnTo>
                  <a:lnTo>
                    <a:pt x="3943" y="16212"/>
                  </a:lnTo>
                  <a:lnTo>
                    <a:pt x="3321" y="17897"/>
                  </a:lnTo>
                  <a:lnTo>
                    <a:pt x="2407" y="19208"/>
                  </a:lnTo>
                  <a:lnTo>
                    <a:pt x="1247" y="20015"/>
                  </a:lnTo>
                  <a:lnTo>
                    <a:pt x="0" y="20186"/>
                  </a:lnTo>
                  <a:lnTo>
                    <a:pt x="4845" y="20186"/>
                  </a:lnTo>
                  <a:lnTo>
                    <a:pt x="4753" y="20001"/>
                  </a:lnTo>
                  <a:lnTo>
                    <a:pt x="4522" y="19728"/>
                  </a:lnTo>
                  <a:lnTo>
                    <a:pt x="4764" y="19499"/>
                  </a:lnTo>
                  <a:lnTo>
                    <a:pt x="4933" y="19201"/>
                  </a:lnTo>
                  <a:lnTo>
                    <a:pt x="7696" y="19201"/>
                  </a:lnTo>
                  <a:lnTo>
                    <a:pt x="4885" y="18118"/>
                  </a:lnTo>
                  <a:lnTo>
                    <a:pt x="5576" y="13390"/>
                  </a:lnTo>
                  <a:lnTo>
                    <a:pt x="8312" y="13390"/>
                  </a:lnTo>
                  <a:lnTo>
                    <a:pt x="8127" y="13239"/>
                  </a:lnTo>
                  <a:lnTo>
                    <a:pt x="8090" y="13063"/>
                  </a:lnTo>
                  <a:lnTo>
                    <a:pt x="7328" y="13063"/>
                  </a:lnTo>
                  <a:lnTo>
                    <a:pt x="7136" y="12865"/>
                  </a:lnTo>
                  <a:lnTo>
                    <a:pt x="7069" y="12675"/>
                  </a:lnTo>
                  <a:lnTo>
                    <a:pt x="6331" y="12675"/>
                  </a:lnTo>
                  <a:lnTo>
                    <a:pt x="6152" y="12459"/>
                  </a:lnTo>
                  <a:lnTo>
                    <a:pt x="6063" y="12164"/>
                  </a:lnTo>
                  <a:lnTo>
                    <a:pt x="6203" y="11794"/>
                  </a:lnTo>
                  <a:lnTo>
                    <a:pt x="6415" y="11690"/>
                  </a:lnTo>
                  <a:lnTo>
                    <a:pt x="14316" y="11690"/>
                  </a:lnTo>
                  <a:lnTo>
                    <a:pt x="3294" y="7444"/>
                  </a:lnTo>
                  <a:close/>
                  <a:moveTo>
                    <a:pt x="19559" y="8197"/>
                  </a:moveTo>
                  <a:lnTo>
                    <a:pt x="16892" y="8197"/>
                  </a:lnTo>
                  <a:lnTo>
                    <a:pt x="17181" y="8367"/>
                  </a:lnTo>
                  <a:lnTo>
                    <a:pt x="17412" y="8703"/>
                  </a:lnTo>
                  <a:lnTo>
                    <a:pt x="17551" y="9174"/>
                  </a:lnTo>
                  <a:lnTo>
                    <a:pt x="17568" y="9696"/>
                  </a:lnTo>
                  <a:lnTo>
                    <a:pt x="17465" y="10162"/>
                  </a:lnTo>
                  <a:lnTo>
                    <a:pt x="17259" y="10526"/>
                  </a:lnTo>
                  <a:lnTo>
                    <a:pt x="16967" y="10743"/>
                  </a:lnTo>
                  <a:lnTo>
                    <a:pt x="16647" y="10761"/>
                  </a:lnTo>
                  <a:lnTo>
                    <a:pt x="18110" y="10761"/>
                  </a:lnTo>
                  <a:lnTo>
                    <a:pt x="18069" y="10630"/>
                  </a:lnTo>
                  <a:lnTo>
                    <a:pt x="18055" y="10125"/>
                  </a:lnTo>
                  <a:lnTo>
                    <a:pt x="18164" y="9639"/>
                  </a:lnTo>
                  <a:lnTo>
                    <a:pt x="18371" y="9242"/>
                  </a:lnTo>
                  <a:lnTo>
                    <a:pt x="18648" y="9007"/>
                  </a:lnTo>
                  <a:lnTo>
                    <a:pt x="18959" y="8989"/>
                  </a:lnTo>
                  <a:lnTo>
                    <a:pt x="21600" y="8989"/>
                  </a:lnTo>
                  <a:lnTo>
                    <a:pt x="19559" y="8197"/>
                  </a:lnTo>
                  <a:close/>
                  <a:moveTo>
                    <a:pt x="9335" y="0"/>
                  </a:moveTo>
                  <a:lnTo>
                    <a:pt x="3525" y="0"/>
                  </a:lnTo>
                  <a:lnTo>
                    <a:pt x="15598" y="4650"/>
                  </a:lnTo>
                  <a:lnTo>
                    <a:pt x="15318" y="6563"/>
                  </a:lnTo>
                  <a:lnTo>
                    <a:pt x="16703" y="6563"/>
                  </a:lnTo>
                  <a:lnTo>
                    <a:pt x="17213" y="3035"/>
                  </a:lnTo>
                  <a:lnTo>
                    <a:pt x="9335" y="0"/>
                  </a:lnTo>
                  <a:close/>
                  <a:moveTo>
                    <a:pt x="8312" y="13390"/>
                  </a:moveTo>
                  <a:lnTo>
                    <a:pt x="5576" y="13390"/>
                  </a:lnTo>
                  <a:lnTo>
                    <a:pt x="9744" y="14996"/>
                  </a:lnTo>
                  <a:lnTo>
                    <a:pt x="9055" y="19724"/>
                  </a:lnTo>
                  <a:lnTo>
                    <a:pt x="10412" y="19724"/>
                  </a:lnTo>
                  <a:lnTo>
                    <a:pt x="10356" y="18748"/>
                  </a:lnTo>
                  <a:lnTo>
                    <a:pt x="10624" y="16832"/>
                  </a:lnTo>
                  <a:lnTo>
                    <a:pt x="11232" y="15157"/>
                  </a:lnTo>
                  <a:lnTo>
                    <a:pt x="11992" y="14053"/>
                  </a:lnTo>
                  <a:lnTo>
                    <a:pt x="9439" y="14053"/>
                  </a:lnTo>
                  <a:lnTo>
                    <a:pt x="9249" y="13751"/>
                  </a:lnTo>
                  <a:lnTo>
                    <a:pt x="9066" y="13589"/>
                  </a:lnTo>
                  <a:lnTo>
                    <a:pt x="9063" y="13405"/>
                  </a:lnTo>
                  <a:lnTo>
                    <a:pt x="8530" y="13405"/>
                  </a:lnTo>
                  <a:lnTo>
                    <a:pt x="8327" y="13403"/>
                  </a:lnTo>
                  <a:lnTo>
                    <a:pt x="8312" y="1339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</p:grpSp>
      <p:sp>
        <p:nvSpPr>
          <p:cNvPr id="288" name="Google Shape;288;p11"/>
          <p:cNvSpPr/>
          <p:nvPr/>
        </p:nvSpPr>
        <p:spPr>
          <a:xfrm>
            <a:off x="3216618" y="515067"/>
            <a:ext cx="178795" cy="219735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289" name="Google Shape;289;p11"/>
          <p:cNvSpPr/>
          <p:nvPr/>
        </p:nvSpPr>
        <p:spPr>
          <a:xfrm>
            <a:off x="4255272" y="62130"/>
            <a:ext cx="185254" cy="231217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290" name="Google Shape;290;p11"/>
          <p:cNvSpPr/>
          <p:nvPr/>
        </p:nvSpPr>
        <p:spPr>
          <a:xfrm>
            <a:off x="2798148" y="461823"/>
            <a:ext cx="93384" cy="234416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291" name="Google Shape;291;p11"/>
          <p:cNvSpPr/>
          <p:nvPr/>
        </p:nvSpPr>
        <p:spPr>
          <a:xfrm>
            <a:off x="3675438" y="526820"/>
            <a:ext cx="120323" cy="120876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292" name="Google Shape;292;p11"/>
          <p:cNvSpPr/>
          <p:nvPr/>
        </p:nvSpPr>
        <p:spPr>
          <a:xfrm>
            <a:off x="4145424" y="638271"/>
            <a:ext cx="120709" cy="120980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293" name="Google Shape;293;p11"/>
          <p:cNvSpPr/>
          <p:nvPr/>
        </p:nvSpPr>
        <p:spPr>
          <a:xfrm>
            <a:off x="0" y="927100"/>
            <a:ext cx="4572000" cy="1993900"/>
          </a:xfrm>
          <a:prstGeom prst="rect">
            <a:avLst/>
          </a:prstGeom>
          <a:solidFill>
            <a:srgbClr val="C7EAFB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294" name="Google Shape;294;p11"/>
          <p:cNvSpPr/>
          <p:nvPr/>
        </p:nvSpPr>
        <p:spPr>
          <a:xfrm>
            <a:off x="0" y="914400"/>
            <a:ext cx="4572000" cy="25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295" name="Google Shape;295;p11"/>
          <p:cNvSpPr/>
          <p:nvPr/>
        </p:nvSpPr>
        <p:spPr>
          <a:xfrm>
            <a:off x="0" y="2921000"/>
            <a:ext cx="4572000" cy="2667000"/>
          </a:xfrm>
          <a:prstGeom prst="rect">
            <a:avLst/>
          </a:prstGeom>
          <a:solidFill>
            <a:srgbClr val="E6E7E8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296" name="Google Shape;296;p11"/>
          <p:cNvSpPr/>
          <p:nvPr/>
        </p:nvSpPr>
        <p:spPr>
          <a:xfrm>
            <a:off x="0" y="2908300"/>
            <a:ext cx="4572000" cy="25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297" name="Google Shape;297;p11"/>
          <p:cNvSpPr/>
          <p:nvPr/>
        </p:nvSpPr>
        <p:spPr>
          <a:xfrm>
            <a:off x="0" y="5588000"/>
            <a:ext cx="4572000" cy="812800"/>
          </a:xfrm>
          <a:prstGeom prst="rect">
            <a:avLst/>
          </a:prstGeom>
          <a:solidFill>
            <a:srgbClr val="CCE7D3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299" name="Google Shape;299;p11"/>
          <p:cNvSpPr txBox="1">
            <a:spLocks noGrp="1"/>
          </p:cNvSpPr>
          <p:nvPr>
            <p:ph type="title"/>
          </p:nvPr>
        </p:nvSpPr>
        <p:spPr>
          <a:xfrm>
            <a:off x="215899" y="144519"/>
            <a:ext cx="2792097" cy="747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ontserrat Black"/>
              <a:buNone/>
            </a:pPr>
            <a:r>
              <a:rPr lang="fa-IR" sz="2400">
                <a:latin typeface="Vazir Black" panose="020B0603030804020204" pitchFamily="34" charset="-78"/>
                <a:cs typeface="Vazir Black" panose="020B0603030804020204" pitchFamily="34" charset="-78"/>
              </a:rPr>
              <a:t>حرکات رقص</a:t>
            </a:r>
            <a:endParaRPr sz="2400" dirty="0">
              <a:latin typeface="Vazir Black" panose="020B0603030804020204" pitchFamily="34" charset="-78"/>
              <a:cs typeface="Vazir Black" panose="020B0603030804020204" pitchFamily="34" charset="-78"/>
            </a:endParaRPr>
          </a:p>
          <a:p>
            <a:pPr marL="0" lvl="0" indent="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 Medium"/>
              <a:buNone/>
            </a:pPr>
            <a:r>
              <a:rPr lang="en-US" sz="1000" b="0" dirty="0" err="1"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scratch.mit.edu</a:t>
            </a:r>
            <a:endParaRPr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300" name="Google Shape;300;p11"/>
          <p:cNvSpPr txBox="1"/>
          <p:nvPr/>
        </p:nvSpPr>
        <p:spPr>
          <a:xfrm>
            <a:off x="1678919" y="1035707"/>
            <a:ext cx="1214757" cy="228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1CB"/>
              </a:buClr>
              <a:buSzPts val="1400"/>
              <a:buFont typeface="Montserrat Black"/>
              <a:buNone/>
            </a:pPr>
            <a:r>
              <a:rPr lang="fa-IR" sz="1400" i="0" u="none" strike="noStrike" cap="none">
                <a:solidFill>
                  <a:srgbClr val="00A1CB"/>
                </a:solidFill>
                <a:latin typeface="Vazir" panose="020B0603030804020204" pitchFamily="34" charset="-78"/>
                <a:ea typeface="Montserrat Black"/>
                <a:cs typeface="Vazir" panose="020B0603030804020204" pitchFamily="34" charset="-78"/>
                <a:sym typeface="Montserrat Black"/>
              </a:rPr>
              <a:t>آماده شو</a:t>
            </a:r>
            <a:endParaRPr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303" name="Google Shape;303;p11"/>
          <p:cNvSpPr txBox="1"/>
          <p:nvPr/>
        </p:nvSpPr>
        <p:spPr>
          <a:xfrm>
            <a:off x="3055620" y="1668948"/>
            <a:ext cx="1186816" cy="409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5080" lvl="0" algn="r" rtl="1">
              <a:lnSpc>
                <a:spcPct val="111099"/>
              </a:lnSpc>
              <a:spcBef>
                <a:spcPts val="0"/>
              </a:spcBef>
              <a:spcAft>
                <a:spcPts val="0"/>
              </a:spcAft>
              <a:buClr>
                <a:srgbClr val="636466"/>
              </a:buClr>
              <a:buSzPts val="900"/>
              <a:buFont typeface="Roboto Medium"/>
              <a:buNone/>
            </a:pPr>
            <a:r>
              <a:rPr lang="fa-IR" sz="900" b="0" i="0" u="none" strike="noStrike" cap="none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برای دیدن حرکت‌های مختلف یک رقص بر روی </a:t>
            </a:r>
            <a:r>
              <a:rPr lang="fa-IR" sz="900" i="0" u="none" strike="noStrike" cap="none">
                <a:solidFill>
                  <a:srgbClr val="636466"/>
                </a:solidFill>
                <a:latin typeface="Vazir Bold" panose="020B0603030804020204" pitchFamily="34" charset="-78"/>
                <a:ea typeface="Roboto Medium"/>
                <a:cs typeface="Vazir Bold" panose="020B0603030804020204" pitchFamily="34" charset="-78"/>
                <a:sym typeface="Roboto Medium"/>
              </a:rPr>
              <a:t>حالت‌ها</a:t>
            </a:r>
            <a:r>
              <a:rPr lang="fa-IR" sz="900" b="0" i="0" u="none" strike="noStrike" cap="none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 کلیک کنید.</a:t>
            </a:r>
            <a:endParaRPr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cxnSp>
        <p:nvCxnSpPr>
          <p:cNvPr id="306" name="Google Shape;306;p11"/>
          <p:cNvCxnSpPr/>
          <p:nvPr/>
        </p:nvCxnSpPr>
        <p:spPr>
          <a:xfrm flipH="1">
            <a:off x="2044699" y="1320800"/>
            <a:ext cx="1" cy="990601"/>
          </a:xfrm>
          <a:prstGeom prst="straightConnector1">
            <a:avLst/>
          </a:prstGeom>
          <a:noFill/>
          <a:ln w="12700" cap="flat" cmpd="sng">
            <a:solidFill>
              <a:srgbClr val="D1D3D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08" name="Google Shape;308;p11"/>
          <p:cNvSpPr/>
          <p:nvPr/>
        </p:nvSpPr>
        <p:spPr>
          <a:xfrm>
            <a:off x="1514228" y="3362494"/>
            <a:ext cx="560159" cy="20522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21600"/>
                </a:moveTo>
                <a:lnTo>
                  <a:pt x="21600" y="9135"/>
                </a:lnTo>
                <a:lnTo>
                  <a:pt x="21345" y="5602"/>
                </a:lnTo>
                <a:lnTo>
                  <a:pt x="20648" y="2710"/>
                </a:lnTo>
                <a:lnTo>
                  <a:pt x="19614" y="747"/>
                </a:lnTo>
                <a:lnTo>
                  <a:pt x="18346" y="0"/>
                </a:lnTo>
                <a:lnTo>
                  <a:pt x="2776" y="9"/>
                </a:lnTo>
                <a:lnTo>
                  <a:pt x="1679" y="1068"/>
                </a:lnTo>
                <a:lnTo>
                  <a:pt x="798" y="3067"/>
                </a:lnTo>
                <a:lnTo>
                  <a:pt x="213" y="5792"/>
                </a:lnTo>
                <a:lnTo>
                  <a:pt x="0" y="9027"/>
                </a:lnTo>
                <a:lnTo>
                  <a:pt x="0" y="9064"/>
                </a:lnTo>
                <a:lnTo>
                  <a:pt x="2" y="9099"/>
                </a:lnTo>
                <a:lnTo>
                  <a:pt x="2" y="9135"/>
                </a:ln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chemeClr val="bg1"/>
          </a:solidFill>
          <a:ln w="12675" cap="flat" cmpd="sng">
            <a:solidFill>
              <a:srgbClr val="D1D3D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311" name="Google Shape;311;p11"/>
          <p:cNvSpPr/>
          <p:nvPr/>
        </p:nvSpPr>
        <p:spPr>
          <a:xfrm>
            <a:off x="3073555" y="1412612"/>
            <a:ext cx="649060" cy="20522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21600"/>
                </a:moveTo>
                <a:lnTo>
                  <a:pt x="21600" y="9135"/>
                </a:lnTo>
                <a:lnTo>
                  <a:pt x="21380" y="5602"/>
                </a:lnTo>
                <a:lnTo>
                  <a:pt x="20779" y="2710"/>
                </a:lnTo>
                <a:lnTo>
                  <a:pt x="19886" y="747"/>
                </a:lnTo>
                <a:lnTo>
                  <a:pt x="18792" y="0"/>
                </a:lnTo>
                <a:lnTo>
                  <a:pt x="2396" y="9"/>
                </a:lnTo>
                <a:lnTo>
                  <a:pt x="1449" y="1068"/>
                </a:lnTo>
                <a:lnTo>
                  <a:pt x="689" y="3067"/>
                </a:lnTo>
                <a:lnTo>
                  <a:pt x="184" y="5792"/>
                </a:lnTo>
                <a:lnTo>
                  <a:pt x="0" y="9027"/>
                </a:lnTo>
                <a:lnTo>
                  <a:pt x="0" y="9064"/>
                </a:lnTo>
                <a:lnTo>
                  <a:pt x="2" y="9099"/>
                </a:lnTo>
                <a:lnTo>
                  <a:pt x="2" y="9135"/>
                </a:ln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chemeClr val="bg1"/>
          </a:solidFill>
          <a:ln w="12675" cap="flat" cmpd="sng">
            <a:solidFill>
              <a:srgbClr val="D1D3D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fa-IR" sz="800" b="0" i="0" u="none" strike="noStrike" cap="none">
                <a:solidFill>
                  <a:srgbClr val="588ECA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rPr>
              <a:t>       حالت‌ها</a:t>
            </a:r>
            <a:r>
              <a:rPr lang="fa-IR" sz="900" b="0" i="0" u="none" strike="noStrike" cap="none">
                <a:solidFill>
                  <a:srgbClr val="588ECA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rPr>
              <a:t> </a:t>
            </a:r>
            <a:endParaRPr sz="900" b="0" i="0" u="none" strike="noStrike" cap="none">
              <a:solidFill>
                <a:srgbClr val="588ECA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312" name="Google Shape;312;p11"/>
          <p:cNvSpPr txBox="1"/>
          <p:nvPr/>
        </p:nvSpPr>
        <p:spPr>
          <a:xfrm>
            <a:off x="250190" y="1932938"/>
            <a:ext cx="808989" cy="268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52705" marR="5080" lvl="0" indent="-40641" algn="ctr" rtl="0">
              <a:lnSpc>
                <a:spcPct val="111099"/>
              </a:lnSpc>
              <a:spcBef>
                <a:spcPts val="0"/>
              </a:spcBef>
              <a:spcAft>
                <a:spcPts val="0"/>
              </a:spcAft>
              <a:buClr>
                <a:srgbClr val="636466"/>
              </a:buClr>
              <a:buSzPts val="900"/>
              <a:buFont typeface="Roboto Medium"/>
              <a:buNone/>
            </a:pPr>
            <a:r>
              <a:rPr lang="fa-IR" sz="900" b="0" i="0" u="none" strike="noStrike" cap="none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یک رقصنده</a:t>
            </a:r>
          </a:p>
          <a:p>
            <a:pPr marL="52705" marR="5080" lvl="0" indent="-40641" algn="ctr" rtl="0">
              <a:lnSpc>
                <a:spcPct val="111099"/>
              </a:lnSpc>
              <a:spcBef>
                <a:spcPts val="0"/>
              </a:spcBef>
              <a:spcAft>
                <a:spcPts val="0"/>
              </a:spcAft>
              <a:buClr>
                <a:srgbClr val="636466"/>
              </a:buClr>
              <a:buSzPts val="900"/>
              <a:buFont typeface="Roboto Medium"/>
              <a:buNone/>
            </a:pPr>
            <a:r>
              <a:rPr lang="fa-IR" sz="900" b="0" i="0" u="none" strike="noStrike" cap="none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 را انتخاب کنید.</a:t>
            </a:r>
            <a:endParaRPr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313" name="Google Shape;313;p11"/>
          <p:cNvSpPr/>
          <p:nvPr/>
        </p:nvSpPr>
        <p:spPr>
          <a:xfrm>
            <a:off x="461888" y="1415940"/>
            <a:ext cx="412396" cy="412396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314" name="Google Shape;314;p11"/>
          <p:cNvSpPr/>
          <p:nvPr/>
        </p:nvSpPr>
        <p:spPr>
          <a:xfrm>
            <a:off x="461890" y="1415941"/>
            <a:ext cx="412395" cy="412395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00" y="21600"/>
                </a:moveTo>
                <a:lnTo>
                  <a:pt x="13276" y="21315"/>
                </a:lnTo>
                <a:lnTo>
                  <a:pt x="15550" y="20502"/>
                </a:lnTo>
                <a:lnTo>
                  <a:pt x="17555" y="19227"/>
                </a:lnTo>
                <a:lnTo>
                  <a:pt x="19227" y="17555"/>
                </a:lnTo>
                <a:lnTo>
                  <a:pt x="20502" y="15550"/>
                </a:lnTo>
                <a:lnTo>
                  <a:pt x="21315" y="13276"/>
                </a:lnTo>
                <a:lnTo>
                  <a:pt x="21600" y="10800"/>
                </a:lnTo>
                <a:lnTo>
                  <a:pt x="21315" y="8324"/>
                </a:lnTo>
                <a:lnTo>
                  <a:pt x="20502" y="6050"/>
                </a:lnTo>
                <a:lnTo>
                  <a:pt x="19227" y="4045"/>
                </a:lnTo>
                <a:lnTo>
                  <a:pt x="17555" y="2373"/>
                </a:lnTo>
                <a:lnTo>
                  <a:pt x="15550" y="1098"/>
                </a:lnTo>
                <a:lnTo>
                  <a:pt x="13276" y="285"/>
                </a:lnTo>
                <a:lnTo>
                  <a:pt x="10800" y="0"/>
                </a:lnTo>
                <a:lnTo>
                  <a:pt x="8324" y="285"/>
                </a:lnTo>
                <a:lnTo>
                  <a:pt x="6050" y="1098"/>
                </a:lnTo>
                <a:lnTo>
                  <a:pt x="4045" y="2373"/>
                </a:lnTo>
                <a:lnTo>
                  <a:pt x="2373" y="4045"/>
                </a:lnTo>
                <a:lnTo>
                  <a:pt x="1098" y="6050"/>
                </a:lnTo>
                <a:lnTo>
                  <a:pt x="285" y="8324"/>
                </a:lnTo>
                <a:lnTo>
                  <a:pt x="0" y="10800"/>
                </a:lnTo>
                <a:lnTo>
                  <a:pt x="285" y="13276"/>
                </a:lnTo>
                <a:lnTo>
                  <a:pt x="1098" y="15550"/>
                </a:lnTo>
                <a:lnTo>
                  <a:pt x="2373" y="17555"/>
                </a:lnTo>
                <a:lnTo>
                  <a:pt x="4045" y="19227"/>
                </a:lnTo>
                <a:lnTo>
                  <a:pt x="6050" y="20502"/>
                </a:lnTo>
                <a:lnTo>
                  <a:pt x="8324" y="21315"/>
                </a:lnTo>
                <a:lnTo>
                  <a:pt x="10800" y="21600"/>
                </a:lnTo>
                <a:close/>
              </a:path>
            </a:pathLst>
          </a:custGeom>
          <a:noFill/>
          <a:ln w="19050" cap="flat" cmpd="sng">
            <a:solidFill>
              <a:srgbClr val="00A1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315" name="Google Shape;315;p11"/>
          <p:cNvSpPr/>
          <p:nvPr/>
        </p:nvSpPr>
        <p:spPr>
          <a:xfrm>
            <a:off x="1167764" y="1416894"/>
            <a:ext cx="712472" cy="71247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9290" y="0"/>
                </a:moveTo>
                <a:lnTo>
                  <a:pt x="2310" y="0"/>
                </a:lnTo>
                <a:lnTo>
                  <a:pt x="975" y="36"/>
                </a:lnTo>
                <a:lnTo>
                  <a:pt x="289" y="289"/>
                </a:lnTo>
                <a:lnTo>
                  <a:pt x="36" y="975"/>
                </a:lnTo>
                <a:lnTo>
                  <a:pt x="0" y="2310"/>
                </a:lnTo>
                <a:lnTo>
                  <a:pt x="0" y="19290"/>
                </a:lnTo>
                <a:lnTo>
                  <a:pt x="36" y="20625"/>
                </a:lnTo>
                <a:lnTo>
                  <a:pt x="289" y="21311"/>
                </a:lnTo>
                <a:lnTo>
                  <a:pt x="975" y="21564"/>
                </a:lnTo>
                <a:lnTo>
                  <a:pt x="2310" y="21600"/>
                </a:lnTo>
                <a:lnTo>
                  <a:pt x="19290" y="21600"/>
                </a:lnTo>
                <a:lnTo>
                  <a:pt x="20625" y="21564"/>
                </a:lnTo>
                <a:lnTo>
                  <a:pt x="21311" y="21311"/>
                </a:lnTo>
                <a:lnTo>
                  <a:pt x="21564" y="20625"/>
                </a:lnTo>
                <a:lnTo>
                  <a:pt x="21600" y="19290"/>
                </a:lnTo>
                <a:lnTo>
                  <a:pt x="21600" y="2310"/>
                </a:lnTo>
                <a:lnTo>
                  <a:pt x="21564" y="975"/>
                </a:lnTo>
                <a:lnTo>
                  <a:pt x="21311" y="289"/>
                </a:lnTo>
                <a:lnTo>
                  <a:pt x="20625" y="36"/>
                </a:lnTo>
                <a:lnTo>
                  <a:pt x="1929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316" name="Google Shape;316;p11"/>
          <p:cNvSpPr/>
          <p:nvPr/>
        </p:nvSpPr>
        <p:spPr>
          <a:xfrm>
            <a:off x="1457446" y="1454311"/>
            <a:ext cx="400117" cy="505603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317" name="Google Shape;317;p11"/>
          <p:cNvSpPr/>
          <p:nvPr/>
        </p:nvSpPr>
        <p:spPr>
          <a:xfrm>
            <a:off x="1167764" y="1416894"/>
            <a:ext cx="712472" cy="71247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310" y="0"/>
                </a:moveTo>
                <a:lnTo>
                  <a:pt x="975" y="36"/>
                </a:lnTo>
                <a:lnTo>
                  <a:pt x="289" y="289"/>
                </a:lnTo>
                <a:lnTo>
                  <a:pt x="36" y="975"/>
                </a:lnTo>
                <a:lnTo>
                  <a:pt x="0" y="2310"/>
                </a:lnTo>
                <a:lnTo>
                  <a:pt x="0" y="19290"/>
                </a:lnTo>
                <a:lnTo>
                  <a:pt x="36" y="20625"/>
                </a:lnTo>
                <a:lnTo>
                  <a:pt x="289" y="21311"/>
                </a:lnTo>
                <a:lnTo>
                  <a:pt x="975" y="21564"/>
                </a:lnTo>
                <a:lnTo>
                  <a:pt x="2310" y="21600"/>
                </a:lnTo>
                <a:lnTo>
                  <a:pt x="19290" y="21600"/>
                </a:lnTo>
                <a:lnTo>
                  <a:pt x="20625" y="21564"/>
                </a:lnTo>
                <a:lnTo>
                  <a:pt x="21311" y="21311"/>
                </a:lnTo>
                <a:lnTo>
                  <a:pt x="21564" y="20625"/>
                </a:lnTo>
                <a:lnTo>
                  <a:pt x="21600" y="19290"/>
                </a:lnTo>
                <a:lnTo>
                  <a:pt x="21600" y="2310"/>
                </a:lnTo>
                <a:lnTo>
                  <a:pt x="21564" y="975"/>
                </a:lnTo>
                <a:lnTo>
                  <a:pt x="21311" y="289"/>
                </a:lnTo>
                <a:lnTo>
                  <a:pt x="20625" y="36"/>
                </a:lnTo>
                <a:lnTo>
                  <a:pt x="19290" y="0"/>
                </a:lnTo>
                <a:lnTo>
                  <a:pt x="2310" y="0"/>
                </a:lnTo>
                <a:close/>
              </a:path>
            </a:pathLst>
          </a:custGeom>
          <a:noFill/>
          <a:ln w="19050" cap="flat" cmpd="sng">
            <a:solidFill>
              <a:srgbClr val="00A1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318" name="Google Shape;318;p11"/>
          <p:cNvSpPr txBox="1"/>
          <p:nvPr/>
        </p:nvSpPr>
        <p:spPr>
          <a:xfrm>
            <a:off x="1213990" y="1967588"/>
            <a:ext cx="620396" cy="127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800"/>
              <a:buFont typeface="Roboto Medium"/>
              <a:buNone/>
            </a:pPr>
            <a:r>
              <a:rPr lang="en-US" sz="800" b="0" i="0" u="none" strike="noStrike" cap="none">
                <a:solidFill>
                  <a:srgbClr val="231F20"/>
                </a:solidFill>
                <a:latin typeface="Roboto Medium"/>
                <a:ea typeface="Roboto Medium"/>
                <a:cs typeface="Roboto Medium"/>
                <a:sym typeface="Roboto Medium"/>
              </a:rPr>
              <a:t>Ten80 Dance</a:t>
            </a:r>
            <a:endParaRPr/>
          </a:p>
        </p:txBody>
      </p:sp>
      <p:sp>
        <p:nvSpPr>
          <p:cNvPr id="326" name="Google Shape;326;p11"/>
          <p:cNvSpPr txBox="1"/>
          <p:nvPr/>
        </p:nvSpPr>
        <p:spPr>
          <a:xfrm>
            <a:off x="1372295" y="2518056"/>
            <a:ext cx="3350295" cy="391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54927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466"/>
              </a:buClr>
              <a:buSzPts val="900"/>
              <a:buFont typeface="Roboto Medium"/>
              <a:buNone/>
            </a:pPr>
            <a:r>
              <a:rPr lang="fa-IR" sz="900" b="0" i="0" u="none" strike="noStrike" cap="none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برای اینکه بتوانید فقط رقصنده‌ها را ببینید بر</a:t>
            </a:r>
          </a:p>
          <a:p>
            <a:pPr marL="0" marR="0" lvl="0" indent="54927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466"/>
              </a:buClr>
              <a:buSzPts val="900"/>
              <a:buFont typeface="Roboto Medium"/>
              <a:buNone/>
            </a:pPr>
            <a:r>
              <a:rPr lang="fa-IR" sz="900" b="0" i="0" u="none" strike="noStrike" cap="none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 روی گروه </a:t>
            </a:r>
            <a:r>
              <a:rPr lang="fa-IR" sz="900" b="1" i="0" u="none" strike="noStrike" cap="none">
                <a:solidFill>
                  <a:srgbClr val="636466"/>
                </a:solidFill>
                <a:latin typeface="Vazir Bold" panose="020B0603030804020204" pitchFamily="34" charset="-78"/>
                <a:ea typeface="Roboto Medium"/>
                <a:cs typeface="Vazir Bold" panose="020B0603030804020204" pitchFamily="34" charset="-78"/>
                <a:sym typeface="Roboto Medium"/>
              </a:rPr>
              <a:t>رقص</a:t>
            </a:r>
            <a:r>
              <a:rPr lang="fa-IR" sz="900" b="0" i="0" u="none" strike="noStrike" cap="none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 درکتابخانه شکلک‌ها کلیک کنید.</a:t>
            </a:r>
            <a:endParaRPr dirty="0">
              <a:latin typeface="Vazir" panose="020B0603030804020204" pitchFamily="34" charset="-78"/>
              <a:cs typeface="Vazir" panose="020B0603030804020204" pitchFamily="34" charset="-78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Times New Roman"/>
              <a:buNone/>
            </a:pPr>
            <a:endParaRPr sz="900" b="0" i="0" u="none" strike="noStrike" cap="none" dirty="0">
              <a:solidFill>
                <a:srgbClr val="636466"/>
              </a:solidFill>
              <a:latin typeface="Vazir" panose="020B0603030804020204" pitchFamily="34" charset="-78"/>
              <a:ea typeface="Roboto Medium"/>
              <a:cs typeface="Vazir" panose="020B0603030804020204" pitchFamily="34" charset="-78"/>
              <a:sym typeface="Roboto Medium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Times New Roman"/>
              <a:buNone/>
            </a:pPr>
            <a:endParaRPr sz="900" b="0" i="0" u="none" strike="noStrike" cap="none" dirty="0">
              <a:solidFill>
                <a:srgbClr val="636466"/>
              </a:solidFill>
              <a:latin typeface="Vazir" panose="020B0603030804020204" pitchFamily="34" charset="-78"/>
              <a:ea typeface="Roboto Medium"/>
              <a:cs typeface="Vazir" panose="020B0603030804020204" pitchFamily="34" charset="-78"/>
              <a:sym typeface="Roboto Medium"/>
            </a:endParaRPr>
          </a:p>
        </p:txBody>
      </p:sp>
      <p:sp>
        <p:nvSpPr>
          <p:cNvPr id="330" name="Google Shape;330;p11"/>
          <p:cNvSpPr txBox="1"/>
          <p:nvPr/>
        </p:nvSpPr>
        <p:spPr>
          <a:xfrm>
            <a:off x="1213990" y="5958389"/>
            <a:ext cx="1441451" cy="191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636466"/>
              </a:buClr>
              <a:buSzPts val="900"/>
              <a:buFont typeface="Roboto Medium"/>
              <a:buNone/>
            </a:pPr>
            <a:r>
              <a:rPr lang="fa-IR" sz="900" b="0" i="0" u="none" strike="noStrike" cap="none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برای شروع پرچم سبز را بزن.</a:t>
            </a:r>
            <a:endParaRPr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331" name="Google Shape;331;p11"/>
          <p:cNvSpPr/>
          <p:nvPr/>
        </p:nvSpPr>
        <p:spPr>
          <a:xfrm>
            <a:off x="2854274" y="5911544"/>
            <a:ext cx="469393" cy="232601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332" name="Google Shape;332;p11"/>
          <p:cNvSpPr/>
          <p:nvPr/>
        </p:nvSpPr>
        <p:spPr>
          <a:xfrm>
            <a:off x="2854275" y="5911544"/>
            <a:ext cx="469393" cy="23260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3506" y="0"/>
                </a:moveTo>
                <a:lnTo>
                  <a:pt x="1479" y="111"/>
                </a:lnTo>
                <a:lnTo>
                  <a:pt x="438" y="885"/>
                </a:lnTo>
                <a:lnTo>
                  <a:pt x="55" y="2985"/>
                </a:lnTo>
                <a:lnTo>
                  <a:pt x="0" y="7076"/>
                </a:lnTo>
                <a:lnTo>
                  <a:pt x="0" y="14524"/>
                </a:lnTo>
                <a:lnTo>
                  <a:pt x="55" y="18615"/>
                </a:lnTo>
                <a:lnTo>
                  <a:pt x="438" y="20715"/>
                </a:lnTo>
                <a:lnTo>
                  <a:pt x="1479" y="21489"/>
                </a:lnTo>
                <a:lnTo>
                  <a:pt x="3506" y="21600"/>
                </a:lnTo>
                <a:lnTo>
                  <a:pt x="18094" y="21600"/>
                </a:lnTo>
                <a:lnTo>
                  <a:pt x="20121" y="21489"/>
                </a:lnTo>
                <a:lnTo>
                  <a:pt x="21162" y="20715"/>
                </a:lnTo>
                <a:lnTo>
                  <a:pt x="21545" y="18615"/>
                </a:lnTo>
                <a:lnTo>
                  <a:pt x="21600" y="14524"/>
                </a:lnTo>
                <a:lnTo>
                  <a:pt x="21600" y="7076"/>
                </a:lnTo>
                <a:lnTo>
                  <a:pt x="21545" y="2985"/>
                </a:lnTo>
                <a:lnTo>
                  <a:pt x="21162" y="885"/>
                </a:lnTo>
                <a:lnTo>
                  <a:pt x="20121" y="111"/>
                </a:lnTo>
                <a:lnTo>
                  <a:pt x="18094" y="0"/>
                </a:lnTo>
                <a:lnTo>
                  <a:pt x="3506" y="0"/>
                </a:lnTo>
                <a:close/>
              </a:path>
            </a:pathLst>
          </a:custGeom>
          <a:noFill/>
          <a:ln w="19050" cap="flat" cmpd="sng">
            <a:solidFill>
              <a:srgbClr val="6BA88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cxnSp>
        <p:nvCxnSpPr>
          <p:cNvPr id="333" name="Google Shape;333;p11"/>
          <p:cNvCxnSpPr/>
          <p:nvPr/>
        </p:nvCxnSpPr>
        <p:spPr>
          <a:xfrm>
            <a:off x="2647949" y="6029197"/>
            <a:ext cx="244349" cy="1"/>
          </a:xfrm>
          <a:prstGeom prst="straightConnector1">
            <a:avLst/>
          </a:prstGeom>
          <a:noFill/>
          <a:ln w="12700" cap="flat" cmpd="sng">
            <a:solidFill>
              <a:srgbClr val="63646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7" name="Google Shape;860;p23">
            <a:extLst>
              <a:ext uri="{FF2B5EF4-FFF2-40B4-BE49-F238E27FC236}">
                <a16:creationId xmlns:a16="http://schemas.microsoft.com/office/drawing/2014/main" id="{2DB6D044-18FB-2D41-867D-877E2E7B2794}"/>
              </a:ext>
            </a:extLst>
          </p:cNvPr>
          <p:cNvSpPr txBox="1"/>
          <p:nvPr/>
        </p:nvSpPr>
        <p:spPr>
          <a:xfrm>
            <a:off x="1686393" y="5699062"/>
            <a:ext cx="1199214" cy="238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BA883"/>
              </a:buClr>
              <a:buSzPts val="1400"/>
              <a:buFont typeface="Montserrat Black"/>
              <a:buNone/>
            </a:pPr>
            <a:r>
              <a:rPr lang="fa-IR" sz="1400" i="0" u="none" strike="noStrike" cap="none">
                <a:solidFill>
                  <a:srgbClr val="6BA883"/>
                </a:solidFill>
                <a:latin typeface="Vazir" panose="020B0603030804020204" pitchFamily="34" charset="-78"/>
                <a:ea typeface="Montserrat Black"/>
                <a:cs typeface="Vazir" panose="020B0603030804020204" pitchFamily="34" charset="-78"/>
                <a:sym typeface="Montserrat Black"/>
              </a:rPr>
              <a:t>امتحانش کن</a:t>
            </a:r>
            <a:endParaRPr sz="1800" i="0" u="none" strike="noStrike" cap="none" dirty="0">
              <a:solidFill>
                <a:srgbClr val="000000"/>
              </a:solidFill>
              <a:latin typeface="Vazir" panose="020B0603030804020204" pitchFamily="34" charset="-78"/>
              <a:ea typeface="Montserrat Black"/>
              <a:cs typeface="Vazir" panose="020B0603030804020204" pitchFamily="34" charset="-78"/>
              <a:sym typeface="Montserrat Black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3CEE89A-F2ED-4490-900A-3E31BD96BC9D}"/>
              </a:ext>
            </a:extLst>
          </p:cNvPr>
          <p:cNvSpPr/>
          <p:nvPr/>
        </p:nvSpPr>
        <p:spPr>
          <a:xfrm>
            <a:off x="2226352" y="3354365"/>
            <a:ext cx="179472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686434" algn="r" rtl="1">
              <a:spcBef>
                <a:spcPts val="800"/>
              </a:spcBef>
              <a:buClr>
                <a:srgbClr val="636466"/>
              </a:buClr>
              <a:buSzPts val="900"/>
            </a:pP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بر روی </a:t>
            </a:r>
            <a:r>
              <a:rPr lang="fa-IR" sz="900" b="1">
                <a:solidFill>
                  <a:srgbClr val="636466"/>
                </a:solidFill>
                <a:latin typeface="Vazir Bold" panose="020B0603030804020204" pitchFamily="34" charset="-78"/>
                <a:ea typeface="Roboto Medium"/>
                <a:cs typeface="Vazir Bold" panose="020B0603030804020204" pitchFamily="34" charset="-78"/>
                <a:sym typeface="Roboto Medium"/>
              </a:rPr>
              <a:t>کد</a:t>
            </a: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 کلیک کن.</a:t>
            </a:r>
            <a:endParaRPr lang="fa-IR"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4AD3ADA-82F2-40EE-AC4B-9C667121C575}"/>
              </a:ext>
            </a:extLst>
          </p:cNvPr>
          <p:cNvSpPr/>
          <p:nvPr/>
        </p:nvSpPr>
        <p:spPr>
          <a:xfrm>
            <a:off x="1531627" y="3046512"/>
            <a:ext cx="153118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12700">
              <a:buClr>
                <a:srgbClr val="939598"/>
              </a:buClr>
              <a:buSzPts val="1400"/>
            </a:pPr>
            <a:r>
              <a:rPr lang="fa-IR">
                <a:solidFill>
                  <a:srgbClr val="939598"/>
                </a:solidFill>
                <a:latin typeface="Vazir" panose="020B0603030804020204" pitchFamily="34" charset="-78"/>
                <a:ea typeface="Montserrat Black"/>
                <a:cs typeface="Vazir" panose="020B0603030804020204" pitchFamily="34" charset="-78"/>
                <a:sym typeface="Montserrat Black"/>
              </a:rPr>
              <a:t>این کد را اضافه کن</a:t>
            </a:r>
            <a:endParaRPr lang="fa-IR" sz="1800" dirty="0">
              <a:latin typeface="Vazir" panose="020B0603030804020204" pitchFamily="34" charset="-78"/>
              <a:ea typeface="Montserrat Black"/>
              <a:cs typeface="Vazir" panose="020B0603030804020204" pitchFamily="34" charset="-78"/>
              <a:sym typeface="Montserrat Black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E7B9FDB-223C-47F3-A4DD-C0C1801B7153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6461" b="34999"/>
          <a:stretch/>
        </p:blipFill>
        <p:spPr>
          <a:xfrm>
            <a:off x="2206231" y="1439864"/>
            <a:ext cx="725420" cy="768697"/>
          </a:xfrm>
          <a:prstGeom prst="rect">
            <a:avLst/>
          </a:prstGeom>
        </p:spPr>
      </p:pic>
      <p:sp>
        <p:nvSpPr>
          <p:cNvPr id="305" name="Google Shape;305;p11"/>
          <p:cNvSpPr/>
          <p:nvPr/>
        </p:nvSpPr>
        <p:spPr>
          <a:xfrm>
            <a:off x="2209269" y="1416892"/>
            <a:ext cx="737770" cy="812915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231" y="0"/>
                </a:moveTo>
                <a:lnTo>
                  <a:pt x="941" y="32"/>
                </a:lnTo>
                <a:lnTo>
                  <a:pt x="279" y="253"/>
                </a:lnTo>
                <a:lnTo>
                  <a:pt x="35" y="854"/>
                </a:lnTo>
                <a:lnTo>
                  <a:pt x="0" y="2025"/>
                </a:lnTo>
                <a:lnTo>
                  <a:pt x="0" y="19575"/>
                </a:lnTo>
                <a:lnTo>
                  <a:pt x="35" y="20746"/>
                </a:lnTo>
                <a:lnTo>
                  <a:pt x="279" y="21347"/>
                </a:lnTo>
                <a:lnTo>
                  <a:pt x="941" y="21568"/>
                </a:lnTo>
                <a:lnTo>
                  <a:pt x="2231" y="21600"/>
                </a:lnTo>
                <a:lnTo>
                  <a:pt x="19369" y="21600"/>
                </a:lnTo>
                <a:lnTo>
                  <a:pt x="20659" y="21568"/>
                </a:lnTo>
                <a:lnTo>
                  <a:pt x="21321" y="21347"/>
                </a:lnTo>
                <a:lnTo>
                  <a:pt x="21565" y="20746"/>
                </a:lnTo>
                <a:lnTo>
                  <a:pt x="21600" y="19575"/>
                </a:lnTo>
                <a:lnTo>
                  <a:pt x="21600" y="2025"/>
                </a:lnTo>
                <a:lnTo>
                  <a:pt x="21565" y="854"/>
                </a:lnTo>
                <a:lnTo>
                  <a:pt x="21321" y="253"/>
                </a:lnTo>
                <a:lnTo>
                  <a:pt x="20659" y="32"/>
                </a:lnTo>
                <a:lnTo>
                  <a:pt x="19369" y="0"/>
                </a:lnTo>
                <a:lnTo>
                  <a:pt x="2231" y="0"/>
                </a:lnTo>
                <a:close/>
              </a:path>
            </a:pathLst>
          </a:custGeom>
          <a:noFill/>
          <a:ln w="19050" cap="flat" cmpd="sng">
            <a:solidFill>
              <a:srgbClr val="00A1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310" name="Google Shape;310;p11"/>
          <p:cNvSpPr/>
          <p:nvPr/>
        </p:nvSpPr>
        <p:spPr>
          <a:xfrm>
            <a:off x="3520613" y="1470979"/>
            <a:ext cx="110794" cy="109578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l="-12578" t="-29560" r="-335434"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307" name="Google Shape;307;p11"/>
          <p:cNvSpPr/>
          <p:nvPr/>
        </p:nvSpPr>
        <p:spPr>
          <a:xfrm>
            <a:off x="1798971" y="3398787"/>
            <a:ext cx="212979" cy="145813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 t="-40750" r="-163017"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600BE45-5E3D-4B5E-87A5-8FA3B0F7D1E3}"/>
              </a:ext>
            </a:extLst>
          </p:cNvPr>
          <p:cNvSpPr/>
          <p:nvPr/>
        </p:nvSpPr>
        <p:spPr>
          <a:xfrm>
            <a:off x="1551411" y="3341993"/>
            <a:ext cx="346570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1000">
                <a:solidFill>
                  <a:srgbClr val="588ECA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rPr>
              <a:t>کد</a:t>
            </a:r>
            <a:r>
              <a:rPr lang="fa-IR" sz="1050">
                <a:solidFill>
                  <a:srgbClr val="588ECA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rPr>
              <a:t> </a:t>
            </a:r>
            <a:endParaRPr lang="en-US" sz="1000"/>
          </a:p>
        </p:txBody>
      </p:sp>
      <p:sp>
        <p:nvSpPr>
          <p:cNvPr id="298" name="Google Shape;298;p11"/>
          <p:cNvSpPr/>
          <p:nvPr/>
        </p:nvSpPr>
        <p:spPr>
          <a:xfrm>
            <a:off x="0" y="5575300"/>
            <a:ext cx="4572000" cy="25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302" name="Google Shape;302;p11"/>
          <p:cNvSpPr txBox="1"/>
          <p:nvPr/>
        </p:nvSpPr>
        <p:spPr>
          <a:xfrm>
            <a:off x="497835" y="4371021"/>
            <a:ext cx="799466" cy="5502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184150" lvl="0" indent="12700" algn="l" rtl="0">
              <a:lnSpc>
                <a:spcPct val="111099"/>
              </a:lnSpc>
              <a:spcBef>
                <a:spcPts val="0"/>
              </a:spcBef>
              <a:spcAft>
                <a:spcPts val="0"/>
              </a:spcAft>
              <a:buClr>
                <a:srgbClr val="636466"/>
              </a:buClr>
              <a:buSzPts val="900"/>
              <a:buFont typeface="Roboto Medium"/>
              <a:buNone/>
            </a:pPr>
            <a:endParaRPr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309" name="Google Shape;309;p11"/>
          <p:cNvSpPr txBox="1"/>
          <p:nvPr/>
        </p:nvSpPr>
        <p:spPr>
          <a:xfrm>
            <a:off x="394189" y="4486949"/>
            <a:ext cx="1023941" cy="268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5080" lvl="0" indent="12700" algn="r" rtl="0">
              <a:lnSpc>
                <a:spcPct val="111099"/>
              </a:lnSpc>
              <a:spcBef>
                <a:spcPts val="0"/>
              </a:spcBef>
              <a:spcAft>
                <a:spcPts val="0"/>
              </a:spcAft>
              <a:buClr>
                <a:srgbClr val="636466"/>
              </a:buClr>
              <a:buSzPts val="900"/>
              <a:buFont typeface="Roboto Medium"/>
              <a:buNone/>
            </a:pPr>
            <a:r>
              <a:rPr lang="fa-IR" sz="900" b="0" i="0" u="none" strike="noStrike" cap="none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حرکت‌های مختلف رقص را انتخاب کنید.</a:t>
            </a:r>
            <a:endParaRPr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319" name="Google Shape;319;p11"/>
          <p:cNvSpPr/>
          <p:nvPr/>
        </p:nvSpPr>
        <p:spPr>
          <a:xfrm>
            <a:off x="511636" y="3777629"/>
            <a:ext cx="484417" cy="48441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8202" y="0"/>
                </a:moveTo>
                <a:lnTo>
                  <a:pt x="3398" y="0"/>
                </a:lnTo>
                <a:lnTo>
                  <a:pt x="1433" y="53"/>
                </a:lnTo>
                <a:lnTo>
                  <a:pt x="425" y="425"/>
                </a:lnTo>
                <a:lnTo>
                  <a:pt x="53" y="1433"/>
                </a:lnTo>
                <a:lnTo>
                  <a:pt x="0" y="3398"/>
                </a:lnTo>
                <a:lnTo>
                  <a:pt x="0" y="18202"/>
                </a:lnTo>
                <a:lnTo>
                  <a:pt x="53" y="20167"/>
                </a:lnTo>
                <a:lnTo>
                  <a:pt x="425" y="21175"/>
                </a:lnTo>
                <a:lnTo>
                  <a:pt x="1433" y="21547"/>
                </a:lnTo>
                <a:lnTo>
                  <a:pt x="3398" y="21600"/>
                </a:lnTo>
                <a:lnTo>
                  <a:pt x="18202" y="21600"/>
                </a:lnTo>
                <a:lnTo>
                  <a:pt x="20167" y="21547"/>
                </a:lnTo>
                <a:lnTo>
                  <a:pt x="21175" y="21175"/>
                </a:lnTo>
                <a:lnTo>
                  <a:pt x="21547" y="20167"/>
                </a:lnTo>
                <a:lnTo>
                  <a:pt x="21600" y="18202"/>
                </a:lnTo>
                <a:lnTo>
                  <a:pt x="21600" y="3398"/>
                </a:lnTo>
                <a:lnTo>
                  <a:pt x="21547" y="1433"/>
                </a:lnTo>
                <a:lnTo>
                  <a:pt x="21175" y="425"/>
                </a:lnTo>
                <a:lnTo>
                  <a:pt x="20167" y="53"/>
                </a:lnTo>
                <a:lnTo>
                  <a:pt x="1820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320" name="Google Shape;320;p11"/>
          <p:cNvSpPr/>
          <p:nvPr/>
        </p:nvSpPr>
        <p:spPr>
          <a:xfrm>
            <a:off x="701868" y="3798022"/>
            <a:ext cx="288642" cy="364732"/>
          </a:xfrm>
          <a:prstGeom prst="rect">
            <a:avLst/>
          </a:prstGeom>
          <a:blipFill rotWithShape="1">
            <a:blip r:embed="rId1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p11"/>
          <p:cNvSpPr/>
          <p:nvPr/>
        </p:nvSpPr>
        <p:spPr>
          <a:xfrm>
            <a:off x="511636" y="3777629"/>
            <a:ext cx="484417" cy="48441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3398" y="0"/>
                </a:moveTo>
                <a:lnTo>
                  <a:pt x="1433" y="53"/>
                </a:lnTo>
                <a:lnTo>
                  <a:pt x="425" y="425"/>
                </a:lnTo>
                <a:lnTo>
                  <a:pt x="53" y="1433"/>
                </a:lnTo>
                <a:lnTo>
                  <a:pt x="0" y="3398"/>
                </a:lnTo>
                <a:lnTo>
                  <a:pt x="0" y="18202"/>
                </a:lnTo>
                <a:lnTo>
                  <a:pt x="53" y="20167"/>
                </a:lnTo>
                <a:lnTo>
                  <a:pt x="425" y="21175"/>
                </a:lnTo>
                <a:lnTo>
                  <a:pt x="1433" y="21547"/>
                </a:lnTo>
                <a:lnTo>
                  <a:pt x="3398" y="21600"/>
                </a:lnTo>
                <a:lnTo>
                  <a:pt x="18202" y="21600"/>
                </a:lnTo>
                <a:lnTo>
                  <a:pt x="20167" y="21547"/>
                </a:lnTo>
                <a:lnTo>
                  <a:pt x="21175" y="21175"/>
                </a:lnTo>
                <a:lnTo>
                  <a:pt x="21547" y="20167"/>
                </a:lnTo>
                <a:lnTo>
                  <a:pt x="21600" y="18202"/>
                </a:lnTo>
                <a:lnTo>
                  <a:pt x="21600" y="3398"/>
                </a:lnTo>
                <a:lnTo>
                  <a:pt x="21547" y="1433"/>
                </a:lnTo>
                <a:lnTo>
                  <a:pt x="21175" y="425"/>
                </a:lnTo>
                <a:lnTo>
                  <a:pt x="20167" y="53"/>
                </a:lnTo>
                <a:lnTo>
                  <a:pt x="18202" y="0"/>
                </a:lnTo>
                <a:lnTo>
                  <a:pt x="3398" y="0"/>
                </a:lnTo>
                <a:close/>
              </a:path>
            </a:pathLst>
          </a:custGeom>
          <a:noFill/>
          <a:ln w="19050" cap="flat" cmpd="sng">
            <a:solidFill>
              <a:srgbClr val="00A1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Google Shape;322;p11"/>
          <p:cNvSpPr txBox="1"/>
          <p:nvPr/>
        </p:nvSpPr>
        <p:spPr>
          <a:xfrm>
            <a:off x="539478" y="4162754"/>
            <a:ext cx="484417" cy="113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500"/>
              <a:buFont typeface="Roboto Medium"/>
              <a:buNone/>
            </a:pPr>
            <a:r>
              <a:rPr lang="en-US" sz="500" b="0" i="0" u="none" strike="noStrike" cap="none" dirty="0">
                <a:solidFill>
                  <a:srgbClr val="231F20"/>
                </a:solidFill>
                <a:latin typeface="Roboto Medium"/>
                <a:ea typeface="Roboto Medium"/>
                <a:cs typeface="Roboto Medium"/>
                <a:sym typeface="Roboto Medium"/>
              </a:rPr>
              <a:t>Ten80 Dance</a:t>
            </a:r>
            <a:endParaRPr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A9CE0D4-2B35-4B26-92B1-76C69737C78D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t="15825"/>
          <a:stretch/>
        </p:blipFill>
        <p:spPr>
          <a:xfrm>
            <a:off x="248470" y="2438860"/>
            <a:ext cx="1638750" cy="361275"/>
          </a:xfrm>
          <a:prstGeom prst="rect">
            <a:avLst/>
          </a:prstGeom>
        </p:spPr>
      </p:pic>
      <p:sp>
        <p:nvSpPr>
          <p:cNvPr id="328" name="Google Shape;328;p11"/>
          <p:cNvSpPr/>
          <p:nvPr/>
        </p:nvSpPr>
        <p:spPr>
          <a:xfrm>
            <a:off x="243840" y="2436576"/>
            <a:ext cx="1643380" cy="364719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581" y="0"/>
                </a:moveTo>
                <a:lnTo>
                  <a:pt x="405" y="119"/>
                </a:lnTo>
                <a:lnTo>
                  <a:pt x="215" y="536"/>
                </a:lnTo>
                <a:lnTo>
                  <a:pt x="62" y="1343"/>
                </a:lnTo>
                <a:lnTo>
                  <a:pt x="0" y="2632"/>
                </a:lnTo>
                <a:lnTo>
                  <a:pt x="0" y="18968"/>
                </a:lnTo>
                <a:lnTo>
                  <a:pt x="26" y="19763"/>
                </a:lnTo>
                <a:lnTo>
                  <a:pt x="118" y="20625"/>
                </a:lnTo>
                <a:lnTo>
                  <a:pt x="296" y="21317"/>
                </a:lnTo>
                <a:lnTo>
                  <a:pt x="581" y="21600"/>
                </a:lnTo>
                <a:lnTo>
                  <a:pt x="21019" y="21600"/>
                </a:lnTo>
                <a:lnTo>
                  <a:pt x="21195" y="21481"/>
                </a:lnTo>
                <a:lnTo>
                  <a:pt x="21385" y="21064"/>
                </a:lnTo>
                <a:lnTo>
                  <a:pt x="21538" y="20257"/>
                </a:lnTo>
                <a:lnTo>
                  <a:pt x="21600" y="18968"/>
                </a:lnTo>
                <a:lnTo>
                  <a:pt x="21600" y="2632"/>
                </a:lnTo>
                <a:lnTo>
                  <a:pt x="21574" y="1837"/>
                </a:lnTo>
                <a:lnTo>
                  <a:pt x="21482" y="975"/>
                </a:lnTo>
                <a:lnTo>
                  <a:pt x="21304" y="283"/>
                </a:lnTo>
                <a:lnTo>
                  <a:pt x="21019" y="0"/>
                </a:lnTo>
                <a:lnTo>
                  <a:pt x="581" y="0"/>
                </a:lnTo>
                <a:close/>
              </a:path>
            </a:pathLst>
          </a:custGeom>
          <a:noFill/>
          <a:ln w="12700" cap="flat" cmpd="sng">
            <a:solidFill>
              <a:srgbClr val="00A1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7C6301B-4B78-44FF-B0B1-53C81879455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71874" y="2661970"/>
            <a:ext cx="93656" cy="119412"/>
          </a:xfrm>
          <a:prstGeom prst="rect">
            <a:avLst/>
          </a:prstGeom>
        </p:spPr>
      </p:pic>
      <p:cxnSp>
        <p:nvCxnSpPr>
          <p:cNvPr id="67" name="Google Shape;325;p11">
            <a:extLst>
              <a:ext uri="{FF2B5EF4-FFF2-40B4-BE49-F238E27FC236}">
                <a16:creationId xmlns:a16="http://schemas.microsoft.com/office/drawing/2014/main" id="{03EDE16C-3271-4DAC-A39D-2F835A3465C0}"/>
              </a:ext>
            </a:extLst>
          </p:cNvPr>
          <p:cNvCxnSpPr/>
          <p:nvPr/>
        </p:nvCxnSpPr>
        <p:spPr>
          <a:xfrm flipH="1">
            <a:off x="1887220" y="2605510"/>
            <a:ext cx="109221" cy="1"/>
          </a:xfrm>
          <a:prstGeom prst="straightConnector1">
            <a:avLst/>
          </a:prstGeom>
          <a:noFill/>
          <a:ln w="12700" cap="flat" cmpd="sng">
            <a:solidFill>
              <a:srgbClr val="636466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5A53D971-3456-4456-87C8-AAE66E02C586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692278" y="3629749"/>
            <a:ext cx="1232026" cy="1920240"/>
          </a:xfrm>
          <a:prstGeom prst="rect">
            <a:avLst/>
          </a:prstGeom>
        </p:spPr>
      </p:pic>
      <p:cxnSp>
        <p:nvCxnSpPr>
          <p:cNvPr id="325" name="Google Shape;325;p11"/>
          <p:cNvCxnSpPr>
            <a:cxnSpLocks/>
          </p:cNvCxnSpPr>
          <p:nvPr/>
        </p:nvCxnSpPr>
        <p:spPr>
          <a:xfrm flipH="1">
            <a:off x="3014554" y="4616101"/>
            <a:ext cx="109221" cy="1"/>
          </a:xfrm>
          <a:prstGeom prst="straightConnector1">
            <a:avLst/>
          </a:prstGeom>
          <a:noFill/>
          <a:ln w="12700" cap="flat" cmpd="sng">
            <a:solidFill>
              <a:srgbClr val="63646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9DA2B2C3-4FA5-44E0-BEA7-BC0D77C2CF8C}"/>
              </a:ext>
            </a:extLst>
          </p:cNvPr>
          <p:cNvSpPr/>
          <p:nvPr/>
        </p:nvSpPr>
        <p:spPr>
          <a:xfrm>
            <a:off x="3028669" y="4376255"/>
            <a:ext cx="1269546" cy="461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184150" lvl="0" indent="12700" rtl="1">
              <a:lnSpc>
                <a:spcPct val="111099"/>
              </a:lnSpc>
              <a:buClr>
                <a:srgbClr val="636466"/>
              </a:buClr>
              <a:buSzPts val="900"/>
            </a:pP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مشخص کنید که بین حرکات مختلف رقص چقدر باید فاصله باشد.</a:t>
            </a:r>
            <a:endParaRPr lang="fa-IR"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58" name="Google Shape;324;p11">
            <a:extLst>
              <a:ext uri="{FF2B5EF4-FFF2-40B4-BE49-F238E27FC236}">
                <a16:creationId xmlns:a16="http://schemas.microsoft.com/office/drawing/2014/main" id="{0F27E72E-4CA4-E148-855A-90BD6FF1C1FD}"/>
              </a:ext>
            </a:extLst>
          </p:cNvPr>
          <p:cNvSpPr/>
          <p:nvPr/>
        </p:nvSpPr>
        <p:spPr>
          <a:xfrm flipH="1">
            <a:off x="1596017" y="4055318"/>
            <a:ext cx="212917" cy="1129457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</a:path>
            </a:pathLst>
          </a:custGeom>
          <a:noFill/>
          <a:ln w="12675" cap="flat" cmpd="sng">
            <a:solidFill>
              <a:srgbClr val="6364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cxnSp>
        <p:nvCxnSpPr>
          <p:cNvPr id="59" name="Google Shape;325;p11">
            <a:extLst>
              <a:ext uri="{FF2B5EF4-FFF2-40B4-BE49-F238E27FC236}">
                <a16:creationId xmlns:a16="http://schemas.microsoft.com/office/drawing/2014/main" id="{92A1D698-5B6B-0744-AD5C-AA373F193836}"/>
              </a:ext>
            </a:extLst>
          </p:cNvPr>
          <p:cNvCxnSpPr>
            <a:cxnSpLocks/>
          </p:cNvCxnSpPr>
          <p:nvPr/>
        </p:nvCxnSpPr>
        <p:spPr>
          <a:xfrm>
            <a:off x="1486797" y="4605740"/>
            <a:ext cx="109221" cy="1"/>
          </a:xfrm>
          <a:prstGeom prst="straightConnector1">
            <a:avLst/>
          </a:prstGeom>
          <a:noFill/>
          <a:ln w="12700" cap="flat" cmpd="sng">
            <a:solidFill>
              <a:srgbClr val="63646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24" name="Google Shape;324;p11"/>
          <p:cNvSpPr/>
          <p:nvPr/>
        </p:nvSpPr>
        <p:spPr>
          <a:xfrm>
            <a:off x="2898775" y="4239184"/>
            <a:ext cx="109221" cy="74472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</a:path>
            </a:pathLst>
          </a:custGeom>
          <a:noFill/>
          <a:ln w="12675" cap="flat" cmpd="sng">
            <a:solidFill>
              <a:srgbClr val="6364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12"/>
          <p:cNvSpPr/>
          <p:nvPr/>
        </p:nvSpPr>
        <p:spPr>
          <a:xfrm>
            <a:off x="1801366" y="5806440"/>
            <a:ext cx="969264" cy="42672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00" y="0"/>
                </a:moveTo>
                <a:lnTo>
                  <a:pt x="9335" y="99"/>
                </a:lnTo>
                <a:lnTo>
                  <a:pt x="7929" y="386"/>
                </a:lnTo>
                <a:lnTo>
                  <a:pt x="6596" y="849"/>
                </a:lnTo>
                <a:lnTo>
                  <a:pt x="5349" y="1475"/>
                </a:lnTo>
                <a:lnTo>
                  <a:pt x="4200" y="2250"/>
                </a:lnTo>
                <a:lnTo>
                  <a:pt x="3163" y="3163"/>
                </a:lnTo>
                <a:lnTo>
                  <a:pt x="2250" y="4201"/>
                </a:lnTo>
                <a:lnTo>
                  <a:pt x="1475" y="5349"/>
                </a:lnTo>
                <a:lnTo>
                  <a:pt x="386" y="7929"/>
                </a:lnTo>
                <a:lnTo>
                  <a:pt x="0" y="10800"/>
                </a:lnTo>
                <a:lnTo>
                  <a:pt x="99" y="12265"/>
                </a:lnTo>
                <a:lnTo>
                  <a:pt x="849" y="15004"/>
                </a:lnTo>
                <a:lnTo>
                  <a:pt x="2250" y="17399"/>
                </a:lnTo>
                <a:lnTo>
                  <a:pt x="3163" y="18437"/>
                </a:lnTo>
                <a:lnTo>
                  <a:pt x="4200" y="19350"/>
                </a:lnTo>
                <a:lnTo>
                  <a:pt x="5349" y="20125"/>
                </a:lnTo>
                <a:lnTo>
                  <a:pt x="6596" y="20751"/>
                </a:lnTo>
                <a:lnTo>
                  <a:pt x="7929" y="21214"/>
                </a:lnTo>
                <a:lnTo>
                  <a:pt x="9335" y="21501"/>
                </a:lnTo>
                <a:lnTo>
                  <a:pt x="10800" y="21600"/>
                </a:lnTo>
                <a:lnTo>
                  <a:pt x="12265" y="21501"/>
                </a:lnTo>
                <a:lnTo>
                  <a:pt x="13671" y="21214"/>
                </a:lnTo>
                <a:lnTo>
                  <a:pt x="15004" y="20751"/>
                </a:lnTo>
                <a:lnTo>
                  <a:pt x="16251" y="20125"/>
                </a:lnTo>
                <a:lnTo>
                  <a:pt x="17400" y="19350"/>
                </a:lnTo>
                <a:lnTo>
                  <a:pt x="18437" y="18437"/>
                </a:lnTo>
                <a:lnTo>
                  <a:pt x="19350" y="17399"/>
                </a:lnTo>
                <a:lnTo>
                  <a:pt x="20125" y="16251"/>
                </a:lnTo>
                <a:lnTo>
                  <a:pt x="21214" y="13671"/>
                </a:lnTo>
                <a:lnTo>
                  <a:pt x="21600" y="10800"/>
                </a:lnTo>
                <a:lnTo>
                  <a:pt x="21501" y="9335"/>
                </a:lnTo>
                <a:lnTo>
                  <a:pt x="20751" y="6596"/>
                </a:lnTo>
                <a:lnTo>
                  <a:pt x="19350" y="4201"/>
                </a:lnTo>
                <a:lnTo>
                  <a:pt x="18437" y="3163"/>
                </a:lnTo>
                <a:lnTo>
                  <a:pt x="17400" y="2250"/>
                </a:lnTo>
                <a:lnTo>
                  <a:pt x="16251" y="1475"/>
                </a:lnTo>
                <a:lnTo>
                  <a:pt x="15004" y="849"/>
                </a:lnTo>
                <a:lnTo>
                  <a:pt x="13671" y="386"/>
                </a:lnTo>
                <a:lnTo>
                  <a:pt x="12265" y="99"/>
                </a:lnTo>
                <a:lnTo>
                  <a:pt x="10800" y="0"/>
                </a:lnTo>
                <a:close/>
              </a:path>
            </a:pathLst>
          </a:custGeom>
          <a:solidFill>
            <a:srgbClr val="9E4266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339" name="Google Shape;339;p12"/>
          <p:cNvSpPr txBox="1"/>
          <p:nvPr/>
        </p:nvSpPr>
        <p:spPr>
          <a:xfrm>
            <a:off x="1882894" y="5942583"/>
            <a:ext cx="805816" cy="156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 Black"/>
              <a:buNone/>
            </a:pPr>
            <a:r>
              <a:rPr lang="en-US" sz="1100" b="1" i="0" u="none" strike="noStrike" cap="none">
                <a:solidFill>
                  <a:srgbClr val="FFFFFF"/>
                </a:solidFill>
                <a:latin typeface="Vazir" panose="020B0603030804020204" pitchFamily="34" charset="-78"/>
                <a:ea typeface="Roboto Black"/>
                <a:cs typeface="Vazir" panose="020B0603030804020204" pitchFamily="34" charset="-78"/>
                <a:sym typeface="Roboto Black"/>
              </a:rPr>
              <a:t>Dance Party!</a:t>
            </a:r>
            <a:endParaRPr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340" name="Google Shape;340;p12"/>
          <p:cNvSpPr/>
          <p:nvPr/>
        </p:nvSpPr>
        <p:spPr>
          <a:xfrm>
            <a:off x="0" y="0"/>
            <a:ext cx="4572000" cy="6400800"/>
          </a:xfrm>
          <a:prstGeom prst="rect">
            <a:avLst/>
          </a:prstGeom>
          <a:solidFill>
            <a:srgbClr val="F2718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341" name="Google Shape;341;p12"/>
          <p:cNvSpPr/>
          <p:nvPr/>
        </p:nvSpPr>
        <p:spPr>
          <a:xfrm>
            <a:off x="2133600" y="5867400"/>
            <a:ext cx="304801" cy="30480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00" y="0"/>
                </a:moveTo>
                <a:lnTo>
                  <a:pt x="7386" y="551"/>
                </a:lnTo>
                <a:lnTo>
                  <a:pt x="4422" y="2084"/>
                </a:lnTo>
                <a:lnTo>
                  <a:pt x="2084" y="4422"/>
                </a:lnTo>
                <a:lnTo>
                  <a:pt x="551" y="7386"/>
                </a:lnTo>
                <a:lnTo>
                  <a:pt x="0" y="10800"/>
                </a:lnTo>
                <a:lnTo>
                  <a:pt x="551" y="14213"/>
                </a:lnTo>
                <a:lnTo>
                  <a:pt x="2084" y="17178"/>
                </a:lnTo>
                <a:lnTo>
                  <a:pt x="4422" y="19516"/>
                </a:lnTo>
                <a:lnTo>
                  <a:pt x="7386" y="21049"/>
                </a:lnTo>
                <a:lnTo>
                  <a:pt x="10800" y="21600"/>
                </a:lnTo>
                <a:lnTo>
                  <a:pt x="14213" y="21049"/>
                </a:lnTo>
                <a:lnTo>
                  <a:pt x="17178" y="19516"/>
                </a:lnTo>
                <a:lnTo>
                  <a:pt x="19516" y="17178"/>
                </a:lnTo>
                <a:lnTo>
                  <a:pt x="21049" y="14213"/>
                </a:lnTo>
                <a:lnTo>
                  <a:pt x="21600" y="10800"/>
                </a:lnTo>
                <a:lnTo>
                  <a:pt x="21049" y="7386"/>
                </a:lnTo>
                <a:lnTo>
                  <a:pt x="19516" y="4422"/>
                </a:lnTo>
                <a:lnTo>
                  <a:pt x="17178" y="2084"/>
                </a:lnTo>
                <a:lnTo>
                  <a:pt x="14213" y="551"/>
                </a:lnTo>
                <a:lnTo>
                  <a:pt x="10800" y="0"/>
                </a:lnTo>
                <a:close/>
              </a:path>
            </a:pathLst>
          </a:custGeom>
          <a:solidFill>
            <a:srgbClr val="F04E6E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grpSp>
        <p:nvGrpSpPr>
          <p:cNvPr id="342" name="Google Shape;342;p12"/>
          <p:cNvGrpSpPr/>
          <p:nvPr/>
        </p:nvGrpSpPr>
        <p:grpSpPr>
          <a:xfrm>
            <a:off x="3505579" y="248457"/>
            <a:ext cx="959067" cy="666801"/>
            <a:chOff x="0" y="0"/>
            <a:chExt cx="959066" cy="666800"/>
          </a:xfrm>
        </p:grpSpPr>
        <p:sp>
          <p:nvSpPr>
            <p:cNvPr id="343" name="Google Shape;343;p12"/>
            <p:cNvSpPr/>
            <p:nvPr/>
          </p:nvSpPr>
          <p:spPr>
            <a:xfrm>
              <a:off x="0" y="38568"/>
              <a:ext cx="878458" cy="62823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474" y="0"/>
                  </a:moveTo>
                  <a:lnTo>
                    <a:pt x="0" y="14607"/>
                  </a:lnTo>
                  <a:lnTo>
                    <a:pt x="21106" y="21600"/>
                  </a:lnTo>
                  <a:lnTo>
                    <a:pt x="21600" y="18688"/>
                  </a:lnTo>
                  <a:lnTo>
                    <a:pt x="16998" y="18688"/>
                  </a:lnTo>
                  <a:lnTo>
                    <a:pt x="16016" y="18377"/>
                  </a:lnTo>
                  <a:lnTo>
                    <a:pt x="15158" y="17669"/>
                  </a:lnTo>
                  <a:lnTo>
                    <a:pt x="14488" y="16618"/>
                  </a:lnTo>
                  <a:lnTo>
                    <a:pt x="14252" y="15858"/>
                  </a:lnTo>
                  <a:lnTo>
                    <a:pt x="12473" y="15858"/>
                  </a:lnTo>
                  <a:lnTo>
                    <a:pt x="10944" y="15371"/>
                  </a:lnTo>
                  <a:lnTo>
                    <a:pt x="9417" y="14853"/>
                  </a:lnTo>
                  <a:lnTo>
                    <a:pt x="5411" y="14853"/>
                  </a:lnTo>
                  <a:lnTo>
                    <a:pt x="4435" y="14530"/>
                  </a:lnTo>
                  <a:lnTo>
                    <a:pt x="3581" y="13818"/>
                  </a:lnTo>
                  <a:lnTo>
                    <a:pt x="2914" y="12771"/>
                  </a:lnTo>
                  <a:lnTo>
                    <a:pt x="2500" y="11446"/>
                  </a:lnTo>
                  <a:lnTo>
                    <a:pt x="2407" y="9999"/>
                  </a:lnTo>
                  <a:lnTo>
                    <a:pt x="2637" y="8632"/>
                  </a:lnTo>
                  <a:lnTo>
                    <a:pt x="3151" y="7437"/>
                  </a:lnTo>
                  <a:lnTo>
                    <a:pt x="3910" y="6502"/>
                  </a:lnTo>
                  <a:lnTo>
                    <a:pt x="4875" y="5918"/>
                  </a:lnTo>
                  <a:lnTo>
                    <a:pt x="5904" y="5792"/>
                  </a:lnTo>
                  <a:lnTo>
                    <a:pt x="8135" y="5792"/>
                  </a:lnTo>
                  <a:lnTo>
                    <a:pt x="2546" y="3940"/>
                  </a:lnTo>
                  <a:lnTo>
                    <a:pt x="2676" y="3196"/>
                  </a:lnTo>
                  <a:lnTo>
                    <a:pt x="12134" y="3196"/>
                  </a:lnTo>
                  <a:lnTo>
                    <a:pt x="8095" y="1858"/>
                  </a:lnTo>
                  <a:lnTo>
                    <a:pt x="8150" y="1536"/>
                  </a:lnTo>
                  <a:lnTo>
                    <a:pt x="7129" y="1536"/>
                  </a:lnTo>
                  <a:lnTo>
                    <a:pt x="2474" y="0"/>
                  </a:lnTo>
                  <a:close/>
                </a:path>
              </a:pathLst>
            </a:custGeom>
            <a:solidFill>
              <a:srgbClr val="F04E6E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344" name="Google Shape;344;p12"/>
            <p:cNvSpPr/>
            <p:nvPr/>
          </p:nvSpPr>
          <p:spPr>
            <a:xfrm>
              <a:off x="691306" y="318390"/>
              <a:ext cx="243761" cy="2637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9705" y="0"/>
                  </a:moveTo>
                  <a:lnTo>
                    <a:pt x="1587" y="0"/>
                  </a:lnTo>
                  <a:lnTo>
                    <a:pt x="5124" y="732"/>
                  </a:lnTo>
                  <a:lnTo>
                    <a:pt x="8210" y="2410"/>
                  </a:lnTo>
                  <a:lnTo>
                    <a:pt x="10619" y="4912"/>
                  </a:lnTo>
                  <a:lnTo>
                    <a:pt x="12124" y="8114"/>
                  </a:lnTo>
                  <a:lnTo>
                    <a:pt x="12468" y="11553"/>
                  </a:lnTo>
                  <a:lnTo>
                    <a:pt x="11666" y="14804"/>
                  </a:lnTo>
                  <a:lnTo>
                    <a:pt x="9854" y="17651"/>
                  </a:lnTo>
                  <a:lnTo>
                    <a:pt x="7170" y="19878"/>
                  </a:lnTo>
                  <a:lnTo>
                    <a:pt x="3751" y="21268"/>
                  </a:lnTo>
                  <a:lnTo>
                    <a:pt x="0" y="21600"/>
                  </a:lnTo>
                  <a:lnTo>
                    <a:pt x="16584" y="21600"/>
                  </a:lnTo>
                  <a:lnTo>
                    <a:pt x="21600" y="2037"/>
                  </a:lnTo>
                  <a:lnTo>
                    <a:pt x="19003" y="2037"/>
                  </a:lnTo>
                  <a:lnTo>
                    <a:pt x="9705" y="0"/>
                  </a:lnTo>
                  <a:close/>
                </a:path>
              </a:pathLst>
            </a:custGeom>
            <a:solidFill>
              <a:srgbClr val="F04E6E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345" name="Google Shape;345;p12"/>
            <p:cNvSpPr/>
            <p:nvPr/>
          </p:nvSpPr>
          <p:spPr>
            <a:xfrm>
              <a:off x="108850" y="131532"/>
              <a:ext cx="838322" cy="2117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9911" y="0"/>
                  </a:moveTo>
                  <a:lnTo>
                    <a:pt x="0" y="0"/>
                  </a:lnTo>
                  <a:lnTo>
                    <a:pt x="20656" y="19379"/>
                  </a:lnTo>
                  <a:lnTo>
                    <a:pt x="20533" y="21600"/>
                  </a:lnTo>
                  <a:lnTo>
                    <a:pt x="21288" y="21600"/>
                  </a:lnTo>
                  <a:lnTo>
                    <a:pt x="21600" y="16389"/>
                  </a:lnTo>
                  <a:lnTo>
                    <a:pt x="19085" y="16389"/>
                  </a:lnTo>
                  <a:lnTo>
                    <a:pt x="18839" y="16027"/>
                  </a:lnTo>
                  <a:lnTo>
                    <a:pt x="18640" y="15348"/>
                  </a:lnTo>
                  <a:lnTo>
                    <a:pt x="18556" y="14700"/>
                  </a:lnTo>
                  <a:lnTo>
                    <a:pt x="17288" y="14700"/>
                  </a:lnTo>
                  <a:lnTo>
                    <a:pt x="17039" y="14327"/>
                  </a:lnTo>
                  <a:lnTo>
                    <a:pt x="16845" y="13609"/>
                  </a:lnTo>
                  <a:lnTo>
                    <a:pt x="16732" y="12609"/>
                  </a:lnTo>
                  <a:lnTo>
                    <a:pt x="16727" y="11566"/>
                  </a:lnTo>
                  <a:lnTo>
                    <a:pt x="16819" y="10601"/>
                  </a:lnTo>
                  <a:lnTo>
                    <a:pt x="16992" y="9826"/>
                  </a:lnTo>
                  <a:lnTo>
                    <a:pt x="17228" y="9353"/>
                  </a:lnTo>
                  <a:lnTo>
                    <a:pt x="17501" y="9291"/>
                  </a:lnTo>
                  <a:lnTo>
                    <a:pt x="19811" y="9291"/>
                  </a:lnTo>
                  <a:lnTo>
                    <a:pt x="17274" y="6896"/>
                  </a:lnTo>
                  <a:lnTo>
                    <a:pt x="17336" y="5843"/>
                  </a:lnTo>
                  <a:lnTo>
                    <a:pt x="16136" y="5843"/>
                  </a:lnTo>
                  <a:lnTo>
                    <a:pt x="9911" y="0"/>
                  </a:lnTo>
                  <a:close/>
                </a:path>
              </a:pathLst>
            </a:custGeom>
            <a:solidFill>
              <a:srgbClr val="F04E6E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346" name="Google Shape;346;p12"/>
            <p:cNvSpPr/>
            <p:nvPr/>
          </p:nvSpPr>
          <p:spPr>
            <a:xfrm>
              <a:off x="849577" y="238970"/>
              <a:ext cx="109489" cy="5321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9095" y="0"/>
                  </a:moveTo>
                  <a:lnTo>
                    <a:pt x="1578" y="0"/>
                  </a:lnTo>
                  <a:lnTo>
                    <a:pt x="3527" y="1522"/>
                  </a:lnTo>
                  <a:lnTo>
                    <a:pt x="5096" y="4397"/>
                  </a:lnTo>
                  <a:lnTo>
                    <a:pt x="6023" y="8297"/>
                  </a:lnTo>
                  <a:lnTo>
                    <a:pt x="6098" y="12611"/>
                  </a:lnTo>
                  <a:lnTo>
                    <a:pt x="5362" y="16564"/>
                  </a:lnTo>
                  <a:lnTo>
                    <a:pt x="3959" y="19685"/>
                  </a:lnTo>
                  <a:lnTo>
                    <a:pt x="2032" y="21505"/>
                  </a:lnTo>
                  <a:lnTo>
                    <a:pt x="0" y="21600"/>
                  </a:lnTo>
                  <a:lnTo>
                    <a:pt x="19254" y="21600"/>
                  </a:lnTo>
                  <a:lnTo>
                    <a:pt x="21600" y="1229"/>
                  </a:lnTo>
                  <a:lnTo>
                    <a:pt x="19095" y="0"/>
                  </a:lnTo>
                  <a:close/>
                </a:path>
              </a:pathLst>
            </a:custGeom>
            <a:solidFill>
              <a:srgbClr val="F04E6E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347" name="Google Shape;347;p12"/>
            <p:cNvSpPr/>
            <p:nvPr/>
          </p:nvSpPr>
          <p:spPr>
            <a:xfrm>
              <a:off x="289915" y="0"/>
              <a:ext cx="244048" cy="83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779" y="0"/>
                  </a:moveTo>
                  <a:lnTo>
                    <a:pt x="0" y="21600"/>
                  </a:lnTo>
                  <a:lnTo>
                    <a:pt x="3676" y="21600"/>
                  </a:lnTo>
                  <a:lnTo>
                    <a:pt x="4308" y="13769"/>
                  </a:lnTo>
                  <a:lnTo>
                    <a:pt x="21600" y="13769"/>
                  </a:lnTo>
                  <a:lnTo>
                    <a:pt x="1779" y="0"/>
                  </a:lnTo>
                  <a:close/>
                </a:path>
              </a:pathLst>
            </a:custGeom>
            <a:solidFill>
              <a:srgbClr val="F04E6E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348" name="Google Shape;348;p12"/>
            <p:cNvSpPr/>
            <p:nvPr/>
          </p:nvSpPr>
          <p:spPr>
            <a:xfrm>
              <a:off x="220070" y="53059"/>
              <a:ext cx="726297" cy="44674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4509" y="12835"/>
                  </a:moveTo>
                  <a:lnTo>
                    <a:pt x="9395" y="12835"/>
                  </a:lnTo>
                  <a:lnTo>
                    <a:pt x="9616" y="13072"/>
                  </a:lnTo>
                  <a:lnTo>
                    <a:pt x="9658" y="13419"/>
                  </a:lnTo>
                  <a:lnTo>
                    <a:pt x="9541" y="13656"/>
                  </a:lnTo>
                  <a:lnTo>
                    <a:pt x="9439" y="14053"/>
                  </a:lnTo>
                  <a:lnTo>
                    <a:pt x="11992" y="14053"/>
                  </a:lnTo>
                  <a:lnTo>
                    <a:pt x="12134" y="13848"/>
                  </a:lnTo>
                  <a:lnTo>
                    <a:pt x="13285" y="13028"/>
                  </a:lnTo>
                  <a:lnTo>
                    <a:pt x="14509" y="12835"/>
                  </a:lnTo>
                  <a:close/>
                  <a:moveTo>
                    <a:pt x="7696" y="19201"/>
                  </a:moveTo>
                  <a:lnTo>
                    <a:pt x="4933" y="19201"/>
                  </a:lnTo>
                  <a:lnTo>
                    <a:pt x="5938" y="19558"/>
                  </a:lnTo>
                  <a:lnTo>
                    <a:pt x="6817" y="19888"/>
                  </a:lnTo>
                  <a:lnTo>
                    <a:pt x="7695" y="20233"/>
                  </a:lnTo>
                  <a:lnTo>
                    <a:pt x="8680" y="20638"/>
                  </a:lnTo>
                  <a:lnTo>
                    <a:pt x="8739" y="21014"/>
                  </a:lnTo>
                  <a:lnTo>
                    <a:pt x="8822" y="21238"/>
                  </a:lnTo>
                  <a:lnTo>
                    <a:pt x="8691" y="21352"/>
                  </a:lnTo>
                  <a:lnTo>
                    <a:pt x="8541" y="21600"/>
                  </a:lnTo>
                  <a:lnTo>
                    <a:pt x="10692" y="21600"/>
                  </a:lnTo>
                  <a:lnTo>
                    <a:pt x="10473" y="20781"/>
                  </a:lnTo>
                  <a:lnTo>
                    <a:pt x="10412" y="19724"/>
                  </a:lnTo>
                  <a:lnTo>
                    <a:pt x="9055" y="19724"/>
                  </a:lnTo>
                  <a:lnTo>
                    <a:pt x="7696" y="19201"/>
                  </a:lnTo>
                  <a:close/>
                  <a:moveTo>
                    <a:pt x="15737" y="12237"/>
                  </a:moveTo>
                  <a:lnTo>
                    <a:pt x="8297" y="12237"/>
                  </a:lnTo>
                  <a:lnTo>
                    <a:pt x="8480" y="12549"/>
                  </a:lnTo>
                  <a:lnTo>
                    <a:pt x="8638" y="12701"/>
                  </a:lnTo>
                  <a:lnTo>
                    <a:pt x="8678" y="13050"/>
                  </a:lnTo>
                  <a:lnTo>
                    <a:pt x="8530" y="13405"/>
                  </a:lnTo>
                  <a:lnTo>
                    <a:pt x="9063" y="13405"/>
                  </a:lnTo>
                  <a:lnTo>
                    <a:pt x="9059" y="13233"/>
                  </a:lnTo>
                  <a:lnTo>
                    <a:pt x="9203" y="12952"/>
                  </a:lnTo>
                  <a:lnTo>
                    <a:pt x="9395" y="12835"/>
                  </a:lnTo>
                  <a:lnTo>
                    <a:pt x="14509" y="12835"/>
                  </a:lnTo>
                  <a:lnTo>
                    <a:pt x="14547" y="12829"/>
                  </a:lnTo>
                  <a:lnTo>
                    <a:pt x="17272" y="12829"/>
                  </a:lnTo>
                  <a:lnTo>
                    <a:pt x="15737" y="12237"/>
                  </a:lnTo>
                  <a:close/>
                  <a:moveTo>
                    <a:pt x="15300" y="12069"/>
                  </a:moveTo>
                  <a:lnTo>
                    <a:pt x="7368" y="12069"/>
                  </a:lnTo>
                  <a:lnTo>
                    <a:pt x="7530" y="12226"/>
                  </a:lnTo>
                  <a:lnTo>
                    <a:pt x="7780" y="12334"/>
                  </a:lnTo>
                  <a:lnTo>
                    <a:pt x="7623" y="12676"/>
                  </a:lnTo>
                  <a:lnTo>
                    <a:pt x="7548" y="12995"/>
                  </a:lnTo>
                  <a:lnTo>
                    <a:pt x="7328" y="13063"/>
                  </a:lnTo>
                  <a:lnTo>
                    <a:pt x="8090" y="13063"/>
                  </a:lnTo>
                  <a:lnTo>
                    <a:pt x="8055" y="12902"/>
                  </a:lnTo>
                  <a:lnTo>
                    <a:pt x="8188" y="12640"/>
                  </a:lnTo>
                  <a:lnTo>
                    <a:pt x="8297" y="12237"/>
                  </a:lnTo>
                  <a:lnTo>
                    <a:pt x="15737" y="12237"/>
                  </a:lnTo>
                  <a:lnTo>
                    <a:pt x="15300" y="12069"/>
                  </a:lnTo>
                  <a:close/>
                  <a:moveTo>
                    <a:pt x="14316" y="11690"/>
                  </a:moveTo>
                  <a:lnTo>
                    <a:pt x="6415" y="11690"/>
                  </a:lnTo>
                  <a:lnTo>
                    <a:pt x="6570" y="11863"/>
                  </a:lnTo>
                  <a:lnTo>
                    <a:pt x="6818" y="11998"/>
                  </a:lnTo>
                  <a:lnTo>
                    <a:pt x="6641" y="12334"/>
                  </a:lnTo>
                  <a:lnTo>
                    <a:pt x="6553" y="12643"/>
                  </a:lnTo>
                  <a:lnTo>
                    <a:pt x="6331" y="12675"/>
                  </a:lnTo>
                  <a:lnTo>
                    <a:pt x="7069" y="12675"/>
                  </a:lnTo>
                  <a:lnTo>
                    <a:pt x="7034" y="12578"/>
                  </a:lnTo>
                  <a:lnTo>
                    <a:pt x="7157" y="12183"/>
                  </a:lnTo>
                  <a:lnTo>
                    <a:pt x="7368" y="12069"/>
                  </a:lnTo>
                  <a:lnTo>
                    <a:pt x="15300" y="12069"/>
                  </a:lnTo>
                  <a:lnTo>
                    <a:pt x="14316" y="11690"/>
                  </a:lnTo>
                  <a:close/>
                  <a:moveTo>
                    <a:pt x="3294" y="7444"/>
                  </a:moveTo>
                  <a:lnTo>
                    <a:pt x="596" y="7444"/>
                  </a:lnTo>
                  <a:lnTo>
                    <a:pt x="1778" y="7897"/>
                  </a:lnTo>
                  <a:lnTo>
                    <a:pt x="2815" y="8900"/>
                  </a:lnTo>
                  <a:lnTo>
                    <a:pt x="3622" y="10371"/>
                  </a:lnTo>
                  <a:lnTo>
                    <a:pt x="4115" y="12226"/>
                  </a:lnTo>
                  <a:lnTo>
                    <a:pt x="4117" y="12237"/>
                  </a:lnTo>
                  <a:lnTo>
                    <a:pt x="4223" y="14281"/>
                  </a:lnTo>
                  <a:lnTo>
                    <a:pt x="3943" y="16212"/>
                  </a:lnTo>
                  <a:lnTo>
                    <a:pt x="3321" y="17897"/>
                  </a:lnTo>
                  <a:lnTo>
                    <a:pt x="2407" y="19208"/>
                  </a:lnTo>
                  <a:lnTo>
                    <a:pt x="1247" y="20015"/>
                  </a:lnTo>
                  <a:lnTo>
                    <a:pt x="0" y="20186"/>
                  </a:lnTo>
                  <a:lnTo>
                    <a:pt x="4845" y="20186"/>
                  </a:lnTo>
                  <a:lnTo>
                    <a:pt x="4753" y="20001"/>
                  </a:lnTo>
                  <a:lnTo>
                    <a:pt x="4522" y="19728"/>
                  </a:lnTo>
                  <a:lnTo>
                    <a:pt x="4764" y="19499"/>
                  </a:lnTo>
                  <a:lnTo>
                    <a:pt x="4933" y="19201"/>
                  </a:lnTo>
                  <a:lnTo>
                    <a:pt x="7696" y="19201"/>
                  </a:lnTo>
                  <a:lnTo>
                    <a:pt x="4885" y="18118"/>
                  </a:lnTo>
                  <a:lnTo>
                    <a:pt x="5576" y="13390"/>
                  </a:lnTo>
                  <a:lnTo>
                    <a:pt x="8312" y="13390"/>
                  </a:lnTo>
                  <a:lnTo>
                    <a:pt x="8127" y="13239"/>
                  </a:lnTo>
                  <a:lnTo>
                    <a:pt x="8090" y="13063"/>
                  </a:lnTo>
                  <a:lnTo>
                    <a:pt x="7328" y="13063"/>
                  </a:lnTo>
                  <a:lnTo>
                    <a:pt x="7136" y="12865"/>
                  </a:lnTo>
                  <a:lnTo>
                    <a:pt x="7069" y="12675"/>
                  </a:lnTo>
                  <a:lnTo>
                    <a:pt x="6331" y="12675"/>
                  </a:lnTo>
                  <a:lnTo>
                    <a:pt x="6152" y="12459"/>
                  </a:lnTo>
                  <a:lnTo>
                    <a:pt x="6063" y="12164"/>
                  </a:lnTo>
                  <a:lnTo>
                    <a:pt x="6203" y="11794"/>
                  </a:lnTo>
                  <a:lnTo>
                    <a:pt x="6415" y="11690"/>
                  </a:lnTo>
                  <a:lnTo>
                    <a:pt x="14316" y="11690"/>
                  </a:lnTo>
                  <a:lnTo>
                    <a:pt x="3294" y="7444"/>
                  </a:lnTo>
                  <a:close/>
                  <a:moveTo>
                    <a:pt x="19559" y="8197"/>
                  </a:moveTo>
                  <a:lnTo>
                    <a:pt x="16892" y="8197"/>
                  </a:lnTo>
                  <a:lnTo>
                    <a:pt x="17181" y="8367"/>
                  </a:lnTo>
                  <a:lnTo>
                    <a:pt x="17412" y="8703"/>
                  </a:lnTo>
                  <a:lnTo>
                    <a:pt x="17551" y="9174"/>
                  </a:lnTo>
                  <a:lnTo>
                    <a:pt x="17568" y="9696"/>
                  </a:lnTo>
                  <a:lnTo>
                    <a:pt x="17465" y="10162"/>
                  </a:lnTo>
                  <a:lnTo>
                    <a:pt x="17259" y="10526"/>
                  </a:lnTo>
                  <a:lnTo>
                    <a:pt x="16967" y="10743"/>
                  </a:lnTo>
                  <a:lnTo>
                    <a:pt x="16647" y="10761"/>
                  </a:lnTo>
                  <a:lnTo>
                    <a:pt x="18110" y="10761"/>
                  </a:lnTo>
                  <a:lnTo>
                    <a:pt x="18069" y="10630"/>
                  </a:lnTo>
                  <a:lnTo>
                    <a:pt x="18055" y="10125"/>
                  </a:lnTo>
                  <a:lnTo>
                    <a:pt x="18164" y="9639"/>
                  </a:lnTo>
                  <a:lnTo>
                    <a:pt x="18371" y="9242"/>
                  </a:lnTo>
                  <a:lnTo>
                    <a:pt x="18648" y="9007"/>
                  </a:lnTo>
                  <a:lnTo>
                    <a:pt x="18959" y="8989"/>
                  </a:lnTo>
                  <a:lnTo>
                    <a:pt x="21600" y="8989"/>
                  </a:lnTo>
                  <a:lnTo>
                    <a:pt x="19559" y="8197"/>
                  </a:lnTo>
                  <a:close/>
                  <a:moveTo>
                    <a:pt x="9335" y="0"/>
                  </a:moveTo>
                  <a:lnTo>
                    <a:pt x="3525" y="0"/>
                  </a:lnTo>
                  <a:lnTo>
                    <a:pt x="15598" y="4650"/>
                  </a:lnTo>
                  <a:lnTo>
                    <a:pt x="15318" y="6563"/>
                  </a:lnTo>
                  <a:lnTo>
                    <a:pt x="16703" y="6563"/>
                  </a:lnTo>
                  <a:lnTo>
                    <a:pt x="17213" y="3035"/>
                  </a:lnTo>
                  <a:lnTo>
                    <a:pt x="9335" y="0"/>
                  </a:lnTo>
                  <a:close/>
                  <a:moveTo>
                    <a:pt x="8312" y="13390"/>
                  </a:moveTo>
                  <a:lnTo>
                    <a:pt x="5576" y="13390"/>
                  </a:lnTo>
                  <a:lnTo>
                    <a:pt x="9744" y="14996"/>
                  </a:lnTo>
                  <a:lnTo>
                    <a:pt x="9055" y="19724"/>
                  </a:lnTo>
                  <a:lnTo>
                    <a:pt x="10412" y="19724"/>
                  </a:lnTo>
                  <a:lnTo>
                    <a:pt x="10356" y="18748"/>
                  </a:lnTo>
                  <a:lnTo>
                    <a:pt x="10624" y="16832"/>
                  </a:lnTo>
                  <a:lnTo>
                    <a:pt x="11232" y="15157"/>
                  </a:lnTo>
                  <a:lnTo>
                    <a:pt x="11992" y="14053"/>
                  </a:lnTo>
                  <a:lnTo>
                    <a:pt x="9439" y="14053"/>
                  </a:lnTo>
                  <a:lnTo>
                    <a:pt x="9249" y="13751"/>
                  </a:lnTo>
                  <a:lnTo>
                    <a:pt x="9066" y="13589"/>
                  </a:lnTo>
                  <a:lnTo>
                    <a:pt x="9063" y="13405"/>
                  </a:lnTo>
                  <a:lnTo>
                    <a:pt x="8530" y="13405"/>
                  </a:lnTo>
                  <a:lnTo>
                    <a:pt x="8327" y="13403"/>
                  </a:lnTo>
                  <a:lnTo>
                    <a:pt x="8312" y="1339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</p:grpSp>
      <p:sp>
        <p:nvSpPr>
          <p:cNvPr id="349" name="Google Shape;349;p12"/>
          <p:cNvSpPr/>
          <p:nvPr/>
        </p:nvSpPr>
        <p:spPr>
          <a:xfrm>
            <a:off x="3216618" y="515067"/>
            <a:ext cx="178795" cy="219735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350" name="Google Shape;350;p12"/>
          <p:cNvSpPr/>
          <p:nvPr/>
        </p:nvSpPr>
        <p:spPr>
          <a:xfrm>
            <a:off x="4255272" y="62130"/>
            <a:ext cx="185254" cy="231217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351" name="Google Shape;351;p12"/>
          <p:cNvSpPr/>
          <p:nvPr/>
        </p:nvSpPr>
        <p:spPr>
          <a:xfrm>
            <a:off x="2798148" y="461823"/>
            <a:ext cx="93384" cy="234416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352" name="Google Shape;352;p12"/>
          <p:cNvSpPr/>
          <p:nvPr/>
        </p:nvSpPr>
        <p:spPr>
          <a:xfrm>
            <a:off x="3762600" y="897707"/>
            <a:ext cx="80660" cy="205236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353" name="Google Shape;353;p12"/>
          <p:cNvSpPr/>
          <p:nvPr/>
        </p:nvSpPr>
        <p:spPr>
          <a:xfrm>
            <a:off x="3675438" y="526820"/>
            <a:ext cx="120323" cy="120876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354" name="Google Shape;354;p12"/>
          <p:cNvSpPr/>
          <p:nvPr/>
        </p:nvSpPr>
        <p:spPr>
          <a:xfrm>
            <a:off x="4145424" y="638271"/>
            <a:ext cx="120709" cy="120980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355" name="Google Shape;355;p12"/>
          <p:cNvSpPr txBox="1">
            <a:spLocks noGrp="1"/>
          </p:cNvSpPr>
          <p:nvPr>
            <p:ph type="title"/>
          </p:nvPr>
        </p:nvSpPr>
        <p:spPr>
          <a:xfrm>
            <a:off x="1133079" y="433114"/>
            <a:ext cx="2306322" cy="452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12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Montserrat Black"/>
              <a:buNone/>
            </a:pPr>
            <a:r>
              <a:rPr lang="fa-IR" sz="2400" b="1" i="0" u="none" strike="noStrike" cap="none">
                <a:solidFill>
                  <a:srgbClr val="FFFFFF"/>
                </a:solidFill>
                <a:latin typeface="Vazir Black" panose="020B0603030804020204" pitchFamily="34" charset="-78"/>
                <a:cs typeface="Vazir Black" panose="020B0603030804020204" pitchFamily="34" charset="-78"/>
                <a:sym typeface="Montserrat Black"/>
              </a:rPr>
              <a:t>تکرار رقص</a:t>
            </a:r>
            <a:endParaRPr sz="2400" dirty="0">
              <a:latin typeface="Vazir Black" panose="020B0603030804020204" pitchFamily="34" charset="-78"/>
              <a:cs typeface="Vazir Black" panose="020B0603030804020204" pitchFamily="34" charset="-78"/>
            </a:endParaRPr>
          </a:p>
        </p:txBody>
      </p:sp>
      <p:sp>
        <p:nvSpPr>
          <p:cNvPr id="356" name="Google Shape;356;p12"/>
          <p:cNvSpPr/>
          <p:nvPr/>
        </p:nvSpPr>
        <p:spPr>
          <a:xfrm>
            <a:off x="641343" y="1104900"/>
            <a:ext cx="3289301" cy="457200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599" y="0"/>
                </a:moveTo>
                <a:lnTo>
                  <a:pt x="1001" y="0"/>
                </a:lnTo>
                <a:lnTo>
                  <a:pt x="422" y="11"/>
                </a:lnTo>
                <a:lnTo>
                  <a:pt x="125" y="90"/>
                </a:lnTo>
                <a:lnTo>
                  <a:pt x="16" y="304"/>
                </a:lnTo>
                <a:lnTo>
                  <a:pt x="0" y="720"/>
                </a:lnTo>
                <a:lnTo>
                  <a:pt x="0" y="20880"/>
                </a:lnTo>
                <a:lnTo>
                  <a:pt x="16" y="21296"/>
                </a:lnTo>
                <a:lnTo>
                  <a:pt x="125" y="21510"/>
                </a:lnTo>
                <a:lnTo>
                  <a:pt x="422" y="21589"/>
                </a:lnTo>
                <a:lnTo>
                  <a:pt x="1001" y="21600"/>
                </a:lnTo>
                <a:lnTo>
                  <a:pt x="20599" y="21600"/>
                </a:lnTo>
                <a:lnTo>
                  <a:pt x="21178" y="21589"/>
                </a:lnTo>
                <a:lnTo>
                  <a:pt x="21475" y="21510"/>
                </a:lnTo>
                <a:lnTo>
                  <a:pt x="21584" y="21296"/>
                </a:lnTo>
                <a:lnTo>
                  <a:pt x="21600" y="20880"/>
                </a:lnTo>
                <a:lnTo>
                  <a:pt x="21600" y="720"/>
                </a:lnTo>
                <a:lnTo>
                  <a:pt x="21584" y="304"/>
                </a:lnTo>
                <a:lnTo>
                  <a:pt x="21475" y="90"/>
                </a:lnTo>
                <a:lnTo>
                  <a:pt x="21178" y="11"/>
                </a:lnTo>
                <a:lnTo>
                  <a:pt x="2059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357" name="Google Shape;357;p12"/>
          <p:cNvSpPr/>
          <p:nvPr/>
        </p:nvSpPr>
        <p:spPr>
          <a:xfrm>
            <a:off x="641343" y="1104900"/>
            <a:ext cx="3289301" cy="457200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01" y="0"/>
                </a:moveTo>
                <a:lnTo>
                  <a:pt x="422" y="11"/>
                </a:lnTo>
                <a:lnTo>
                  <a:pt x="125" y="90"/>
                </a:lnTo>
                <a:lnTo>
                  <a:pt x="16" y="304"/>
                </a:lnTo>
                <a:lnTo>
                  <a:pt x="0" y="720"/>
                </a:lnTo>
                <a:lnTo>
                  <a:pt x="0" y="20880"/>
                </a:lnTo>
                <a:lnTo>
                  <a:pt x="16" y="21296"/>
                </a:lnTo>
                <a:lnTo>
                  <a:pt x="125" y="21510"/>
                </a:lnTo>
                <a:lnTo>
                  <a:pt x="422" y="21589"/>
                </a:lnTo>
                <a:lnTo>
                  <a:pt x="1001" y="21600"/>
                </a:lnTo>
                <a:lnTo>
                  <a:pt x="20599" y="21600"/>
                </a:lnTo>
                <a:lnTo>
                  <a:pt x="21178" y="21589"/>
                </a:lnTo>
                <a:lnTo>
                  <a:pt x="21475" y="21510"/>
                </a:lnTo>
                <a:lnTo>
                  <a:pt x="21584" y="21296"/>
                </a:lnTo>
                <a:lnTo>
                  <a:pt x="21600" y="20880"/>
                </a:lnTo>
                <a:lnTo>
                  <a:pt x="21600" y="720"/>
                </a:lnTo>
                <a:lnTo>
                  <a:pt x="21584" y="304"/>
                </a:lnTo>
                <a:lnTo>
                  <a:pt x="21475" y="90"/>
                </a:lnTo>
                <a:lnTo>
                  <a:pt x="21178" y="11"/>
                </a:lnTo>
                <a:lnTo>
                  <a:pt x="20599" y="0"/>
                </a:lnTo>
                <a:lnTo>
                  <a:pt x="1001" y="0"/>
                </a:lnTo>
                <a:close/>
              </a:path>
            </a:pathLst>
          </a:custGeom>
          <a:noFill/>
          <a:ln w="76200" cap="flat" cmpd="sng">
            <a:solidFill>
              <a:srgbClr val="F04E6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358" name="Google Shape;358;p12"/>
          <p:cNvSpPr/>
          <p:nvPr/>
        </p:nvSpPr>
        <p:spPr>
          <a:xfrm>
            <a:off x="641343" y="1104900"/>
            <a:ext cx="3289301" cy="53340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599" y="0"/>
                </a:moveTo>
                <a:lnTo>
                  <a:pt x="1001" y="0"/>
                </a:lnTo>
                <a:lnTo>
                  <a:pt x="422" y="96"/>
                </a:lnTo>
                <a:lnTo>
                  <a:pt x="125" y="771"/>
                </a:lnTo>
                <a:lnTo>
                  <a:pt x="16" y="2604"/>
                </a:lnTo>
                <a:lnTo>
                  <a:pt x="0" y="6171"/>
                </a:lnTo>
                <a:lnTo>
                  <a:pt x="0" y="21600"/>
                </a:lnTo>
                <a:lnTo>
                  <a:pt x="21600" y="21600"/>
                </a:lnTo>
                <a:lnTo>
                  <a:pt x="21600" y="6171"/>
                </a:lnTo>
                <a:lnTo>
                  <a:pt x="21584" y="2604"/>
                </a:lnTo>
                <a:lnTo>
                  <a:pt x="21475" y="771"/>
                </a:lnTo>
                <a:lnTo>
                  <a:pt x="21178" y="96"/>
                </a:lnTo>
                <a:lnTo>
                  <a:pt x="20599" y="0"/>
                </a:lnTo>
                <a:close/>
              </a:path>
            </a:pathLst>
          </a:custGeom>
          <a:solidFill>
            <a:srgbClr val="F04E6E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359" name="Google Shape;359;p12"/>
          <p:cNvSpPr/>
          <p:nvPr/>
        </p:nvSpPr>
        <p:spPr>
          <a:xfrm>
            <a:off x="641343" y="1104900"/>
            <a:ext cx="3289301" cy="53340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01" y="0"/>
                </a:moveTo>
                <a:lnTo>
                  <a:pt x="422" y="96"/>
                </a:lnTo>
                <a:lnTo>
                  <a:pt x="125" y="771"/>
                </a:lnTo>
                <a:lnTo>
                  <a:pt x="16" y="2604"/>
                </a:lnTo>
                <a:lnTo>
                  <a:pt x="0" y="6171"/>
                </a:lnTo>
                <a:lnTo>
                  <a:pt x="0" y="21600"/>
                </a:lnTo>
                <a:lnTo>
                  <a:pt x="21600" y="21600"/>
                </a:lnTo>
                <a:lnTo>
                  <a:pt x="21600" y="6171"/>
                </a:lnTo>
                <a:lnTo>
                  <a:pt x="21584" y="2604"/>
                </a:lnTo>
                <a:lnTo>
                  <a:pt x="21475" y="771"/>
                </a:lnTo>
                <a:lnTo>
                  <a:pt x="21178" y="96"/>
                </a:lnTo>
                <a:lnTo>
                  <a:pt x="20599" y="0"/>
                </a:lnTo>
                <a:lnTo>
                  <a:pt x="1001" y="0"/>
                </a:lnTo>
                <a:close/>
              </a:path>
            </a:pathLst>
          </a:custGeom>
          <a:noFill/>
          <a:ln w="76200" cap="flat" cmpd="sng">
            <a:solidFill>
              <a:srgbClr val="F04E6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360" name="Google Shape;360;p12"/>
          <p:cNvSpPr txBox="1"/>
          <p:nvPr/>
        </p:nvSpPr>
        <p:spPr>
          <a:xfrm>
            <a:off x="1204862" y="1282699"/>
            <a:ext cx="2161540" cy="17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Medium"/>
              <a:buNone/>
            </a:pPr>
            <a:r>
              <a:rPr lang="fa-IR" sz="1200">
                <a:solidFill>
                  <a:srgbClr val="FFFFFF"/>
                </a:solidFill>
                <a:latin typeface="Vazir Black" panose="020B0603030804020204" pitchFamily="34" charset="-78"/>
                <a:ea typeface="Roboto Medium"/>
                <a:cs typeface="Vazir Black" panose="020B0603030804020204" pitchFamily="34" charset="-78"/>
                <a:sym typeface="Roboto Medium"/>
              </a:rPr>
              <a:t>حرکت‌های</a:t>
            </a:r>
            <a:r>
              <a:rPr lang="fa-IR" sz="1200" b="0" i="0" u="none" strike="noStrike" cap="none">
                <a:solidFill>
                  <a:srgbClr val="FFFFFF"/>
                </a:solidFill>
                <a:latin typeface="Vazir Black" panose="020B0603030804020204" pitchFamily="34" charset="-78"/>
                <a:ea typeface="Roboto Medium"/>
                <a:cs typeface="Vazir Black" panose="020B0603030804020204" pitchFamily="34" charset="-78"/>
                <a:sym typeface="Roboto Medium"/>
              </a:rPr>
              <a:t> یک رقص را تکرار کنید.</a:t>
            </a:r>
            <a:endParaRPr dirty="0">
              <a:latin typeface="Vazir Black" panose="020B0603030804020204" pitchFamily="34" charset="-78"/>
              <a:cs typeface="Vazir Black" panose="020B0603030804020204" pitchFamily="34" charset="-78"/>
            </a:endParaRPr>
          </a:p>
        </p:txBody>
      </p:sp>
      <p:sp>
        <p:nvSpPr>
          <p:cNvPr id="361" name="Google Shape;361;p12"/>
          <p:cNvSpPr/>
          <p:nvPr/>
        </p:nvSpPr>
        <p:spPr>
          <a:xfrm>
            <a:off x="867056" y="2072551"/>
            <a:ext cx="586360" cy="829818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362" name="Google Shape;362;p12"/>
          <p:cNvSpPr/>
          <p:nvPr/>
        </p:nvSpPr>
        <p:spPr>
          <a:xfrm>
            <a:off x="1624867" y="1993683"/>
            <a:ext cx="493777" cy="908686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363" name="Google Shape;363;p12"/>
          <p:cNvSpPr/>
          <p:nvPr/>
        </p:nvSpPr>
        <p:spPr>
          <a:xfrm>
            <a:off x="2960848" y="2034831"/>
            <a:ext cx="744094" cy="867538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364" name="Google Shape;364;p12"/>
          <p:cNvSpPr/>
          <p:nvPr/>
        </p:nvSpPr>
        <p:spPr>
          <a:xfrm>
            <a:off x="2216690" y="1976539"/>
            <a:ext cx="682364" cy="925829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365" name="Google Shape;365;p12"/>
          <p:cNvSpPr/>
          <p:nvPr/>
        </p:nvSpPr>
        <p:spPr>
          <a:xfrm>
            <a:off x="867056" y="3290696"/>
            <a:ext cx="586360" cy="829818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366" name="Google Shape;366;p12"/>
          <p:cNvSpPr/>
          <p:nvPr/>
        </p:nvSpPr>
        <p:spPr>
          <a:xfrm>
            <a:off x="1624867" y="3211829"/>
            <a:ext cx="493777" cy="908686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367" name="Google Shape;367;p12"/>
          <p:cNvSpPr/>
          <p:nvPr/>
        </p:nvSpPr>
        <p:spPr>
          <a:xfrm>
            <a:off x="2960848" y="3252978"/>
            <a:ext cx="744094" cy="867538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368" name="Google Shape;368;p12"/>
          <p:cNvSpPr/>
          <p:nvPr/>
        </p:nvSpPr>
        <p:spPr>
          <a:xfrm>
            <a:off x="2216690" y="3194685"/>
            <a:ext cx="682364" cy="925829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369" name="Google Shape;369;p12"/>
          <p:cNvSpPr/>
          <p:nvPr/>
        </p:nvSpPr>
        <p:spPr>
          <a:xfrm>
            <a:off x="867056" y="4508843"/>
            <a:ext cx="586360" cy="829817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370" name="Google Shape;370;p12"/>
          <p:cNvSpPr/>
          <p:nvPr/>
        </p:nvSpPr>
        <p:spPr>
          <a:xfrm>
            <a:off x="1624867" y="4429976"/>
            <a:ext cx="493777" cy="908686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371" name="Google Shape;371;p12"/>
          <p:cNvSpPr/>
          <p:nvPr/>
        </p:nvSpPr>
        <p:spPr>
          <a:xfrm>
            <a:off x="2960848" y="4471124"/>
            <a:ext cx="744094" cy="867537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372" name="Google Shape;372;p12"/>
          <p:cNvSpPr/>
          <p:nvPr/>
        </p:nvSpPr>
        <p:spPr>
          <a:xfrm>
            <a:off x="2216690" y="4412831"/>
            <a:ext cx="682364" cy="925829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373" name="Google Shape;373;p12"/>
          <p:cNvSpPr txBox="1"/>
          <p:nvPr/>
        </p:nvSpPr>
        <p:spPr>
          <a:xfrm>
            <a:off x="2232849" y="5911977"/>
            <a:ext cx="106680" cy="165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 Black"/>
              <a:buNone/>
            </a:pPr>
            <a:r>
              <a:rPr lang="en-US" sz="1100" b="1" i="0" u="none" strike="noStrike" cap="none">
                <a:solidFill>
                  <a:srgbClr val="FFFFFF"/>
                </a:solidFill>
                <a:latin typeface="Vazir" panose="020B0603030804020204" pitchFamily="34" charset="-78"/>
                <a:ea typeface="Roboto Black"/>
                <a:cs typeface="Vazir" panose="020B0603030804020204" pitchFamily="34" charset="-78"/>
                <a:sym typeface="Roboto Black"/>
              </a:rPr>
              <a:t>2</a:t>
            </a:r>
            <a:endParaRPr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374" name="Google Shape;374;p12"/>
          <p:cNvSpPr txBox="1"/>
          <p:nvPr/>
        </p:nvSpPr>
        <p:spPr>
          <a:xfrm>
            <a:off x="698499" y="5927725"/>
            <a:ext cx="823015" cy="137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 Medium"/>
              <a:buNone/>
            </a:pPr>
            <a:r>
              <a:rPr lang="fa-IR" sz="1000" b="0" i="0" u="none" strike="noStrike" cap="none">
                <a:solidFill>
                  <a:srgbClr val="FFFFFF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بیایید برقصیم</a:t>
            </a:r>
            <a:endParaRPr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375" name="Google Shape;375;p12"/>
          <p:cNvSpPr/>
          <p:nvPr/>
        </p:nvSpPr>
        <p:spPr>
          <a:xfrm>
            <a:off x="3165763" y="5890085"/>
            <a:ext cx="694903" cy="259423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13"/>
          <p:cNvSpPr/>
          <p:nvPr/>
        </p:nvSpPr>
        <p:spPr>
          <a:xfrm>
            <a:off x="0" y="0"/>
            <a:ext cx="4572000" cy="927100"/>
          </a:xfrm>
          <a:prstGeom prst="rect">
            <a:avLst/>
          </a:prstGeom>
          <a:solidFill>
            <a:srgbClr val="F2718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grpSp>
        <p:nvGrpSpPr>
          <p:cNvPr id="381" name="Google Shape;381;p13"/>
          <p:cNvGrpSpPr/>
          <p:nvPr/>
        </p:nvGrpSpPr>
        <p:grpSpPr>
          <a:xfrm>
            <a:off x="3505579" y="248457"/>
            <a:ext cx="959067" cy="666801"/>
            <a:chOff x="0" y="0"/>
            <a:chExt cx="959066" cy="666800"/>
          </a:xfrm>
        </p:grpSpPr>
        <p:sp>
          <p:nvSpPr>
            <p:cNvPr id="382" name="Google Shape;382;p13"/>
            <p:cNvSpPr/>
            <p:nvPr/>
          </p:nvSpPr>
          <p:spPr>
            <a:xfrm>
              <a:off x="0" y="38568"/>
              <a:ext cx="878458" cy="62823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474" y="0"/>
                  </a:moveTo>
                  <a:lnTo>
                    <a:pt x="0" y="14607"/>
                  </a:lnTo>
                  <a:lnTo>
                    <a:pt x="21106" y="21600"/>
                  </a:lnTo>
                  <a:lnTo>
                    <a:pt x="21600" y="18688"/>
                  </a:lnTo>
                  <a:lnTo>
                    <a:pt x="16998" y="18688"/>
                  </a:lnTo>
                  <a:lnTo>
                    <a:pt x="16016" y="18377"/>
                  </a:lnTo>
                  <a:lnTo>
                    <a:pt x="15158" y="17669"/>
                  </a:lnTo>
                  <a:lnTo>
                    <a:pt x="14488" y="16618"/>
                  </a:lnTo>
                  <a:lnTo>
                    <a:pt x="14252" y="15858"/>
                  </a:lnTo>
                  <a:lnTo>
                    <a:pt x="12473" y="15858"/>
                  </a:lnTo>
                  <a:lnTo>
                    <a:pt x="10944" y="15371"/>
                  </a:lnTo>
                  <a:lnTo>
                    <a:pt x="9417" y="14853"/>
                  </a:lnTo>
                  <a:lnTo>
                    <a:pt x="5411" y="14853"/>
                  </a:lnTo>
                  <a:lnTo>
                    <a:pt x="4435" y="14530"/>
                  </a:lnTo>
                  <a:lnTo>
                    <a:pt x="3581" y="13818"/>
                  </a:lnTo>
                  <a:lnTo>
                    <a:pt x="2914" y="12771"/>
                  </a:lnTo>
                  <a:lnTo>
                    <a:pt x="2500" y="11446"/>
                  </a:lnTo>
                  <a:lnTo>
                    <a:pt x="2407" y="9999"/>
                  </a:lnTo>
                  <a:lnTo>
                    <a:pt x="2637" y="8632"/>
                  </a:lnTo>
                  <a:lnTo>
                    <a:pt x="3151" y="7437"/>
                  </a:lnTo>
                  <a:lnTo>
                    <a:pt x="3910" y="6502"/>
                  </a:lnTo>
                  <a:lnTo>
                    <a:pt x="4875" y="5918"/>
                  </a:lnTo>
                  <a:lnTo>
                    <a:pt x="5904" y="5792"/>
                  </a:lnTo>
                  <a:lnTo>
                    <a:pt x="8135" y="5792"/>
                  </a:lnTo>
                  <a:lnTo>
                    <a:pt x="2546" y="3940"/>
                  </a:lnTo>
                  <a:lnTo>
                    <a:pt x="2676" y="3196"/>
                  </a:lnTo>
                  <a:lnTo>
                    <a:pt x="12134" y="3196"/>
                  </a:lnTo>
                  <a:lnTo>
                    <a:pt x="8095" y="1858"/>
                  </a:lnTo>
                  <a:lnTo>
                    <a:pt x="8150" y="1536"/>
                  </a:lnTo>
                  <a:lnTo>
                    <a:pt x="7129" y="1536"/>
                  </a:lnTo>
                  <a:lnTo>
                    <a:pt x="2474" y="0"/>
                  </a:lnTo>
                  <a:close/>
                </a:path>
              </a:pathLst>
            </a:custGeom>
            <a:solidFill>
              <a:srgbClr val="F04E6E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383" name="Google Shape;383;p13"/>
            <p:cNvSpPr/>
            <p:nvPr/>
          </p:nvSpPr>
          <p:spPr>
            <a:xfrm>
              <a:off x="691306" y="318390"/>
              <a:ext cx="243761" cy="2637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9705" y="0"/>
                  </a:moveTo>
                  <a:lnTo>
                    <a:pt x="1587" y="0"/>
                  </a:lnTo>
                  <a:lnTo>
                    <a:pt x="5124" y="732"/>
                  </a:lnTo>
                  <a:lnTo>
                    <a:pt x="8210" y="2410"/>
                  </a:lnTo>
                  <a:lnTo>
                    <a:pt x="10619" y="4912"/>
                  </a:lnTo>
                  <a:lnTo>
                    <a:pt x="12124" y="8114"/>
                  </a:lnTo>
                  <a:lnTo>
                    <a:pt x="12468" y="11553"/>
                  </a:lnTo>
                  <a:lnTo>
                    <a:pt x="11666" y="14804"/>
                  </a:lnTo>
                  <a:lnTo>
                    <a:pt x="9854" y="17651"/>
                  </a:lnTo>
                  <a:lnTo>
                    <a:pt x="7170" y="19878"/>
                  </a:lnTo>
                  <a:lnTo>
                    <a:pt x="3751" y="21268"/>
                  </a:lnTo>
                  <a:lnTo>
                    <a:pt x="0" y="21600"/>
                  </a:lnTo>
                  <a:lnTo>
                    <a:pt x="16584" y="21600"/>
                  </a:lnTo>
                  <a:lnTo>
                    <a:pt x="21600" y="2037"/>
                  </a:lnTo>
                  <a:lnTo>
                    <a:pt x="19003" y="2037"/>
                  </a:lnTo>
                  <a:lnTo>
                    <a:pt x="9705" y="0"/>
                  </a:lnTo>
                  <a:close/>
                </a:path>
              </a:pathLst>
            </a:custGeom>
            <a:solidFill>
              <a:srgbClr val="F04E6E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384" name="Google Shape;384;p13"/>
            <p:cNvSpPr/>
            <p:nvPr/>
          </p:nvSpPr>
          <p:spPr>
            <a:xfrm>
              <a:off x="108850" y="131532"/>
              <a:ext cx="838322" cy="2117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9911" y="0"/>
                  </a:moveTo>
                  <a:lnTo>
                    <a:pt x="0" y="0"/>
                  </a:lnTo>
                  <a:lnTo>
                    <a:pt x="20656" y="19379"/>
                  </a:lnTo>
                  <a:lnTo>
                    <a:pt x="20533" y="21600"/>
                  </a:lnTo>
                  <a:lnTo>
                    <a:pt x="21288" y="21600"/>
                  </a:lnTo>
                  <a:lnTo>
                    <a:pt x="21600" y="16389"/>
                  </a:lnTo>
                  <a:lnTo>
                    <a:pt x="19085" y="16389"/>
                  </a:lnTo>
                  <a:lnTo>
                    <a:pt x="18839" y="16027"/>
                  </a:lnTo>
                  <a:lnTo>
                    <a:pt x="18640" y="15348"/>
                  </a:lnTo>
                  <a:lnTo>
                    <a:pt x="18556" y="14700"/>
                  </a:lnTo>
                  <a:lnTo>
                    <a:pt x="17288" y="14700"/>
                  </a:lnTo>
                  <a:lnTo>
                    <a:pt x="17039" y="14327"/>
                  </a:lnTo>
                  <a:lnTo>
                    <a:pt x="16845" y="13609"/>
                  </a:lnTo>
                  <a:lnTo>
                    <a:pt x="16732" y="12609"/>
                  </a:lnTo>
                  <a:lnTo>
                    <a:pt x="16727" y="11566"/>
                  </a:lnTo>
                  <a:lnTo>
                    <a:pt x="16819" y="10601"/>
                  </a:lnTo>
                  <a:lnTo>
                    <a:pt x="16992" y="9826"/>
                  </a:lnTo>
                  <a:lnTo>
                    <a:pt x="17228" y="9353"/>
                  </a:lnTo>
                  <a:lnTo>
                    <a:pt x="17501" y="9291"/>
                  </a:lnTo>
                  <a:lnTo>
                    <a:pt x="19811" y="9291"/>
                  </a:lnTo>
                  <a:lnTo>
                    <a:pt x="17274" y="6896"/>
                  </a:lnTo>
                  <a:lnTo>
                    <a:pt x="17336" y="5843"/>
                  </a:lnTo>
                  <a:lnTo>
                    <a:pt x="16136" y="5843"/>
                  </a:lnTo>
                  <a:lnTo>
                    <a:pt x="9911" y="0"/>
                  </a:lnTo>
                  <a:close/>
                </a:path>
              </a:pathLst>
            </a:custGeom>
            <a:solidFill>
              <a:srgbClr val="F04E6E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385" name="Google Shape;385;p13"/>
            <p:cNvSpPr/>
            <p:nvPr/>
          </p:nvSpPr>
          <p:spPr>
            <a:xfrm>
              <a:off x="849577" y="238970"/>
              <a:ext cx="109489" cy="5321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9095" y="0"/>
                  </a:moveTo>
                  <a:lnTo>
                    <a:pt x="1578" y="0"/>
                  </a:lnTo>
                  <a:lnTo>
                    <a:pt x="3527" y="1522"/>
                  </a:lnTo>
                  <a:lnTo>
                    <a:pt x="5096" y="4397"/>
                  </a:lnTo>
                  <a:lnTo>
                    <a:pt x="6023" y="8297"/>
                  </a:lnTo>
                  <a:lnTo>
                    <a:pt x="6098" y="12611"/>
                  </a:lnTo>
                  <a:lnTo>
                    <a:pt x="5362" y="16564"/>
                  </a:lnTo>
                  <a:lnTo>
                    <a:pt x="3959" y="19685"/>
                  </a:lnTo>
                  <a:lnTo>
                    <a:pt x="2032" y="21505"/>
                  </a:lnTo>
                  <a:lnTo>
                    <a:pt x="0" y="21600"/>
                  </a:lnTo>
                  <a:lnTo>
                    <a:pt x="19254" y="21600"/>
                  </a:lnTo>
                  <a:lnTo>
                    <a:pt x="21600" y="1229"/>
                  </a:lnTo>
                  <a:lnTo>
                    <a:pt x="19095" y="0"/>
                  </a:lnTo>
                  <a:close/>
                </a:path>
              </a:pathLst>
            </a:custGeom>
            <a:solidFill>
              <a:srgbClr val="F04E6E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386" name="Google Shape;386;p13"/>
            <p:cNvSpPr/>
            <p:nvPr/>
          </p:nvSpPr>
          <p:spPr>
            <a:xfrm>
              <a:off x="289915" y="0"/>
              <a:ext cx="244048" cy="83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779" y="0"/>
                  </a:moveTo>
                  <a:lnTo>
                    <a:pt x="0" y="21600"/>
                  </a:lnTo>
                  <a:lnTo>
                    <a:pt x="3676" y="21600"/>
                  </a:lnTo>
                  <a:lnTo>
                    <a:pt x="4308" y="13769"/>
                  </a:lnTo>
                  <a:lnTo>
                    <a:pt x="21600" y="13769"/>
                  </a:lnTo>
                  <a:lnTo>
                    <a:pt x="1779" y="0"/>
                  </a:lnTo>
                  <a:close/>
                </a:path>
              </a:pathLst>
            </a:custGeom>
            <a:solidFill>
              <a:srgbClr val="F04E6E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387" name="Google Shape;387;p13"/>
            <p:cNvSpPr/>
            <p:nvPr/>
          </p:nvSpPr>
          <p:spPr>
            <a:xfrm>
              <a:off x="220070" y="53059"/>
              <a:ext cx="726297" cy="44674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4509" y="12835"/>
                  </a:moveTo>
                  <a:lnTo>
                    <a:pt x="9395" y="12835"/>
                  </a:lnTo>
                  <a:lnTo>
                    <a:pt x="9616" y="13072"/>
                  </a:lnTo>
                  <a:lnTo>
                    <a:pt x="9658" y="13419"/>
                  </a:lnTo>
                  <a:lnTo>
                    <a:pt x="9541" y="13656"/>
                  </a:lnTo>
                  <a:lnTo>
                    <a:pt x="9439" y="14053"/>
                  </a:lnTo>
                  <a:lnTo>
                    <a:pt x="11992" y="14053"/>
                  </a:lnTo>
                  <a:lnTo>
                    <a:pt x="12134" y="13848"/>
                  </a:lnTo>
                  <a:lnTo>
                    <a:pt x="13285" y="13028"/>
                  </a:lnTo>
                  <a:lnTo>
                    <a:pt x="14509" y="12835"/>
                  </a:lnTo>
                  <a:close/>
                  <a:moveTo>
                    <a:pt x="7696" y="19201"/>
                  </a:moveTo>
                  <a:lnTo>
                    <a:pt x="4933" y="19201"/>
                  </a:lnTo>
                  <a:lnTo>
                    <a:pt x="5938" y="19558"/>
                  </a:lnTo>
                  <a:lnTo>
                    <a:pt x="6817" y="19888"/>
                  </a:lnTo>
                  <a:lnTo>
                    <a:pt x="7695" y="20233"/>
                  </a:lnTo>
                  <a:lnTo>
                    <a:pt x="8680" y="20638"/>
                  </a:lnTo>
                  <a:lnTo>
                    <a:pt x="8739" y="21014"/>
                  </a:lnTo>
                  <a:lnTo>
                    <a:pt x="8822" y="21238"/>
                  </a:lnTo>
                  <a:lnTo>
                    <a:pt x="8691" y="21352"/>
                  </a:lnTo>
                  <a:lnTo>
                    <a:pt x="8541" y="21600"/>
                  </a:lnTo>
                  <a:lnTo>
                    <a:pt x="10692" y="21600"/>
                  </a:lnTo>
                  <a:lnTo>
                    <a:pt x="10473" y="20781"/>
                  </a:lnTo>
                  <a:lnTo>
                    <a:pt x="10412" y="19724"/>
                  </a:lnTo>
                  <a:lnTo>
                    <a:pt x="9055" y="19724"/>
                  </a:lnTo>
                  <a:lnTo>
                    <a:pt x="7696" y="19201"/>
                  </a:lnTo>
                  <a:close/>
                  <a:moveTo>
                    <a:pt x="15737" y="12237"/>
                  </a:moveTo>
                  <a:lnTo>
                    <a:pt x="8297" y="12237"/>
                  </a:lnTo>
                  <a:lnTo>
                    <a:pt x="8480" y="12549"/>
                  </a:lnTo>
                  <a:lnTo>
                    <a:pt x="8638" y="12701"/>
                  </a:lnTo>
                  <a:lnTo>
                    <a:pt x="8678" y="13050"/>
                  </a:lnTo>
                  <a:lnTo>
                    <a:pt x="8530" y="13405"/>
                  </a:lnTo>
                  <a:lnTo>
                    <a:pt x="9063" y="13405"/>
                  </a:lnTo>
                  <a:lnTo>
                    <a:pt x="9059" y="13233"/>
                  </a:lnTo>
                  <a:lnTo>
                    <a:pt x="9203" y="12952"/>
                  </a:lnTo>
                  <a:lnTo>
                    <a:pt x="9395" y="12835"/>
                  </a:lnTo>
                  <a:lnTo>
                    <a:pt x="14509" y="12835"/>
                  </a:lnTo>
                  <a:lnTo>
                    <a:pt x="14547" y="12829"/>
                  </a:lnTo>
                  <a:lnTo>
                    <a:pt x="17272" y="12829"/>
                  </a:lnTo>
                  <a:lnTo>
                    <a:pt x="15737" y="12237"/>
                  </a:lnTo>
                  <a:close/>
                  <a:moveTo>
                    <a:pt x="15300" y="12069"/>
                  </a:moveTo>
                  <a:lnTo>
                    <a:pt x="7368" y="12069"/>
                  </a:lnTo>
                  <a:lnTo>
                    <a:pt x="7530" y="12226"/>
                  </a:lnTo>
                  <a:lnTo>
                    <a:pt x="7780" y="12334"/>
                  </a:lnTo>
                  <a:lnTo>
                    <a:pt x="7623" y="12676"/>
                  </a:lnTo>
                  <a:lnTo>
                    <a:pt x="7548" y="12995"/>
                  </a:lnTo>
                  <a:lnTo>
                    <a:pt x="7328" y="13063"/>
                  </a:lnTo>
                  <a:lnTo>
                    <a:pt x="8090" y="13063"/>
                  </a:lnTo>
                  <a:lnTo>
                    <a:pt x="8055" y="12902"/>
                  </a:lnTo>
                  <a:lnTo>
                    <a:pt x="8188" y="12640"/>
                  </a:lnTo>
                  <a:lnTo>
                    <a:pt x="8297" y="12237"/>
                  </a:lnTo>
                  <a:lnTo>
                    <a:pt x="15737" y="12237"/>
                  </a:lnTo>
                  <a:lnTo>
                    <a:pt x="15300" y="12069"/>
                  </a:lnTo>
                  <a:close/>
                  <a:moveTo>
                    <a:pt x="14316" y="11690"/>
                  </a:moveTo>
                  <a:lnTo>
                    <a:pt x="6415" y="11690"/>
                  </a:lnTo>
                  <a:lnTo>
                    <a:pt x="6570" y="11863"/>
                  </a:lnTo>
                  <a:lnTo>
                    <a:pt x="6818" y="11998"/>
                  </a:lnTo>
                  <a:lnTo>
                    <a:pt x="6641" y="12334"/>
                  </a:lnTo>
                  <a:lnTo>
                    <a:pt x="6553" y="12643"/>
                  </a:lnTo>
                  <a:lnTo>
                    <a:pt x="6331" y="12675"/>
                  </a:lnTo>
                  <a:lnTo>
                    <a:pt x="7069" y="12675"/>
                  </a:lnTo>
                  <a:lnTo>
                    <a:pt x="7034" y="12578"/>
                  </a:lnTo>
                  <a:lnTo>
                    <a:pt x="7157" y="12183"/>
                  </a:lnTo>
                  <a:lnTo>
                    <a:pt x="7368" y="12069"/>
                  </a:lnTo>
                  <a:lnTo>
                    <a:pt x="15300" y="12069"/>
                  </a:lnTo>
                  <a:lnTo>
                    <a:pt x="14316" y="11690"/>
                  </a:lnTo>
                  <a:close/>
                  <a:moveTo>
                    <a:pt x="3294" y="7444"/>
                  </a:moveTo>
                  <a:lnTo>
                    <a:pt x="596" y="7444"/>
                  </a:lnTo>
                  <a:lnTo>
                    <a:pt x="1778" y="7897"/>
                  </a:lnTo>
                  <a:lnTo>
                    <a:pt x="2815" y="8900"/>
                  </a:lnTo>
                  <a:lnTo>
                    <a:pt x="3622" y="10371"/>
                  </a:lnTo>
                  <a:lnTo>
                    <a:pt x="4115" y="12226"/>
                  </a:lnTo>
                  <a:lnTo>
                    <a:pt x="4117" y="12237"/>
                  </a:lnTo>
                  <a:lnTo>
                    <a:pt x="4223" y="14281"/>
                  </a:lnTo>
                  <a:lnTo>
                    <a:pt x="3943" y="16212"/>
                  </a:lnTo>
                  <a:lnTo>
                    <a:pt x="3321" y="17897"/>
                  </a:lnTo>
                  <a:lnTo>
                    <a:pt x="2407" y="19208"/>
                  </a:lnTo>
                  <a:lnTo>
                    <a:pt x="1247" y="20015"/>
                  </a:lnTo>
                  <a:lnTo>
                    <a:pt x="0" y="20186"/>
                  </a:lnTo>
                  <a:lnTo>
                    <a:pt x="4845" y="20186"/>
                  </a:lnTo>
                  <a:lnTo>
                    <a:pt x="4753" y="20001"/>
                  </a:lnTo>
                  <a:lnTo>
                    <a:pt x="4522" y="19728"/>
                  </a:lnTo>
                  <a:lnTo>
                    <a:pt x="4764" y="19499"/>
                  </a:lnTo>
                  <a:lnTo>
                    <a:pt x="4933" y="19201"/>
                  </a:lnTo>
                  <a:lnTo>
                    <a:pt x="7696" y="19201"/>
                  </a:lnTo>
                  <a:lnTo>
                    <a:pt x="4885" y="18118"/>
                  </a:lnTo>
                  <a:lnTo>
                    <a:pt x="5576" y="13390"/>
                  </a:lnTo>
                  <a:lnTo>
                    <a:pt x="8312" y="13390"/>
                  </a:lnTo>
                  <a:lnTo>
                    <a:pt x="8127" y="13239"/>
                  </a:lnTo>
                  <a:lnTo>
                    <a:pt x="8090" y="13063"/>
                  </a:lnTo>
                  <a:lnTo>
                    <a:pt x="7328" y="13063"/>
                  </a:lnTo>
                  <a:lnTo>
                    <a:pt x="7136" y="12865"/>
                  </a:lnTo>
                  <a:lnTo>
                    <a:pt x="7069" y="12675"/>
                  </a:lnTo>
                  <a:lnTo>
                    <a:pt x="6331" y="12675"/>
                  </a:lnTo>
                  <a:lnTo>
                    <a:pt x="6152" y="12459"/>
                  </a:lnTo>
                  <a:lnTo>
                    <a:pt x="6063" y="12164"/>
                  </a:lnTo>
                  <a:lnTo>
                    <a:pt x="6203" y="11794"/>
                  </a:lnTo>
                  <a:lnTo>
                    <a:pt x="6415" y="11690"/>
                  </a:lnTo>
                  <a:lnTo>
                    <a:pt x="14316" y="11690"/>
                  </a:lnTo>
                  <a:lnTo>
                    <a:pt x="3294" y="7444"/>
                  </a:lnTo>
                  <a:close/>
                  <a:moveTo>
                    <a:pt x="19559" y="8197"/>
                  </a:moveTo>
                  <a:lnTo>
                    <a:pt x="16892" y="8197"/>
                  </a:lnTo>
                  <a:lnTo>
                    <a:pt x="17181" y="8367"/>
                  </a:lnTo>
                  <a:lnTo>
                    <a:pt x="17412" y="8703"/>
                  </a:lnTo>
                  <a:lnTo>
                    <a:pt x="17551" y="9174"/>
                  </a:lnTo>
                  <a:lnTo>
                    <a:pt x="17568" y="9696"/>
                  </a:lnTo>
                  <a:lnTo>
                    <a:pt x="17465" y="10162"/>
                  </a:lnTo>
                  <a:lnTo>
                    <a:pt x="17259" y="10526"/>
                  </a:lnTo>
                  <a:lnTo>
                    <a:pt x="16967" y="10743"/>
                  </a:lnTo>
                  <a:lnTo>
                    <a:pt x="16647" y="10761"/>
                  </a:lnTo>
                  <a:lnTo>
                    <a:pt x="18110" y="10761"/>
                  </a:lnTo>
                  <a:lnTo>
                    <a:pt x="18069" y="10630"/>
                  </a:lnTo>
                  <a:lnTo>
                    <a:pt x="18055" y="10125"/>
                  </a:lnTo>
                  <a:lnTo>
                    <a:pt x="18164" y="9639"/>
                  </a:lnTo>
                  <a:lnTo>
                    <a:pt x="18371" y="9242"/>
                  </a:lnTo>
                  <a:lnTo>
                    <a:pt x="18648" y="9007"/>
                  </a:lnTo>
                  <a:lnTo>
                    <a:pt x="18959" y="8989"/>
                  </a:lnTo>
                  <a:lnTo>
                    <a:pt x="21600" y="8989"/>
                  </a:lnTo>
                  <a:lnTo>
                    <a:pt x="19559" y="8197"/>
                  </a:lnTo>
                  <a:close/>
                  <a:moveTo>
                    <a:pt x="9335" y="0"/>
                  </a:moveTo>
                  <a:lnTo>
                    <a:pt x="3525" y="0"/>
                  </a:lnTo>
                  <a:lnTo>
                    <a:pt x="15598" y="4650"/>
                  </a:lnTo>
                  <a:lnTo>
                    <a:pt x="15318" y="6563"/>
                  </a:lnTo>
                  <a:lnTo>
                    <a:pt x="16703" y="6563"/>
                  </a:lnTo>
                  <a:lnTo>
                    <a:pt x="17213" y="3035"/>
                  </a:lnTo>
                  <a:lnTo>
                    <a:pt x="9335" y="0"/>
                  </a:lnTo>
                  <a:close/>
                  <a:moveTo>
                    <a:pt x="8312" y="13390"/>
                  </a:moveTo>
                  <a:lnTo>
                    <a:pt x="5576" y="13390"/>
                  </a:lnTo>
                  <a:lnTo>
                    <a:pt x="9744" y="14996"/>
                  </a:lnTo>
                  <a:lnTo>
                    <a:pt x="9055" y="19724"/>
                  </a:lnTo>
                  <a:lnTo>
                    <a:pt x="10412" y="19724"/>
                  </a:lnTo>
                  <a:lnTo>
                    <a:pt x="10356" y="18748"/>
                  </a:lnTo>
                  <a:lnTo>
                    <a:pt x="10624" y="16832"/>
                  </a:lnTo>
                  <a:lnTo>
                    <a:pt x="11232" y="15157"/>
                  </a:lnTo>
                  <a:lnTo>
                    <a:pt x="11992" y="14053"/>
                  </a:lnTo>
                  <a:lnTo>
                    <a:pt x="9439" y="14053"/>
                  </a:lnTo>
                  <a:lnTo>
                    <a:pt x="9249" y="13751"/>
                  </a:lnTo>
                  <a:lnTo>
                    <a:pt x="9066" y="13589"/>
                  </a:lnTo>
                  <a:lnTo>
                    <a:pt x="9063" y="13405"/>
                  </a:lnTo>
                  <a:lnTo>
                    <a:pt x="8530" y="13405"/>
                  </a:lnTo>
                  <a:lnTo>
                    <a:pt x="8327" y="13403"/>
                  </a:lnTo>
                  <a:lnTo>
                    <a:pt x="8312" y="1339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</p:grpSp>
      <p:sp>
        <p:nvSpPr>
          <p:cNvPr id="388" name="Google Shape;388;p13"/>
          <p:cNvSpPr/>
          <p:nvPr/>
        </p:nvSpPr>
        <p:spPr>
          <a:xfrm>
            <a:off x="3216618" y="515067"/>
            <a:ext cx="178795" cy="219735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389" name="Google Shape;389;p13"/>
          <p:cNvSpPr/>
          <p:nvPr/>
        </p:nvSpPr>
        <p:spPr>
          <a:xfrm>
            <a:off x="4255272" y="62130"/>
            <a:ext cx="185254" cy="231217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390" name="Google Shape;390;p13"/>
          <p:cNvSpPr/>
          <p:nvPr/>
        </p:nvSpPr>
        <p:spPr>
          <a:xfrm>
            <a:off x="2798148" y="461823"/>
            <a:ext cx="93384" cy="234416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391" name="Google Shape;391;p13"/>
          <p:cNvSpPr/>
          <p:nvPr/>
        </p:nvSpPr>
        <p:spPr>
          <a:xfrm>
            <a:off x="3675438" y="526820"/>
            <a:ext cx="120323" cy="120876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392" name="Google Shape;392;p13"/>
          <p:cNvSpPr/>
          <p:nvPr/>
        </p:nvSpPr>
        <p:spPr>
          <a:xfrm>
            <a:off x="4145424" y="638271"/>
            <a:ext cx="120709" cy="120980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393" name="Google Shape;393;p13"/>
          <p:cNvSpPr/>
          <p:nvPr/>
        </p:nvSpPr>
        <p:spPr>
          <a:xfrm>
            <a:off x="0" y="927099"/>
            <a:ext cx="4572000" cy="1401574"/>
          </a:xfrm>
          <a:prstGeom prst="rect">
            <a:avLst/>
          </a:prstGeom>
          <a:solidFill>
            <a:srgbClr val="C7EAFB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394" name="Google Shape;394;p13"/>
          <p:cNvSpPr/>
          <p:nvPr/>
        </p:nvSpPr>
        <p:spPr>
          <a:xfrm>
            <a:off x="0" y="914400"/>
            <a:ext cx="4572000" cy="25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395" name="Google Shape;395;p13"/>
          <p:cNvSpPr/>
          <p:nvPr/>
        </p:nvSpPr>
        <p:spPr>
          <a:xfrm>
            <a:off x="0" y="2328671"/>
            <a:ext cx="4572000" cy="3106930"/>
          </a:xfrm>
          <a:prstGeom prst="rect">
            <a:avLst/>
          </a:prstGeom>
          <a:solidFill>
            <a:srgbClr val="E6E7E8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396" name="Google Shape;396;p13"/>
          <p:cNvSpPr/>
          <p:nvPr/>
        </p:nvSpPr>
        <p:spPr>
          <a:xfrm>
            <a:off x="0" y="2315972"/>
            <a:ext cx="4572000" cy="2540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397" name="Google Shape;397;p13"/>
          <p:cNvSpPr/>
          <p:nvPr/>
        </p:nvSpPr>
        <p:spPr>
          <a:xfrm>
            <a:off x="0" y="5435600"/>
            <a:ext cx="4572000" cy="965200"/>
          </a:xfrm>
          <a:prstGeom prst="rect">
            <a:avLst/>
          </a:prstGeom>
          <a:solidFill>
            <a:srgbClr val="CCE7D3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398" name="Google Shape;398;p13"/>
          <p:cNvSpPr/>
          <p:nvPr/>
        </p:nvSpPr>
        <p:spPr>
          <a:xfrm>
            <a:off x="0" y="5422900"/>
            <a:ext cx="4572000" cy="25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399" name="Google Shape;399;p13"/>
          <p:cNvSpPr txBox="1">
            <a:spLocks noGrp="1"/>
          </p:cNvSpPr>
          <p:nvPr>
            <p:ph type="title"/>
          </p:nvPr>
        </p:nvSpPr>
        <p:spPr>
          <a:xfrm>
            <a:off x="215900" y="134245"/>
            <a:ext cx="1980564" cy="747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ontserrat Black"/>
              <a:buNone/>
            </a:pPr>
            <a:r>
              <a:rPr lang="fa-IR" sz="2400">
                <a:latin typeface="Vazir Black" panose="020B0603030804020204" pitchFamily="34" charset="-78"/>
                <a:cs typeface="Vazir Black" panose="020B0603030804020204" pitchFamily="34" charset="-78"/>
              </a:rPr>
              <a:t>تکرار رقص</a:t>
            </a:r>
            <a:endParaRPr sz="2400" dirty="0">
              <a:latin typeface="Vazir Black" panose="020B0603030804020204" pitchFamily="34" charset="-78"/>
              <a:cs typeface="Vazir Black" panose="020B0603030804020204" pitchFamily="34" charset="-78"/>
            </a:endParaRPr>
          </a:p>
          <a:p>
            <a:pPr marL="0" lvl="0" indent="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 Medium"/>
              <a:buNone/>
            </a:pPr>
            <a:r>
              <a:rPr lang="en-US" sz="1000" b="0" dirty="0" err="1"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scratch.mit.edu</a:t>
            </a:r>
            <a:endParaRPr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400" name="Google Shape;400;p13"/>
          <p:cNvSpPr txBox="1"/>
          <p:nvPr/>
        </p:nvSpPr>
        <p:spPr>
          <a:xfrm>
            <a:off x="1678919" y="1035707"/>
            <a:ext cx="1214757" cy="228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1CB"/>
              </a:buClr>
              <a:buSzPts val="1400"/>
              <a:buFont typeface="Montserrat Black"/>
              <a:buNone/>
            </a:pPr>
            <a:r>
              <a:rPr lang="fa-IR" sz="1400" i="0" u="none" strike="noStrike" cap="none">
                <a:solidFill>
                  <a:srgbClr val="00A1CB"/>
                </a:solidFill>
                <a:latin typeface="Vazir" panose="020B0603030804020204" pitchFamily="34" charset="-78"/>
                <a:ea typeface="Montserrat Black"/>
                <a:cs typeface="Vazir" panose="020B0603030804020204" pitchFamily="34" charset="-78"/>
                <a:sym typeface="Montserrat Black"/>
              </a:rPr>
              <a:t>آماده شو</a:t>
            </a:r>
            <a:endParaRPr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402" name="Google Shape;402;p13"/>
          <p:cNvSpPr txBox="1"/>
          <p:nvPr/>
        </p:nvSpPr>
        <p:spPr>
          <a:xfrm>
            <a:off x="1" y="2445406"/>
            <a:ext cx="4572000" cy="228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9598"/>
              </a:buClr>
              <a:buSzPts val="1400"/>
              <a:buFont typeface="Montserrat Black"/>
              <a:buNone/>
            </a:pPr>
            <a:r>
              <a:rPr lang="fa-IR" sz="1400" i="0" u="none" strike="noStrike" cap="none">
                <a:solidFill>
                  <a:srgbClr val="939598"/>
                </a:solidFill>
                <a:latin typeface="Vazir" panose="020B0603030804020204" pitchFamily="34" charset="-78"/>
                <a:ea typeface="Montserrat Black"/>
                <a:cs typeface="Vazir" panose="020B0603030804020204" pitchFamily="34" charset="-78"/>
                <a:sym typeface="Montserrat Black"/>
              </a:rPr>
              <a:t>این کد را اضافه کن</a:t>
            </a:r>
            <a:endParaRPr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407" name="Google Shape;407;p13"/>
          <p:cNvSpPr/>
          <p:nvPr/>
        </p:nvSpPr>
        <p:spPr>
          <a:xfrm>
            <a:off x="3407488" y="1261903"/>
            <a:ext cx="712471" cy="71247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9290" y="0"/>
                </a:moveTo>
                <a:lnTo>
                  <a:pt x="2310" y="0"/>
                </a:lnTo>
                <a:lnTo>
                  <a:pt x="975" y="36"/>
                </a:lnTo>
                <a:lnTo>
                  <a:pt x="289" y="289"/>
                </a:lnTo>
                <a:lnTo>
                  <a:pt x="36" y="975"/>
                </a:lnTo>
                <a:lnTo>
                  <a:pt x="0" y="2310"/>
                </a:lnTo>
                <a:lnTo>
                  <a:pt x="0" y="19290"/>
                </a:lnTo>
                <a:lnTo>
                  <a:pt x="36" y="20625"/>
                </a:lnTo>
                <a:lnTo>
                  <a:pt x="289" y="21311"/>
                </a:lnTo>
                <a:lnTo>
                  <a:pt x="975" y="21564"/>
                </a:lnTo>
                <a:lnTo>
                  <a:pt x="2310" y="21600"/>
                </a:lnTo>
                <a:lnTo>
                  <a:pt x="19290" y="21600"/>
                </a:lnTo>
                <a:lnTo>
                  <a:pt x="20625" y="21564"/>
                </a:lnTo>
                <a:lnTo>
                  <a:pt x="21311" y="21311"/>
                </a:lnTo>
                <a:lnTo>
                  <a:pt x="21564" y="20625"/>
                </a:lnTo>
                <a:lnTo>
                  <a:pt x="21600" y="19290"/>
                </a:lnTo>
                <a:lnTo>
                  <a:pt x="21600" y="2310"/>
                </a:lnTo>
                <a:lnTo>
                  <a:pt x="21564" y="975"/>
                </a:lnTo>
                <a:lnTo>
                  <a:pt x="21311" y="289"/>
                </a:lnTo>
                <a:lnTo>
                  <a:pt x="20625" y="36"/>
                </a:lnTo>
                <a:lnTo>
                  <a:pt x="1929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408" name="Google Shape;408;p13"/>
          <p:cNvSpPr/>
          <p:nvPr/>
        </p:nvSpPr>
        <p:spPr>
          <a:xfrm>
            <a:off x="3685011" y="1298671"/>
            <a:ext cx="414974" cy="524376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409" name="Google Shape;409;p13"/>
          <p:cNvSpPr/>
          <p:nvPr/>
        </p:nvSpPr>
        <p:spPr>
          <a:xfrm>
            <a:off x="3407488" y="1261903"/>
            <a:ext cx="712471" cy="71247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310" y="0"/>
                </a:moveTo>
                <a:lnTo>
                  <a:pt x="975" y="36"/>
                </a:lnTo>
                <a:lnTo>
                  <a:pt x="289" y="289"/>
                </a:lnTo>
                <a:lnTo>
                  <a:pt x="36" y="975"/>
                </a:lnTo>
                <a:lnTo>
                  <a:pt x="0" y="2310"/>
                </a:lnTo>
                <a:lnTo>
                  <a:pt x="0" y="19290"/>
                </a:lnTo>
                <a:lnTo>
                  <a:pt x="36" y="20625"/>
                </a:lnTo>
                <a:lnTo>
                  <a:pt x="289" y="21311"/>
                </a:lnTo>
                <a:lnTo>
                  <a:pt x="975" y="21564"/>
                </a:lnTo>
                <a:lnTo>
                  <a:pt x="2310" y="21600"/>
                </a:lnTo>
                <a:lnTo>
                  <a:pt x="19290" y="21600"/>
                </a:lnTo>
                <a:lnTo>
                  <a:pt x="20625" y="21564"/>
                </a:lnTo>
                <a:lnTo>
                  <a:pt x="21311" y="21311"/>
                </a:lnTo>
                <a:lnTo>
                  <a:pt x="21564" y="20625"/>
                </a:lnTo>
                <a:lnTo>
                  <a:pt x="21600" y="19290"/>
                </a:lnTo>
                <a:lnTo>
                  <a:pt x="21600" y="2310"/>
                </a:lnTo>
                <a:lnTo>
                  <a:pt x="21564" y="975"/>
                </a:lnTo>
                <a:lnTo>
                  <a:pt x="21311" y="289"/>
                </a:lnTo>
                <a:lnTo>
                  <a:pt x="20625" y="36"/>
                </a:lnTo>
                <a:lnTo>
                  <a:pt x="19290" y="0"/>
                </a:lnTo>
                <a:lnTo>
                  <a:pt x="2310" y="0"/>
                </a:lnTo>
                <a:close/>
              </a:path>
            </a:pathLst>
          </a:custGeom>
          <a:noFill/>
          <a:ln w="19050" cap="flat" cmpd="sng">
            <a:solidFill>
              <a:srgbClr val="00A1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410" name="Google Shape;410;p13"/>
          <p:cNvSpPr/>
          <p:nvPr/>
        </p:nvSpPr>
        <p:spPr>
          <a:xfrm>
            <a:off x="3491941" y="1804148"/>
            <a:ext cx="543561" cy="1298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1" name="Google Shape;411;p13"/>
          <p:cNvSpPr txBox="1"/>
          <p:nvPr/>
        </p:nvSpPr>
        <p:spPr>
          <a:xfrm>
            <a:off x="3453715" y="1825298"/>
            <a:ext cx="620396" cy="127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800"/>
              <a:buFont typeface="Roboto Medium"/>
              <a:buNone/>
            </a:pPr>
            <a:r>
              <a:rPr lang="en-US" sz="800" b="0" i="0" u="none" strike="noStrike" cap="none">
                <a:solidFill>
                  <a:srgbClr val="231F20"/>
                </a:solidFill>
                <a:latin typeface="Roboto Medium"/>
                <a:ea typeface="Roboto Medium"/>
                <a:cs typeface="Roboto Medium"/>
                <a:sym typeface="Roboto Medium"/>
              </a:rPr>
              <a:t>Ten80 Dance</a:t>
            </a:r>
            <a:endParaRPr/>
          </a:p>
        </p:txBody>
      </p:sp>
      <p:sp>
        <p:nvSpPr>
          <p:cNvPr id="412" name="Google Shape;412;p13"/>
          <p:cNvSpPr/>
          <p:nvPr/>
        </p:nvSpPr>
        <p:spPr>
          <a:xfrm>
            <a:off x="394617" y="2748109"/>
            <a:ext cx="484417" cy="48441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8202" y="0"/>
                </a:moveTo>
                <a:lnTo>
                  <a:pt x="3398" y="0"/>
                </a:lnTo>
                <a:lnTo>
                  <a:pt x="1433" y="53"/>
                </a:lnTo>
                <a:lnTo>
                  <a:pt x="425" y="425"/>
                </a:lnTo>
                <a:lnTo>
                  <a:pt x="53" y="1433"/>
                </a:lnTo>
                <a:lnTo>
                  <a:pt x="0" y="3398"/>
                </a:lnTo>
                <a:lnTo>
                  <a:pt x="0" y="18202"/>
                </a:lnTo>
                <a:lnTo>
                  <a:pt x="53" y="20167"/>
                </a:lnTo>
                <a:lnTo>
                  <a:pt x="425" y="21175"/>
                </a:lnTo>
                <a:lnTo>
                  <a:pt x="1433" y="21547"/>
                </a:lnTo>
                <a:lnTo>
                  <a:pt x="3398" y="21600"/>
                </a:lnTo>
                <a:lnTo>
                  <a:pt x="18202" y="21600"/>
                </a:lnTo>
                <a:lnTo>
                  <a:pt x="20167" y="21547"/>
                </a:lnTo>
                <a:lnTo>
                  <a:pt x="21175" y="21175"/>
                </a:lnTo>
                <a:lnTo>
                  <a:pt x="21547" y="20167"/>
                </a:lnTo>
                <a:lnTo>
                  <a:pt x="21600" y="18202"/>
                </a:lnTo>
                <a:lnTo>
                  <a:pt x="21600" y="3398"/>
                </a:lnTo>
                <a:lnTo>
                  <a:pt x="21547" y="1433"/>
                </a:lnTo>
                <a:lnTo>
                  <a:pt x="21175" y="425"/>
                </a:lnTo>
                <a:lnTo>
                  <a:pt x="20167" y="53"/>
                </a:lnTo>
                <a:lnTo>
                  <a:pt x="1820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413" name="Google Shape;413;p13"/>
          <p:cNvSpPr/>
          <p:nvPr/>
        </p:nvSpPr>
        <p:spPr>
          <a:xfrm>
            <a:off x="580818" y="2779300"/>
            <a:ext cx="279400" cy="353060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4" name="Google Shape;414;p13"/>
          <p:cNvSpPr/>
          <p:nvPr/>
        </p:nvSpPr>
        <p:spPr>
          <a:xfrm>
            <a:off x="394617" y="2748109"/>
            <a:ext cx="484417" cy="48441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3398" y="0"/>
                </a:moveTo>
                <a:lnTo>
                  <a:pt x="1433" y="53"/>
                </a:lnTo>
                <a:lnTo>
                  <a:pt x="425" y="425"/>
                </a:lnTo>
                <a:lnTo>
                  <a:pt x="53" y="1433"/>
                </a:lnTo>
                <a:lnTo>
                  <a:pt x="0" y="3398"/>
                </a:lnTo>
                <a:lnTo>
                  <a:pt x="0" y="18202"/>
                </a:lnTo>
                <a:lnTo>
                  <a:pt x="53" y="20167"/>
                </a:lnTo>
                <a:lnTo>
                  <a:pt x="425" y="21175"/>
                </a:lnTo>
                <a:lnTo>
                  <a:pt x="1433" y="21547"/>
                </a:lnTo>
                <a:lnTo>
                  <a:pt x="3398" y="21600"/>
                </a:lnTo>
                <a:lnTo>
                  <a:pt x="18202" y="21600"/>
                </a:lnTo>
                <a:lnTo>
                  <a:pt x="20167" y="21547"/>
                </a:lnTo>
                <a:lnTo>
                  <a:pt x="21175" y="21175"/>
                </a:lnTo>
                <a:lnTo>
                  <a:pt x="21547" y="20167"/>
                </a:lnTo>
                <a:lnTo>
                  <a:pt x="21600" y="18202"/>
                </a:lnTo>
                <a:lnTo>
                  <a:pt x="21600" y="3398"/>
                </a:lnTo>
                <a:lnTo>
                  <a:pt x="21547" y="1433"/>
                </a:lnTo>
                <a:lnTo>
                  <a:pt x="21175" y="425"/>
                </a:lnTo>
                <a:lnTo>
                  <a:pt x="20167" y="53"/>
                </a:lnTo>
                <a:lnTo>
                  <a:pt x="18202" y="0"/>
                </a:lnTo>
                <a:lnTo>
                  <a:pt x="3398" y="0"/>
                </a:lnTo>
                <a:close/>
              </a:path>
            </a:pathLst>
          </a:custGeom>
          <a:noFill/>
          <a:ln w="19050" cap="flat" cmpd="sng">
            <a:solidFill>
              <a:srgbClr val="00A1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415" name="Google Shape;415;p13"/>
          <p:cNvSpPr txBox="1"/>
          <p:nvPr/>
        </p:nvSpPr>
        <p:spPr>
          <a:xfrm>
            <a:off x="433979" y="3144664"/>
            <a:ext cx="457201" cy="127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500"/>
              <a:buFont typeface="Roboto Medium"/>
              <a:buNone/>
            </a:pPr>
            <a:r>
              <a:rPr lang="en-US" sz="500" b="0" i="0" u="none" strike="noStrike" cap="none">
                <a:solidFill>
                  <a:srgbClr val="231F20"/>
                </a:solidFill>
                <a:latin typeface="Roboto Medium"/>
                <a:ea typeface="Roboto Medium"/>
                <a:cs typeface="Roboto Medium"/>
                <a:sym typeface="Roboto Medium"/>
              </a:rPr>
              <a:t>Ten80 Dance</a:t>
            </a:r>
            <a:endParaRPr/>
          </a:p>
        </p:txBody>
      </p:sp>
      <p:sp>
        <p:nvSpPr>
          <p:cNvPr id="417" name="Google Shape;417;p13"/>
          <p:cNvSpPr txBox="1"/>
          <p:nvPr/>
        </p:nvSpPr>
        <p:spPr>
          <a:xfrm>
            <a:off x="281941" y="1863274"/>
            <a:ext cx="979432" cy="268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5080" lvl="0" indent="133350" algn="ctr" rtl="0">
              <a:lnSpc>
                <a:spcPct val="111099"/>
              </a:lnSpc>
              <a:spcBef>
                <a:spcPts val="0"/>
              </a:spcBef>
              <a:spcAft>
                <a:spcPts val="0"/>
              </a:spcAft>
              <a:buClr>
                <a:srgbClr val="636466"/>
              </a:buClr>
              <a:buSzPts val="900"/>
              <a:buFont typeface="Roboto Medium"/>
              <a:buNone/>
            </a:pPr>
            <a:r>
              <a:rPr lang="fa-IR" sz="900" b="0" i="0" u="none" strike="noStrike" cap="none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به کتابخانه شکلک‌ها بروید.</a:t>
            </a:r>
            <a:endParaRPr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418" name="Google Shape;418;p13"/>
          <p:cNvSpPr/>
          <p:nvPr/>
        </p:nvSpPr>
        <p:spPr>
          <a:xfrm>
            <a:off x="615029" y="1411941"/>
            <a:ext cx="412396" cy="412395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419" name="Google Shape;419;p13"/>
          <p:cNvSpPr/>
          <p:nvPr/>
        </p:nvSpPr>
        <p:spPr>
          <a:xfrm>
            <a:off x="615029" y="1411942"/>
            <a:ext cx="412395" cy="412395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00" y="21600"/>
                </a:moveTo>
                <a:lnTo>
                  <a:pt x="13276" y="21315"/>
                </a:lnTo>
                <a:lnTo>
                  <a:pt x="15550" y="20502"/>
                </a:lnTo>
                <a:lnTo>
                  <a:pt x="17555" y="19227"/>
                </a:lnTo>
                <a:lnTo>
                  <a:pt x="19227" y="17555"/>
                </a:lnTo>
                <a:lnTo>
                  <a:pt x="20502" y="15550"/>
                </a:lnTo>
                <a:lnTo>
                  <a:pt x="21315" y="13276"/>
                </a:lnTo>
                <a:lnTo>
                  <a:pt x="21600" y="10800"/>
                </a:lnTo>
                <a:lnTo>
                  <a:pt x="21315" y="8324"/>
                </a:lnTo>
                <a:lnTo>
                  <a:pt x="20502" y="6050"/>
                </a:lnTo>
                <a:lnTo>
                  <a:pt x="19227" y="4045"/>
                </a:lnTo>
                <a:lnTo>
                  <a:pt x="17555" y="2373"/>
                </a:lnTo>
                <a:lnTo>
                  <a:pt x="15550" y="1098"/>
                </a:lnTo>
                <a:lnTo>
                  <a:pt x="13276" y="285"/>
                </a:lnTo>
                <a:lnTo>
                  <a:pt x="10800" y="0"/>
                </a:lnTo>
                <a:lnTo>
                  <a:pt x="8324" y="285"/>
                </a:lnTo>
                <a:lnTo>
                  <a:pt x="6050" y="1098"/>
                </a:lnTo>
                <a:lnTo>
                  <a:pt x="4045" y="2373"/>
                </a:lnTo>
                <a:lnTo>
                  <a:pt x="2373" y="4045"/>
                </a:lnTo>
                <a:lnTo>
                  <a:pt x="1098" y="6050"/>
                </a:lnTo>
                <a:lnTo>
                  <a:pt x="285" y="8324"/>
                </a:lnTo>
                <a:lnTo>
                  <a:pt x="0" y="10800"/>
                </a:lnTo>
                <a:lnTo>
                  <a:pt x="285" y="13276"/>
                </a:lnTo>
                <a:lnTo>
                  <a:pt x="1098" y="15550"/>
                </a:lnTo>
                <a:lnTo>
                  <a:pt x="2373" y="17555"/>
                </a:lnTo>
                <a:lnTo>
                  <a:pt x="4045" y="19227"/>
                </a:lnTo>
                <a:lnTo>
                  <a:pt x="6050" y="20502"/>
                </a:lnTo>
                <a:lnTo>
                  <a:pt x="8324" y="21315"/>
                </a:lnTo>
                <a:lnTo>
                  <a:pt x="10800" y="21600"/>
                </a:lnTo>
                <a:close/>
              </a:path>
            </a:pathLst>
          </a:custGeom>
          <a:noFill/>
          <a:ln w="19050" cap="flat" cmpd="sng">
            <a:solidFill>
              <a:srgbClr val="00A1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420" name="Google Shape;420;p13"/>
          <p:cNvSpPr txBox="1"/>
          <p:nvPr/>
        </p:nvSpPr>
        <p:spPr>
          <a:xfrm>
            <a:off x="1393191" y="2035415"/>
            <a:ext cx="1523067" cy="108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466"/>
              </a:buClr>
              <a:buSzPts val="900"/>
              <a:buFont typeface="Roboto Medium"/>
              <a:buNone/>
            </a:pPr>
            <a:r>
              <a:rPr lang="fa-IR" sz="900" b="0" i="0" u="none" strike="noStrike" cap="none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بر روی گروه </a:t>
            </a:r>
            <a:r>
              <a:rPr lang="fa-IR" sz="900" b="1" i="0" u="none" strike="noStrike" cap="none">
                <a:solidFill>
                  <a:srgbClr val="636466"/>
                </a:solidFill>
                <a:latin typeface="Vazir Bold" panose="020B0603030804020204" pitchFamily="34" charset="-78"/>
                <a:ea typeface="Roboto Medium"/>
                <a:cs typeface="Vazir Bold" panose="020B0603030804020204" pitchFamily="34" charset="-78"/>
                <a:sym typeface="Roboto Medium"/>
              </a:rPr>
              <a:t>رقص</a:t>
            </a:r>
            <a:r>
              <a:rPr lang="fa-IR" sz="900" b="0" i="0" u="none" strike="noStrike" cap="none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 کلیک کنید.</a:t>
            </a:r>
            <a:endParaRPr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424" name="Google Shape;424;p13"/>
          <p:cNvSpPr txBox="1"/>
          <p:nvPr/>
        </p:nvSpPr>
        <p:spPr>
          <a:xfrm>
            <a:off x="3170633" y="2054133"/>
            <a:ext cx="1129932" cy="127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12700" algn="r" rtl="1">
              <a:buClr>
                <a:srgbClr val="636466"/>
              </a:buClr>
              <a:buSzPts val="900"/>
              <a:buFont typeface="Roboto Medium"/>
              <a:buNone/>
              <a:defRPr sz="900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</a:defRPr>
            </a:lvl1pPr>
          </a:lstStyle>
          <a:p>
            <a:r>
              <a:rPr lang="fa-IR">
                <a:sym typeface="Roboto Medium"/>
              </a:rPr>
              <a:t>رقصنده‌ای را انتخاب کنید</a:t>
            </a:r>
            <a:endParaRPr/>
          </a:p>
        </p:txBody>
      </p:sp>
      <p:sp>
        <p:nvSpPr>
          <p:cNvPr id="429" name="Google Shape;429;p13"/>
          <p:cNvSpPr txBox="1"/>
          <p:nvPr/>
        </p:nvSpPr>
        <p:spPr>
          <a:xfrm>
            <a:off x="1187214" y="5804078"/>
            <a:ext cx="1468121" cy="255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636466"/>
              </a:buClr>
              <a:buSzPts val="900"/>
              <a:buFont typeface="Roboto Medium"/>
              <a:buNone/>
            </a:pPr>
            <a:r>
              <a:rPr lang="fa-IR" sz="900" b="0" i="0" u="none" strike="noStrike" cap="none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برای شروع پرچم سبز را بزن.</a:t>
            </a:r>
            <a:endParaRPr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430" name="Google Shape;430;p13"/>
          <p:cNvSpPr/>
          <p:nvPr/>
        </p:nvSpPr>
        <p:spPr>
          <a:xfrm>
            <a:off x="2859790" y="5845175"/>
            <a:ext cx="469386" cy="265176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431" name="Google Shape;431;p13"/>
          <p:cNvSpPr/>
          <p:nvPr/>
        </p:nvSpPr>
        <p:spPr>
          <a:xfrm>
            <a:off x="2859790" y="5845174"/>
            <a:ext cx="469393" cy="26517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3506" y="0"/>
                </a:moveTo>
                <a:lnTo>
                  <a:pt x="1479" y="97"/>
                </a:lnTo>
                <a:lnTo>
                  <a:pt x="438" y="776"/>
                </a:lnTo>
                <a:lnTo>
                  <a:pt x="55" y="2618"/>
                </a:lnTo>
                <a:lnTo>
                  <a:pt x="0" y="6207"/>
                </a:lnTo>
                <a:lnTo>
                  <a:pt x="0" y="15393"/>
                </a:lnTo>
                <a:lnTo>
                  <a:pt x="55" y="18981"/>
                </a:lnTo>
                <a:lnTo>
                  <a:pt x="438" y="20824"/>
                </a:lnTo>
                <a:lnTo>
                  <a:pt x="1479" y="21503"/>
                </a:lnTo>
                <a:lnTo>
                  <a:pt x="3506" y="21600"/>
                </a:lnTo>
                <a:lnTo>
                  <a:pt x="18094" y="21600"/>
                </a:lnTo>
                <a:lnTo>
                  <a:pt x="20121" y="21503"/>
                </a:lnTo>
                <a:lnTo>
                  <a:pt x="21162" y="20824"/>
                </a:lnTo>
                <a:lnTo>
                  <a:pt x="21545" y="18981"/>
                </a:lnTo>
                <a:lnTo>
                  <a:pt x="21600" y="15393"/>
                </a:lnTo>
                <a:lnTo>
                  <a:pt x="21600" y="6207"/>
                </a:lnTo>
                <a:lnTo>
                  <a:pt x="21545" y="2618"/>
                </a:lnTo>
                <a:lnTo>
                  <a:pt x="21162" y="776"/>
                </a:lnTo>
                <a:lnTo>
                  <a:pt x="20121" y="97"/>
                </a:lnTo>
                <a:lnTo>
                  <a:pt x="18094" y="0"/>
                </a:lnTo>
                <a:lnTo>
                  <a:pt x="3506" y="0"/>
                </a:lnTo>
                <a:close/>
              </a:path>
            </a:pathLst>
          </a:custGeom>
          <a:noFill/>
          <a:ln w="19050" cap="flat" cmpd="sng">
            <a:solidFill>
              <a:srgbClr val="6BA88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cxnSp>
        <p:nvCxnSpPr>
          <p:cNvPr id="432" name="Google Shape;432;p13"/>
          <p:cNvCxnSpPr/>
          <p:nvPr/>
        </p:nvCxnSpPr>
        <p:spPr>
          <a:xfrm>
            <a:off x="2652135" y="5977763"/>
            <a:ext cx="251461" cy="1"/>
          </a:xfrm>
          <a:prstGeom prst="straightConnector1">
            <a:avLst/>
          </a:prstGeom>
          <a:noFill/>
          <a:ln w="12700" cap="flat" cmpd="sng">
            <a:solidFill>
              <a:srgbClr val="63646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5" name="Google Shape;860;p23">
            <a:extLst>
              <a:ext uri="{FF2B5EF4-FFF2-40B4-BE49-F238E27FC236}">
                <a16:creationId xmlns:a16="http://schemas.microsoft.com/office/drawing/2014/main" id="{0D6E6C58-31DD-0F45-83CE-6698AE790987}"/>
              </a:ext>
            </a:extLst>
          </p:cNvPr>
          <p:cNvSpPr txBox="1"/>
          <p:nvPr/>
        </p:nvSpPr>
        <p:spPr>
          <a:xfrm>
            <a:off x="1600201" y="5546553"/>
            <a:ext cx="1384299" cy="238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BA883"/>
              </a:buClr>
              <a:buSzPts val="1400"/>
              <a:buFont typeface="Montserrat Black"/>
              <a:buNone/>
            </a:pPr>
            <a:r>
              <a:rPr lang="fa-IR" sz="1400" i="0" u="none" strike="noStrike" cap="none">
                <a:solidFill>
                  <a:srgbClr val="6BA883"/>
                </a:solidFill>
                <a:latin typeface="Vazir" panose="020B0603030804020204" pitchFamily="34" charset="-78"/>
                <a:ea typeface="Montserrat Black"/>
                <a:cs typeface="Vazir" panose="020B0603030804020204" pitchFamily="34" charset="-78"/>
                <a:sym typeface="Montserrat Black"/>
              </a:rPr>
              <a:t>امتحانش کن</a:t>
            </a:r>
            <a:endParaRPr sz="1800" i="0" u="none" strike="noStrike" cap="none" dirty="0">
              <a:solidFill>
                <a:srgbClr val="000000"/>
              </a:solidFill>
              <a:latin typeface="Vazir" panose="020B0603030804020204" pitchFamily="34" charset="-78"/>
              <a:ea typeface="Montserrat Black"/>
              <a:cs typeface="Vazir" panose="020B0603030804020204" pitchFamily="34" charset="-78"/>
              <a:sym typeface="Montserrat Black"/>
            </a:endParaRP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39653286-FE32-438D-B0CB-C3E804D60548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50760" t="20045" b="9391"/>
          <a:stretch/>
        </p:blipFill>
        <p:spPr>
          <a:xfrm>
            <a:off x="1871977" y="1464747"/>
            <a:ext cx="826769" cy="302692"/>
          </a:xfrm>
          <a:prstGeom prst="rect">
            <a:avLst/>
          </a:prstGeom>
        </p:spPr>
      </p:pic>
      <p:sp>
        <p:nvSpPr>
          <p:cNvPr id="422" name="Google Shape;422;p13"/>
          <p:cNvSpPr/>
          <p:nvPr/>
        </p:nvSpPr>
        <p:spPr>
          <a:xfrm>
            <a:off x="1871978" y="1464748"/>
            <a:ext cx="828042" cy="30678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160" y="0"/>
                </a:moveTo>
                <a:lnTo>
                  <a:pt x="809" y="141"/>
                </a:lnTo>
                <a:lnTo>
                  <a:pt x="429" y="637"/>
                </a:lnTo>
                <a:lnTo>
                  <a:pt x="125" y="1596"/>
                </a:lnTo>
                <a:lnTo>
                  <a:pt x="0" y="3130"/>
                </a:lnTo>
                <a:lnTo>
                  <a:pt x="0" y="18470"/>
                </a:lnTo>
                <a:lnTo>
                  <a:pt x="52" y="19416"/>
                </a:lnTo>
                <a:lnTo>
                  <a:pt x="236" y="20441"/>
                </a:lnTo>
                <a:lnTo>
                  <a:pt x="591" y="21263"/>
                </a:lnTo>
                <a:lnTo>
                  <a:pt x="1160" y="21600"/>
                </a:lnTo>
                <a:lnTo>
                  <a:pt x="20440" y="21600"/>
                </a:lnTo>
                <a:lnTo>
                  <a:pt x="20791" y="21459"/>
                </a:lnTo>
                <a:lnTo>
                  <a:pt x="21171" y="20963"/>
                </a:lnTo>
                <a:lnTo>
                  <a:pt x="21475" y="20003"/>
                </a:lnTo>
                <a:lnTo>
                  <a:pt x="21600" y="18470"/>
                </a:lnTo>
                <a:lnTo>
                  <a:pt x="21600" y="3130"/>
                </a:lnTo>
                <a:lnTo>
                  <a:pt x="21548" y="2184"/>
                </a:lnTo>
                <a:lnTo>
                  <a:pt x="21364" y="1159"/>
                </a:lnTo>
                <a:lnTo>
                  <a:pt x="21009" y="337"/>
                </a:lnTo>
                <a:lnTo>
                  <a:pt x="20440" y="0"/>
                </a:lnTo>
                <a:lnTo>
                  <a:pt x="1160" y="0"/>
                </a:lnTo>
                <a:close/>
              </a:path>
            </a:pathLst>
          </a:custGeom>
          <a:noFill/>
          <a:ln w="12700" cap="flat" cmpd="sng">
            <a:solidFill>
              <a:srgbClr val="00A1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BAAF8742-13DB-4792-B45C-0E8EF3CDD0A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298699" y="1635326"/>
            <a:ext cx="93656" cy="1194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4636265-42BE-4C4C-B653-35EB84BE068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325159" y="2702663"/>
            <a:ext cx="1313606" cy="2579006"/>
          </a:xfrm>
          <a:prstGeom prst="rect">
            <a:avLst/>
          </a:prstGeom>
        </p:spPr>
      </p:pic>
      <p:sp>
        <p:nvSpPr>
          <p:cNvPr id="404" name="Google Shape;404;p13"/>
          <p:cNvSpPr txBox="1"/>
          <p:nvPr/>
        </p:nvSpPr>
        <p:spPr>
          <a:xfrm>
            <a:off x="2893676" y="3346624"/>
            <a:ext cx="1162051" cy="409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5080" lvl="0" indent="12700" rtl="0">
              <a:lnSpc>
                <a:spcPct val="111099"/>
              </a:lnSpc>
              <a:spcBef>
                <a:spcPts val="0"/>
              </a:spcBef>
              <a:spcAft>
                <a:spcPts val="0"/>
              </a:spcAft>
              <a:buClr>
                <a:srgbClr val="636466"/>
              </a:buClr>
              <a:buSzPts val="900"/>
              <a:buFont typeface="Roboto Medium"/>
              <a:buNone/>
            </a:pPr>
            <a:r>
              <a:rPr lang="fa-IR" sz="900" b="0" i="0" u="none" strike="noStrike" cap="none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اینجا بنویسید که رقص چند بار باید تکرار شود.</a:t>
            </a:r>
            <a:endParaRPr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405" name="Google Shape;405;p13"/>
          <p:cNvSpPr txBox="1"/>
          <p:nvPr/>
        </p:nvSpPr>
        <p:spPr>
          <a:xfrm>
            <a:off x="2833128" y="2835733"/>
            <a:ext cx="973009" cy="127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466"/>
              </a:buClr>
              <a:buSzPts val="900"/>
              <a:buFont typeface="Roboto Medium"/>
              <a:buNone/>
            </a:pP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یکی از حالت‌های رقص را انتخاب کنید.</a:t>
            </a:r>
            <a:endParaRPr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416" name="Google Shape;416;p13"/>
          <p:cNvSpPr/>
          <p:nvPr/>
        </p:nvSpPr>
        <p:spPr>
          <a:xfrm flipH="1">
            <a:off x="2532887" y="3618701"/>
            <a:ext cx="122446" cy="1423017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  <a:lnTo>
                  <a:pt x="21600" y="21600"/>
                </a:lnTo>
              </a:path>
            </a:pathLst>
          </a:custGeom>
          <a:noFill/>
          <a:ln w="12675" cap="flat" cmpd="sng">
            <a:solidFill>
              <a:srgbClr val="6364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425" name="Google Shape;425;p13"/>
          <p:cNvSpPr/>
          <p:nvPr/>
        </p:nvSpPr>
        <p:spPr>
          <a:xfrm>
            <a:off x="2798148" y="3811699"/>
            <a:ext cx="1104901" cy="118110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110" y="0"/>
                </a:moveTo>
                <a:lnTo>
                  <a:pt x="1490" y="0"/>
                </a:lnTo>
                <a:lnTo>
                  <a:pt x="628" y="22"/>
                </a:lnTo>
                <a:lnTo>
                  <a:pt x="186" y="174"/>
                </a:lnTo>
                <a:lnTo>
                  <a:pt x="23" y="588"/>
                </a:lnTo>
                <a:lnTo>
                  <a:pt x="0" y="1394"/>
                </a:lnTo>
                <a:lnTo>
                  <a:pt x="0" y="20206"/>
                </a:lnTo>
                <a:lnTo>
                  <a:pt x="23" y="21012"/>
                </a:lnTo>
                <a:lnTo>
                  <a:pt x="186" y="21426"/>
                </a:lnTo>
                <a:lnTo>
                  <a:pt x="628" y="21578"/>
                </a:lnTo>
                <a:lnTo>
                  <a:pt x="1490" y="21600"/>
                </a:lnTo>
                <a:lnTo>
                  <a:pt x="20110" y="21600"/>
                </a:lnTo>
                <a:lnTo>
                  <a:pt x="20972" y="21578"/>
                </a:lnTo>
                <a:lnTo>
                  <a:pt x="21414" y="21426"/>
                </a:lnTo>
                <a:lnTo>
                  <a:pt x="21577" y="21012"/>
                </a:lnTo>
                <a:lnTo>
                  <a:pt x="21600" y="20206"/>
                </a:lnTo>
                <a:lnTo>
                  <a:pt x="21600" y="1394"/>
                </a:lnTo>
                <a:lnTo>
                  <a:pt x="21577" y="588"/>
                </a:lnTo>
                <a:lnTo>
                  <a:pt x="21414" y="174"/>
                </a:lnTo>
                <a:lnTo>
                  <a:pt x="20972" y="22"/>
                </a:lnTo>
                <a:lnTo>
                  <a:pt x="20110" y="0"/>
                </a:lnTo>
                <a:close/>
              </a:path>
            </a:pathLst>
          </a:custGeom>
          <a:solidFill>
            <a:srgbClr val="D1D3D4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426" name="Google Shape;426;p13"/>
          <p:cNvSpPr txBox="1"/>
          <p:nvPr/>
        </p:nvSpPr>
        <p:spPr>
          <a:xfrm>
            <a:off x="2878620" y="3835956"/>
            <a:ext cx="956776" cy="409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5080" lvl="0" indent="12700" algn="r" rtl="1">
              <a:lnSpc>
                <a:spcPct val="111099"/>
              </a:lnSpc>
              <a:spcBef>
                <a:spcPts val="0"/>
              </a:spcBef>
              <a:spcAft>
                <a:spcPts val="0"/>
              </a:spcAft>
              <a:buClr>
                <a:srgbClr val="636466"/>
              </a:buClr>
              <a:buSzPts val="900"/>
              <a:buFont typeface="Roboto Medium"/>
              <a:buNone/>
            </a:pP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کل حرکات رقص را در داخل بدنه دستور </a:t>
            </a:r>
            <a:r>
              <a:rPr lang="fa-IR" sz="900" b="1">
                <a:solidFill>
                  <a:srgbClr val="636466"/>
                </a:solidFill>
                <a:latin typeface="Vazir Bold" panose="020B0603030804020204" pitchFamily="34" charset="-78"/>
                <a:ea typeface="Roboto Medium"/>
                <a:cs typeface="Vazir Bold" panose="020B0603030804020204" pitchFamily="34" charset="-78"/>
                <a:sym typeface="Roboto Medium"/>
              </a:rPr>
              <a:t>تکرار کن</a:t>
            </a:r>
            <a:r>
              <a:rPr lang="fa-IR" sz="900">
                <a:solidFill>
                  <a:srgbClr val="636466"/>
                </a:solidFill>
                <a:latin typeface="Vazir Bold" panose="020B0603030804020204" pitchFamily="34" charset="-78"/>
                <a:ea typeface="Roboto Medium"/>
                <a:cs typeface="Vazir Bold" panose="020B0603030804020204" pitchFamily="34" charset="-78"/>
                <a:sym typeface="Roboto Medium"/>
              </a:rPr>
              <a:t> </a:t>
            </a: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قرار دهید.</a:t>
            </a:r>
            <a:endParaRPr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cxnSp>
        <p:nvCxnSpPr>
          <p:cNvPr id="428" name="Google Shape;428;p13"/>
          <p:cNvCxnSpPr/>
          <p:nvPr/>
        </p:nvCxnSpPr>
        <p:spPr>
          <a:xfrm>
            <a:off x="2655335" y="4325637"/>
            <a:ext cx="149862" cy="1"/>
          </a:xfrm>
          <a:prstGeom prst="straightConnector1">
            <a:avLst/>
          </a:prstGeom>
          <a:noFill/>
          <a:ln w="12700" cap="flat" cmpd="sng">
            <a:solidFill>
              <a:srgbClr val="636466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06" name="Google Shape;406;p13"/>
          <p:cNvCxnSpPr>
            <a:cxnSpLocks/>
          </p:cNvCxnSpPr>
          <p:nvPr/>
        </p:nvCxnSpPr>
        <p:spPr>
          <a:xfrm>
            <a:off x="2532887" y="3481216"/>
            <a:ext cx="334266" cy="0"/>
          </a:xfrm>
          <a:prstGeom prst="straightConnector1">
            <a:avLst/>
          </a:prstGeom>
          <a:noFill/>
          <a:ln w="12700" cap="flat" cmpd="sng">
            <a:solidFill>
              <a:srgbClr val="63646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8" name="Google Shape;502;p15">
            <a:extLst>
              <a:ext uri="{FF2B5EF4-FFF2-40B4-BE49-F238E27FC236}">
                <a16:creationId xmlns:a16="http://schemas.microsoft.com/office/drawing/2014/main" id="{F440E149-CB9D-4DEE-8B4F-C564475A5925}"/>
              </a:ext>
            </a:extLst>
          </p:cNvPr>
          <p:cNvSpPr/>
          <p:nvPr/>
        </p:nvSpPr>
        <p:spPr>
          <a:xfrm flipH="1" flipV="1">
            <a:off x="2529779" y="2941232"/>
            <a:ext cx="330011" cy="17405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13361" y="21600"/>
                </a:lnTo>
                <a:lnTo>
                  <a:pt x="0" y="21600"/>
                </a:lnTo>
              </a:path>
            </a:pathLst>
          </a:custGeom>
          <a:noFill/>
          <a:ln w="12675" cap="flat" cmpd="sng">
            <a:solidFill>
              <a:srgbClr val="6364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6C7052-CF05-42D7-A71D-6233B836196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933024" y="4344589"/>
            <a:ext cx="823401" cy="60301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14"/>
          <p:cNvSpPr/>
          <p:nvPr/>
        </p:nvSpPr>
        <p:spPr>
          <a:xfrm>
            <a:off x="0" y="0"/>
            <a:ext cx="4572000" cy="6400800"/>
          </a:xfrm>
          <a:prstGeom prst="rect">
            <a:avLst/>
          </a:prstGeom>
          <a:solidFill>
            <a:srgbClr val="F2718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8" name="Google Shape;438;p14"/>
          <p:cNvSpPr/>
          <p:nvPr/>
        </p:nvSpPr>
        <p:spPr>
          <a:xfrm>
            <a:off x="2133600" y="5867400"/>
            <a:ext cx="304801" cy="30480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00" y="0"/>
                </a:moveTo>
                <a:lnTo>
                  <a:pt x="7386" y="551"/>
                </a:lnTo>
                <a:lnTo>
                  <a:pt x="4422" y="2084"/>
                </a:lnTo>
                <a:lnTo>
                  <a:pt x="2084" y="4422"/>
                </a:lnTo>
                <a:lnTo>
                  <a:pt x="551" y="7386"/>
                </a:lnTo>
                <a:lnTo>
                  <a:pt x="0" y="10800"/>
                </a:lnTo>
                <a:lnTo>
                  <a:pt x="551" y="14213"/>
                </a:lnTo>
                <a:lnTo>
                  <a:pt x="2084" y="17178"/>
                </a:lnTo>
                <a:lnTo>
                  <a:pt x="4422" y="19516"/>
                </a:lnTo>
                <a:lnTo>
                  <a:pt x="7386" y="21049"/>
                </a:lnTo>
                <a:lnTo>
                  <a:pt x="10800" y="21600"/>
                </a:lnTo>
                <a:lnTo>
                  <a:pt x="14213" y="21049"/>
                </a:lnTo>
                <a:lnTo>
                  <a:pt x="17178" y="19516"/>
                </a:lnTo>
                <a:lnTo>
                  <a:pt x="19516" y="17178"/>
                </a:lnTo>
                <a:lnTo>
                  <a:pt x="21049" y="14213"/>
                </a:lnTo>
                <a:lnTo>
                  <a:pt x="21600" y="10800"/>
                </a:lnTo>
                <a:lnTo>
                  <a:pt x="21049" y="7386"/>
                </a:lnTo>
                <a:lnTo>
                  <a:pt x="19516" y="4422"/>
                </a:lnTo>
                <a:lnTo>
                  <a:pt x="17178" y="2084"/>
                </a:lnTo>
                <a:lnTo>
                  <a:pt x="14213" y="551"/>
                </a:lnTo>
                <a:lnTo>
                  <a:pt x="10800" y="0"/>
                </a:lnTo>
                <a:close/>
              </a:path>
            </a:pathLst>
          </a:custGeom>
          <a:solidFill>
            <a:srgbClr val="F04E6E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39" name="Google Shape;439;p14"/>
          <p:cNvGrpSpPr/>
          <p:nvPr/>
        </p:nvGrpSpPr>
        <p:grpSpPr>
          <a:xfrm>
            <a:off x="3505579" y="248457"/>
            <a:ext cx="959067" cy="666801"/>
            <a:chOff x="0" y="0"/>
            <a:chExt cx="959066" cy="666800"/>
          </a:xfrm>
        </p:grpSpPr>
        <p:sp>
          <p:nvSpPr>
            <p:cNvPr id="440" name="Google Shape;440;p14"/>
            <p:cNvSpPr/>
            <p:nvPr/>
          </p:nvSpPr>
          <p:spPr>
            <a:xfrm>
              <a:off x="0" y="38568"/>
              <a:ext cx="878458" cy="62823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474" y="0"/>
                  </a:moveTo>
                  <a:lnTo>
                    <a:pt x="0" y="14607"/>
                  </a:lnTo>
                  <a:lnTo>
                    <a:pt x="21106" y="21600"/>
                  </a:lnTo>
                  <a:lnTo>
                    <a:pt x="21600" y="18688"/>
                  </a:lnTo>
                  <a:lnTo>
                    <a:pt x="16998" y="18688"/>
                  </a:lnTo>
                  <a:lnTo>
                    <a:pt x="16016" y="18377"/>
                  </a:lnTo>
                  <a:lnTo>
                    <a:pt x="15158" y="17669"/>
                  </a:lnTo>
                  <a:lnTo>
                    <a:pt x="14488" y="16618"/>
                  </a:lnTo>
                  <a:lnTo>
                    <a:pt x="14252" y="15858"/>
                  </a:lnTo>
                  <a:lnTo>
                    <a:pt x="12473" y="15858"/>
                  </a:lnTo>
                  <a:lnTo>
                    <a:pt x="10944" y="15371"/>
                  </a:lnTo>
                  <a:lnTo>
                    <a:pt x="9417" y="14853"/>
                  </a:lnTo>
                  <a:lnTo>
                    <a:pt x="5411" y="14853"/>
                  </a:lnTo>
                  <a:lnTo>
                    <a:pt x="4435" y="14530"/>
                  </a:lnTo>
                  <a:lnTo>
                    <a:pt x="3581" y="13818"/>
                  </a:lnTo>
                  <a:lnTo>
                    <a:pt x="2914" y="12771"/>
                  </a:lnTo>
                  <a:lnTo>
                    <a:pt x="2500" y="11446"/>
                  </a:lnTo>
                  <a:lnTo>
                    <a:pt x="2407" y="9999"/>
                  </a:lnTo>
                  <a:lnTo>
                    <a:pt x="2637" y="8632"/>
                  </a:lnTo>
                  <a:lnTo>
                    <a:pt x="3151" y="7437"/>
                  </a:lnTo>
                  <a:lnTo>
                    <a:pt x="3910" y="6502"/>
                  </a:lnTo>
                  <a:lnTo>
                    <a:pt x="4875" y="5918"/>
                  </a:lnTo>
                  <a:lnTo>
                    <a:pt x="5904" y="5792"/>
                  </a:lnTo>
                  <a:lnTo>
                    <a:pt x="8135" y="5792"/>
                  </a:lnTo>
                  <a:lnTo>
                    <a:pt x="2546" y="3940"/>
                  </a:lnTo>
                  <a:lnTo>
                    <a:pt x="2676" y="3196"/>
                  </a:lnTo>
                  <a:lnTo>
                    <a:pt x="12134" y="3196"/>
                  </a:lnTo>
                  <a:lnTo>
                    <a:pt x="8095" y="1858"/>
                  </a:lnTo>
                  <a:lnTo>
                    <a:pt x="8150" y="1536"/>
                  </a:lnTo>
                  <a:lnTo>
                    <a:pt x="7129" y="1536"/>
                  </a:lnTo>
                  <a:lnTo>
                    <a:pt x="2474" y="0"/>
                  </a:lnTo>
                  <a:close/>
                </a:path>
              </a:pathLst>
            </a:custGeom>
            <a:solidFill>
              <a:srgbClr val="F04E6E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1" name="Google Shape;441;p14"/>
            <p:cNvSpPr/>
            <p:nvPr/>
          </p:nvSpPr>
          <p:spPr>
            <a:xfrm>
              <a:off x="691306" y="318390"/>
              <a:ext cx="243761" cy="2637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9705" y="0"/>
                  </a:moveTo>
                  <a:lnTo>
                    <a:pt x="1587" y="0"/>
                  </a:lnTo>
                  <a:lnTo>
                    <a:pt x="5124" y="732"/>
                  </a:lnTo>
                  <a:lnTo>
                    <a:pt x="8210" y="2410"/>
                  </a:lnTo>
                  <a:lnTo>
                    <a:pt x="10619" y="4912"/>
                  </a:lnTo>
                  <a:lnTo>
                    <a:pt x="12124" y="8114"/>
                  </a:lnTo>
                  <a:lnTo>
                    <a:pt x="12468" y="11553"/>
                  </a:lnTo>
                  <a:lnTo>
                    <a:pt x="11666" y="14804"/>
                  </a:lnTo>
                  <a:lnTo>
                    <a:pt x="9854" y="17651"/>
                  </a:lnTo>
                  <a:lnTo>
                    <a:pt x="7170" y="19878"/>
                  </a:lnTo>
                  <a:lnTo>
                    <a:pt x="3751" y="21268"/>
                  </a:lnTo>
                  <a:lnTo>
                    <a:pt x="0" y="21600"/>
                  </a:lnTo>
                  <a:lnTo>
                    <a:pt x="16584" y="21600"/>
                  </a:lnTo>
                  <a:lnTo>
                    <a:pt x="21600" y="2037"/>
                  </a:lnTo>
                  <a:lnTo>
                    <a:pt x="19003" y="2037"/>
                  </a:lnTo>
                  <a:lnTo>
                    <a:pt x="9705" y="0"/>
                  </a:lnTo>
                  <a:close/>
                </a:path>
              </a:pathLst>
            </a:custGeom>
            <a:solidFill>
              <a:srgbClr val="F04E6E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2" name="Google Shape;442;p14"/>
            <p:cNvSpPr/>
            <p:nvPr/>
          </p:nvSpPr>
          <p:spPr>
            <a:xfrm>
              <a:off x="108850" y="131532"/>
              <a:ext cx="838322" cy="2117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9911" y="0"/>
                  </a:moveTo>
                  <a:lnTo>
                    <a:pt x="0" y="0"/>
                  </a:lnTo>
                  <a:lnTo>
                    <a:pt x="20656" y="19379"/>
                  </a:lnTo>
                  <a:lnTo>
                    <a:pt x="20533" y="21600"/>
                  </a:lnTo>
                  <a:lnTo>
                    <a:pt x="21288" y="21600"/>
                  </a:lnTo>
                  <a:lnTo>
                    <a:pt x="21600" y="16389"/>
                  </a:lnTo>
                  <a:lnTo>
                    <a:pt x="19085" y="16389"/>
                  </a:lnTo>
                  <a:lnTo>
                    <a:pt x="18839" y="16027"/>
                  </a:lnTo>
                  <a:lnTo>
                    <a:pt x="18640" y="15348"/>
                  </a:lnTo>
                  <a:lnTo>
                    <a:pt x="18556" y="14700"/>
                  </a:lnTo>
                  <a:lnTo>
                    <a:pt x="17288" y="14700"/>
                  </a:lnTo>
                  <a:lnTo>
                    <a:pt x="17039" y="14327"/>
                  </a:lnTo>
                  <a:lnTo>
                    <a:pt x="16845" y="13609"/>
                  </a:lnTo>
                  <a:lnTo>
                    <a:pt x="16732" y="12609"/>
                  </a:lnTo>
                  <a:lnTo>
                    <a:pt x="16727" y="11566"/>
                  </a:lnTo>
                  <a:lnTo>
                    <a:pt x="16819" y="10601"/>
                  </a:lnTo>
                  <a:lnTo>
                    <a:pt x="16992" y="9826"/>
                  </a:lnTo>
                  <a:lnTo>
                    <a:pt x="17228" y="9353"/>
                  </a:lnTo>
                  <a:lnTo>
                    <a:pt x="17501" y="9291"/>
                  </a:lnTo>
                  <a:lnTo>
                    <a:pt x="19811" y="9291"/>
                  </a:lnTo>
                  <a:lnTo>
                    <a:pt x="17274" y="6896"/>
                  </a:lnTo>
                  <a:lnTo>
                    <a:pt x="17336" y="5843"/>
                  </a:lnTo>
                  <a:lnTo>
                    <a:pt x="16136" y="5843"/>
                  </a:lnTo>
                  <a:lnTo>
                    <a:pt x="9911" y="0"/>
                  </a:lnTo>
                  <a:close/>
                </a:path>
              </a:pathLst>
            </a:custGeom>
            <a:solidFill>
              <a:srgbClr val="F04E6E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3" name="Google Shape;443;p14"/>
            <p:cNvSpPr/>
            <p:nvPr/>
          </p:nvSpPr>
          <p:spPr>
            <a:xfrm>
              <a:off x="849577" y="238970"/>
              <a:ext cx="109489" cy="5321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9095" y="0"/>
                  </a:moveTo>
                  <a:lnTo>
                    <a:pt x="1578" y="0"/>
                  </a:lnTo>
                  <a:lnTo>
                    <a:pt x="3527" y="1522"/>
                  </a:lnTo>
                  <a:lnTo>
                    <a:pt x="5096" y="4397"/>
                  </a:lnTo>
                  <a:lnTo>
                    <a:pt x="6023" y="8297"/>
                  </a:lnTo>
                  <a:lnTo>
                    <a:pt x="6098" y="12611"/>
                  </a:lnTo>
                  <a:lnTo>
                    <a:pt x="5362" y="16564"/>
                  </a:lnTo>
                  <a:lnTo>
                    <a:pt x="3959" y="19685"/>
                  </a:lnTo>
                  <a:lnTo>
                    <a:pt x="2032" y="21505"/>
                  </a:lnTo>
                  <a:lnTo>
                    <a:pt x="0" y="21600"/>
                  </a:lnTo>
                  <a:lnTo>
                    <a:pt x="19254" y="21600"/>
                  </a:lnTo>
                  <a:lnTo>
                    <a:pt x="21600" y="1229"/>
                  </a:lnTo>
                  <a:lnTo>
                    <a:pt x="19095" y="0"/>
                  </a:lnTo>
                  <a:close/>
                </a:path>
              </a:pathLst>
            </a:custGeom>
            <a:solidFill>
              <a:srgbClr val="F04E6E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4" name="Google Shape;444;p14"/>
            <p:cNvSpPr/>
            <p:nvPr/>
          </p:nvSpPr>
          <p:spPr>
            <a:xfrm>
              <a:off x="289915" y="0"/>
              <a:ext cx="244048" cy="83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779" y="0"/>
                  </a:moveTo>
                  <a:lnTo>
                    <a:pt x="0" y="21600"/>
                  </a:lnTo>
                  <a:lnTo>
                    <a:pt x="3676" y="21600"/>
                  </a:lnTo>
                  <a:lnTo>
                    <a:pt x="4308" y="13769"/>
                  </a:lnTo>
                  <a:lnTo>
                    <a:pt x="21600" y="13769"/>
                  </a:lnTo>
                  <a:lnTo>
                    <a:pt x="1779" y="0"/>
                  </a:lnTo>
                  <a:close/>
                </a:path>
              </a:pathLst>
            </a:custGeom>
            <a:solidFill>
              <a:srgbClr val="F04E6E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5" name="Google Shape;445;p14"/>
            <p:cNvSpPr/>
            <p:nvPr/>
          </p:nvSpPr>
          <p:spPr>
            <a:xfrm>
              <a:off x="220070" y="53059"/>
              <a:ext cx="726297" cy="44674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4509" y="12835"/>
                  </a:moveTo>
                  <a:lnTo>
                    <a:pt x="9395" y="12835"/>
                  </a:lnTo>
                  <a:lnTo>
                    <a:pt x="9616" y="13072"/>
                  </a:lnTo>
                  <a:lnTo>
                    <a:pt x="9658" y="13419"/>
                  </a:lnTo>
                  <a:lnTo>
                    <a:pt x="9541" y="13656"/>
                  </a:lnTo>
                  <a:lnTo>
                    <a:pt x="9439" y="14053"/>
                  </a:lnTo>
                  <a:lnTo>
                    <a:pt x="11992" y="14053"/>
                  </a:lnTo>
                  <a:lnTo>
                    <a:pt x="12134" y="13848"/>
                  </a:lnTo>
                  <a:lnTo>
                    <a:pt x="13285" y="13028"/>
                  </a:lnTo>
                  <a:lnTo>
                    <a:pt x="14509" y="12835"/>
                  </a:lnTo>
                  <a:close/>
                  <a:moveTo>
                    <a:pt x="7696" y="19201"/>
                  </a:moveTo>
                  <a:lnTo>
                    <a:pt x="4933" y="19201"/>
                  </a:lnTo>
                  <a:lnTo>
                    <a:pt x="5938" y="19558"/>
                  </a:lnTo>
                  <a:lnTo>
                    <a:pt x="6817" y="19888"/>
                  </a:lnTo>
                  <a:lnTo>
                    <a:pt x="7695" y="20233"/>
                  </a:lnTo>
                  <a:lnTo>
                    <a:pt x="8680" y="20638"/>
                  </a:lnTo>
                  <a:lnTo>
                    <a:pt x="8739" y="21014"/>
                  </a:lnTo>
                  <a:lnTo>
                    <a:pt x="8822" y="21238"/>
                  </a:lnTo>
                  <a:lnTo>
                    <a:pt x="8691" y="21352"/>
                  </a:lnTo>
                  <a:lnTo>
                    <a:pt x="8541" y="21600"/>
                  </a:lnTo>
                  <a:lnTo>
                    <a:pt x="10692" y="21600"/>
                  </a:lnTo>
                  <a:lnTo>
                    <a:pt x="10473" y="20781"/>
                  </a:lnTo>
                  <a:lnTo>
                    <a:pt x="10412" y="19724"/>
                  </a:lnTo>
                  <a:lnTo>
                    <a:pt x="9055" y="19724"/>
                  </a:lnTo>
                  <a:lnTo>
                    <a:pt x="7696" y="19201"/>
                  </a:lnTo>
                  <a:close/>
                  <a:moveTo>
                    <a:pt x="15737" y="12237"/>
                  </a:moveTo>
                  <a:lnTo>
                    <a:pt x="8297" y="12237"/>
                  </a:lnTo>
                  <a:lnTo>
                    <a:pt x="8480" y="12549"/>
                  </a:lnTo>
                  <a:lnTo>
                    <a:pt x="8638" y="12701"/>
                  </a:lnTo>
                  <a:lnTo>
                    <a:pt x="8678" y="13050"/>
                  </a:lnTo>
                  <a:lnTo>
                    <a:pt x="8530" y="13405"/>
                  </a:lnTo>
                  <a:lnTo>
                    <a:pt x="9063" y="13405"/>
                  </a:lnTo>
                  <a:lnTo>
                    <a:pt x="9059" y="13233"/>
                  </a:lnTo>
                  <a:lnTo>
                    <a:pt x="9203" y="12952"/>
                  </a:lnTo>
                  <a:lnTo>
                    <a:pt x="9395" y="12835"/>
                  </a:lnTo>
                  <a:lnTo>
                    <a:pt x="14509" y="12835"/>
                  </a:lnTo>
                  <a:lnTo>
                    <a:pt x="14547" y="12829"/>
                  </a:lnTo>
                  <a:lnTo>
                    <a:pt x="17272" y="12829"/>
                  </a:lnTo>
                  <a:lnTo>
                    <a:pt x="15737" y="12237"/>
                  </a:lnTo>
                  <a:close/>
                  <a:moveTo>
                    <a:pt x="15300" y="12069"/>
                  </a:moveTo>
                  <a:lnTo>
                    <a:pt x="7368" y="12069"/>
                  </a:lnTo>
                  <a:lnTo>
                    <a:pt x="7530" y="12226"/>
                  </a:lnTo>
                  <a:lnTo>
                    <a:pt x="7780" y="12334"/>
                  </a:lnTo>
                  <a:lnTo>
                    <a:pt x="7623" y="12676"/>
                  </a:lnTo>
                  <a:lnTo>
                    <a:pt x="7548" y="12995"/>
                  </a:lnTo>
                  <a:lnTo>
                    <a:pt x="7328" y="13063"/>
                  </a:lnTo>
                  <a:lnTo>
                    <a:pt x="8090" y="13063"/>
                  </a:lnTo>
                  <a:lnTo>
                    <a:pt x="8055" y="12902"/>
                  </a:lnTo>
                  <a:lnTo>
                    <a:pt x="8188" y="12640"/>
                  </a:lnTo>
                  <a:lnTo>
                    <a:pt x="8297" y="12237"/>
                  </a:lnTo>
                  <a:lnTo>
                    <a:pt x="15737" y="12237"/>
                  </a:lnTo>
                  <a:lnTo>
                    <a:pt x="15300" y="12069"/>
                  </a:lnTo>
                  <a:close/>
                  <a:moveTo>
                    <a:pt x="14316" y="11690"/>
                  </a:moveTo>
                  <a:lnTo>
                    <a:pt x="6415" y="11690"/>
                  </a:lnTo>
                  <a:lnTo>
                    <a:pt x="6570" y="11863"/>
                  </a:lnTo>
                  <a:lnTo>
                    <a:pt x="6818" y="11998"/>
                  </a:lnTo>
                  <a:lnTo>
                    <a:pt x="6641" y="12334"/>
                  </a:lnTo>
                  <a:lnTo>
                    <a:pt x="6553" y="12643"/>
                  </a:lnTo>
                  <a:lnTo>
                    <a:pt x="6331" y="12675"/>
                  </a:lnTo>
                  <a:lnTo>
                    <a:pt x="7069" y="12675"/>
                  </a:lnTo>
                  <a:lnTo>
                    <a:pt x="7034" y="12578"/>
                  </a:lnTo>
                  <a:lnTo>
                    <a:pt x="7157" y="12183"/>
                  </a:lnTo>
                  <a:lnTo>
                    <a:pt x="7368" y="12069"/>
                  </a:lnTo>
                  <a:lnTo>
                    <a:pt x="15300" y="12069"/>
                  </a:lnTo>
                  <a:lnTo>
                    <a:pt x="14316" y="11690"/>
                  </a:lnTo>
                  <a:close/>
                  <a:moveTo>
                    <a:pt x="3294" y="7444"/>
                  </a:moveTo>
                  <a:lnTo>
                    <a:pt x="596" y="7444"/>
                  </a:lnTo>
                  <a:lnTo>
                    <a:pt x="1778" y="7897"/>
                  </a:lnTo>
                  <a:lnTo>
                    <a:pt x="2815" y="8900"/>
                  </a:lnTo>
                  <a:lnTo>
                    <a:pt x="3622" y="10371"/>
                  </a:lnTo>
                  <a:lnTo>
                    <a:pt x="4115" y="12226"/>
                  </a:lnTo>
                  <a:lnTo>
                    <a:pt x="4117" y="12237"/>
                  </a:lnTo>
                  <a:lnTo>
                    <a:pt x="4223" y="14281"/>
                  </a:lnTo>
                  <a:lnTo>
                    <a:pt x="3943" y="16212"/>
                  </a:lnTo>
                  <a:lnTo>
                    <a:pt x="3321" y="17897"/>
                  </a:lnTo>
                  <a:lnTo>
                    <a:pt x="2407" y="19208"/>
                  </a:lnTo>
                  <a:lnTo>
                    <a:pt x="1247" y="20015"/>
                  </a:lnTo>
                  <a:lnTo>
                    <a:pt x="0" y="20186"/>
                  </a:lnTo>
                  <a:lnTo>
                    <a:pt x="4845" y="20186"/>
                  </a:lnTo>
                  <a:lnTo>
                    <a:pt x="4753" y="20001"/>
                  </a:lnTo>
                  <a:lnTo>
                    <a:pt x="4522" y="19728"/>
                  </a:lnTo>
                  <a:lnTo>
                    <a:pt x="4764" y="19499"/>
                  </a:lnTo>
                  <a:lnTo>
                    <a:pt x="4933" y="19201"/>
                  </a:lnTo>
                  <a:lnTo>
                    <a:pt x="7696" y="19201"/>
                  </a:lnTo>
                  <a:lnTo>
                    <a:pt x="4885" y="18118"/>
                  </a:lnTo>
                  <a:lnTo>
                    <a:pt x="5576" y="13390"/>
                  </a:lnTo>
                  <a:lnTo>
                    <a:pt x="8312" y="13390"/>
                  </a:lnTo>
                  <a:lnTo>
                    <a:pt x="8127" y="13239"/>
                  </a:lnTo>
                  <a:lnTo>
                    <a:pt x="8090" y="13063"/>
                  </a:lnTo>
                  <a:lnTo>
                    <a:pt x="7328" y="13063"/>
                  </a:lnTo>
                  <a:lnTo>
                    <a:pt x="7136" y="12865"/>
                  </a:lnTo>
                  <a:lnTo>
                    <a:pt x="7069" y="12675"/>
                  </a:lnTo>
                  <a:lnTo>
                    <a:pt x="6331" y="12675"/>
                  </a:lnTo>
                  <a:lnTo>
                    <a:pt x="6152" y="12459"/>
                  </a:lnTo>
                  <a:lnTo>
                    <a:pt x="6063" y="12164"/>
                  </a:lnTo>
                  <a:lnTo>
                    <a:pt x="6203" y="11794"/>
                  </a:lnTo>
                  <a:lnTo>
                    <a:pt x="6415" y="11690"/>
                  </a:lnTo>
                  <a:lnTo>
                    <a:pt x="14316" y="11690"/>
                  </a:lnTo>
                  <a:lnTo>
                    <a:pt x="3294" y="7444"/>
                  </a:lnTo>
                  <a:close/>
                  <a:moveTo>
                    <a:pt x="19559" y="8197"/>
                  </a:moveTo>
                  <a:lnTo>
                    <a:pt x="16892" y="8197"/>
                  </a:lnTo>
                  <a:lnTo>
                    <a:pt x="17181" y="8367"/>
                  </a:lnTo>
                  <a:lnTo>
                    <a:pt x="17412" y="8703"/>
                  </a:lnTo>
                  <a:lnTo>
                    <a:pt x="17551" y="9174"/>
                  </a:lnTo>
                  <a:lnTo>
                    <a:pt x="17568" y="9696"/>
                  </a:lnTo>
                  <a:lnTo>
                    <a:pt x="17465" y="10162"/>
                  </a:lnTo>
                  <a:lnTo>
                    <a:pt x="17259" y="10526"/>
                  </a:lnTo>
                  <a:lnTo>
                    <a:pt x="16967" y="10743"/>
                  </a:lnTo>
                  <a:lnTo>
                    <a:pt x="16647" y="10761"/>
                  </a:lnTo>
                  <a:lnTo>
                    <a:pt x="18110" y="10761"/>
                  </a:lnTo>
                  <a:lnTo>
                    <a:pt x="18069" y="10630"/>
                  </a:lnTo>
                  <a:lnTo>
                    <a:pt x="18055" y="10125"/>
                  </a:lnTo>
                  <a:lnTo>
                    <a:pt x="18164" y="9639"/>
                  </a:lnTo>
                  <a:lnTo>
                    <a:pt x="18371" y="9242"/>
                  </a:lnTo>
                  <a:lnTo>
                    <a:pt x="18648" y="9007"/>
                  </a:lnTo>
                  <a:lnTo>
                    <a:pt x="18959" y="8989"/>
                  </a:lnTo>
                  <a:lnTo>
                    <a:pt x="21600" y="8989"/>
                  </a:lnTo>
                  <a:lnTo>
                    <a:pt x="19559" y="8197"/>
                  </a:lnTo>
                  <a:close/>
                  <a:moveTo>
                    <a:pt x="9335" y="0"/>
                  </a:moveTo>
                  <a:lnTo>
                    <a:pt x="3525" y="0"/>
                  </a:lnTo>
                  <a:lnTo>
                    <a:pt x="15598" y="4650"/>
                  </a:lnTo>
                  <a:lnTo>
                    <a:pt x="15318" y="6563"/>
                  </a:lnTo>
                  <a:lnTo>
                    <a:pt x="16703" y="6563"/>
                  </a:lnTo>
                  <a:lnTo>
                    <a:pt x="17213" y="3035"/>
                  </a:lnTo>
                  <a:lnTo>
                    <a:pt x="9335" y="0"/>
                  </a:lnTo>
                  <a:close/>
                  <a:moveTo>
                    <a:pt x="8312" y="13390"/>
                  </a:moveTo>
                  <a:lnTo>
                    <a:pt x="5576" y="13390"/>
                  </a:lnTo>
                  <a:lnTo>
                    <a:pt x="9744" y="14996"/>
                  </a:lnTo>
                  <a:lnTo>
                    <a:pt x="9055" y="19724"/>
                  </a:lnTo>
                  <a:lnTo>
                    <a:pt x="10412" y="19724"/>
                  </a:lnTo>
                  <a:lnTo>
                    <a:pt x="10356" y="18748"/>
                  </a:lnTo>
                  <a:lnTo>
                    <a:pt x="10624" y="16832"/>
                  </a:lnTo>
                  <a:lnTo>
                    <a:pt x="11232" y="15157"/>
                  </a:lnTo>
                  <a:lnTo>
                    <a:pt x="11992" y="14053"/>
                  </a:lnTo>
                  <a:lnTo>
                    <a:pt x="9439" y="14053"/>
                  </a:lnTo>
                  <a:lnTo>
                    <a:pt x="9249" y="13751"/>
                  </a:lnTo>
                  <a:lnTo>
                    <a:pt x="9066" y="13589"/>
                  </a:lnTo>
                  <a:lnTo>
                    <a:pt x="9063" y="13405"/>
                  </a:lnTo>
                  <a:lnTo>
                    <a:pt x="8530" y="13405"/>
                  </a:lnTo>
                  <a:lnTo>
                    <a:pt x="8327" y="13403"/>
                  </a:lnTo>
                  <a:lnTo>
                    <a:pt x="8312" y="1339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46" name="Google Shape;446;p14"/>
          <p:cNvSpPr/>
          <p:nvPr/>
        </p:nvSpPr>
        <p:spPr>
          <a:xfrm>
            <a:off x="3216618" y="515067"/>
            <a:ext cx="178795" cy="219735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7" name="Google Shape;447;p14"/>
          <p:cNvSpPr/>
          <p:nvPr/>
        </p:nvSpPr>
        <p:spPr>
          <a:xfrm>
            <a:off x="4255272" y="62130"/>
            <a:ext cx="185254" cy="231217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8" name="Google Shape;448;p14"/>
          <p:cNvSpPr/>
          <p:nvPr/>
        </p:nvSpPr>
        <p:spPr>
          <a:xfrm>
            <a:off x="2798148" y="461823"/>
            <a:ext cx="93384" cy="234416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9" name="Google Shape;449;p14"/>
          <p:cNvSpPr/>
          <p:nvPr/>
        </p:nvSpPr>
        <p:spPr>
          <a:xfrm>
            <a:off x="3762600" y="897707"/>
            <a:ext cx="80660" cy="205236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0" name="Google Shape;450;p14"/>
          <p:cNvSpPr/>
          <p:nvPr/>
        </p:nvSpPr>
        <p:spPr>
          <a:xfrm>
            <a:off x="3675438" y="526820"/>
            <a:ext cx="120323" cy="120876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1" name="Google Shape;451;p14"/>
          <p:cNvSpPr/>
          <p:nvPr/>
        </p:nvSpPr>
        <p:spPr>
          <a:xfrm>
            <a:off x="4145424" y="638271"/>
            <a:ext cx="120709" cy="120980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2" name="Google Shape;452;p14"/>
          <p:cNvSpPr txBox="1">
            <a:spLocks noGrp="1"/>
          </p:cNvSpPr>
          <p:nvPr>
            <p:ph type="title"/>
          </p:nvPr>
        </p:nvSpPr>
        <p:spPr>
          <a:xfrm>
            <a:off x="1242071" y="356915"/>
            <a:ext cx="2087880" cy="452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12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Montserrat Black"/>
              <a:buNone/>
            </a:pPr>
            <a:r>
              <a:rPr lang="fa-IR" sz="2400">
                <a:latin typeface="Vazir Black" panose="020B0603030804020204" pitchFamily="34" charset="-78"/>
                <a:cs typeface="Vazir Black" panose="020B0603030804020204" pitchFamily="34" charset="-78"/>
              </a:rPr>
              <a:t>پخش آهنگ</a:t>
            </a:r>
            <a:endParaRPr sz="2400" dirty="0">
              <a:latin typeface="Vazir Black" panose="020B0603030804020204" pitchFamily="34" charset="-78"/>
              <a:cs typeface="Vazir Black" panose="020B0603030804020204" pitchFamily="34" charset="-78"/>
            </a:endParaRPr>
          </a:p>
        </p:txBody>
      </p:sp>
      <p:sp>
        <p:nvSpPr>
          <p:cNvPr id="453" name="Google Shape;453;p14"/>
          <p:cNvSpPr/>
          <p:nvPr/>
        </p:nvSpPr>
        <p:spPr>
          <a:xfrm>
            <a:off x="641343" y="1104900"/>
            <a:ext cx="3289301" cy="457200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599" y="0"/>
                </a:moveTo>
                <a:lnTo>
                  <a:pt x="1001" y="0"/>
                </a:lnTo>
                <a:lnTo>
                  <a:pt x="422" y="11"/>
                </a:lnTo>
                <a:lnTo>
                  <a:pt x="125" y="90"/>
                </a:lnTo>
                <a:lnTo>
                  <a:pt x="16" y="304"/>
                </a:lnTo>
                <a:lnTo>
                  <a:pt x="0" y="720"/>
                </a:lnTo>
                <a:lnTo>
                  <a:pt x="0" y="20880"/>
                </a:lnTo>
                <a:lnTo>
                  <a:pt x="16" y="21296"/>
                </a:lnTo>
                <a:lnTo>
                  <a:pt x="125" y="21510"/>
                </a:lnTo>
                <a:lnTo>
                  <a:pt x="422" y="21589"/>
                </a:lnTo>
                <a:lnTo>
                  <a:pt x="1001" y="21600"/>
                </a:lnTo>
                <a:lnTo>
                  <a:pt x="20599" y="21600"/>
                </a:lnTo>
                <a:lnTo>
                  <a:pt x="21178" y="21589"/>
                </a:lnTo>
                <a:lnTo>
                  <a:pt x="21475" y="21510"/>
                </a:lnTo>
                <a:lnTo>
                  <a:pt x="21584" y="21296"/>
                </a:lnTo>
                <a:lnTo>
                  <a:pt x="21600" y="20880"/>
                </a:lnTo>
                <a:lnTo>
                  <a:pt x="21600" y="720"/>
                </a:lnTo>
                <a:lnTo>
                  <a:pt x="21584" y="304"/>
                </a:lnTo>
                <a:lnTo>
                  <a:pt x="21475" y="90"/>
                </a:lnTo>
                <a:lnTo>
                  <a:pt x="21178" y="11"/>
                </a:lnTo>
                <a:lnTo>
                  <a:pt x="2059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4" name="Google Shape;454;p14"/>
          <p:cNvSpPr/>
          <p:nvPr/>
        </p:nvSpPr>
        <p:spPr>
          <a:xfrm>
            <a:off x="641343" y="1104900"/>
            <a:ext cx="3289301" cy="457200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01" y="0"/>
                </a:moveTo>
                <a:lnTo>
                  <a:pt x="422" y="11"/>
                </a:lnTo>
                <a:lnTo>
                  <a:pt x="125" y="90"/>
                </a:lnTo>
                <a:lnTo>
                  <a:pt x="16" y="304"/>
                </a:lnTo>
                <a:lnTo>
                  <a:pt x="0" y="720"/>
                </a:lnTo>
                <a:lnTo>
                  <a:pt x="0" y="20880"/>
                </a:lnTo>
                <a:lnTo>
                  <a:pt x="16" y="21296"/>
                </a:lnTo>
                <a:lnTo>
                  <a:pt x="125" y="21510"/>
                </a:lnTo>
                <a:lnTo>
                  <a:pt x="422" y="21589"/>
                </a:lnTo>
                <a:lnTo>
                  <a:pt x="1001" y="21600"/>
                </a:lnTo>
                <a:lnTo>
                  <a:pt x="20599" y="21600"/>
                </a:lnTo>
                <a:lnTo>
                  <a:pt x="21178" y="21589"/>
                </a:lnTo>
                <a:lnTo>
                  <a:pt x="21475" y="21510"/>
                </a:lnTo>
                <a:lnTo>
                  <a:pt x="21584" y="21296"/>
                </a:lnTo>
                <a:lnTo>
                  <a:pt x="21600" y="20880"/>
                </a:lnTo>
                <a:lnTo>
                  <a:pt x="21600" y="720"/>
                </a:lnTo>
                <a:lnTo>
                  <a:pt x="21584" y="304"/>
                </a:lnTo>
                <a:lnTo>
                  <a:pt x="21475" y="90"/>
                </a:lnTo>
                <a:lnTo>
                  <a:pt x="21178" y="11"/>
                </a:lnTo>
                <a:lnTo>
                  <a:pt x="20599" y="0"/>
                </a:lnTo>
                <a:lnTo>
                  <a:pt x="1001" y="0"/>
                </a:lnTo>
                <a:close/>
              </a:path>
            </a:pathLst>
          </a:custGeom>
          <a:noFill/>
          <a:ln w="76200" cap="flat" cmpd="sng">
            <a:solidFill>
              <a:srgbClr val="F04E6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5" name="Google Shape;455;p14"/>
          <p:cNvSpPr/>
          <p:nvPr/>
        </p:nvSpPr>
        <p:spPr>
          <a:xfrm>
            <a:off x="641343" y="1104900"/>
            <a:ext cx="3289301" cy="53340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599" y="0"/>
                </a:moveTo>
                <a:lnTo>
                  <a:pt x="1001" y="0"/>
                </a:lnTo>
                <a:lnTo>
                  <a:pt x="422" y="96"/>
                </a:lnTo>
                <a:lnTo>
                  <a:pt x="125" y="771"/>
                </a:lnTo>
                <a:lnTo>
                  <a:pt x="16" y="2604"/>
                </a:lnTo>
                <a:lnTo>
                  <a:pt x="0" y="6171"/>
                </a:lnTo>
                <a:lnTo>
                  <a:pt x="0" y="21600"/>
                </a:lnTo>
                <a:lnTo>
                  <a:pt x="21600" y="21600"/>
                </a:lnTo>
                <a:lnTo>
                  <a:pt x="21600" y="6171"/>
                </a:lnTo>
                <a:lnTo>
                  <a:pt x="21584" y="2604"/>
                </a:lnTo>
                <a:lnTo>
                  <a:pt x="21475" y="771"/>
                </a:lnTo>
                <a:lnTo>
                  <a:pt x="21178" y="96"/>
                </a:lnTo>
                <a:lnTo>
                  <a:pt x="20599" y="0"/>
                </a:lnTo>
                <a:close/>
              </a:path>
            </a:pathLst>
          </a:custGeom>
          <a:solidFill>
            <a:srgbClr val="F04E6E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456" name="Google Shape;456;p14"/>
          <p:cNvSpPr/>
          <p:nvPr/>
        </p:nvSpPr>
        <p:spPr>
          <a:xfrm>
            <a:off x="641343" y="1104900"/>
            <a:ext cx="3289301" cy="53340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01" y="0"/>
                </a:moveTo>
                <a:lnTo>
                  <a:pt x="422" y="96"/>
                </a:lnTo>
                <a:lnTo>
                  <a:pt x="125" y="771"/>
                </a:lnTo>
                <a:lnTo>
                  <a:pt x="16" y="2604"/>
                </a:lnTo>
                <a:lnTo>
                  <a:pt x="0" y="6171"/>
                </a:lnTo>
                <a:lnTo>
                  <a:pt x="0" y="21600"/>
                </a:lnTo>
                <a:lnTo>
                  <a:pt x="21600" y="21600"/>
                </a:lnTo>
                <a:lnTo>
                  <a:pt x="21600" y="6171"/>
                </a:lnTo>
                <a:lnTo>
                  <a:pt x="21584" y="2604"/>
                </a:lnTo>
                <a:lnTo>
                  <a:pt x="21475" y="771"/>
                </a:lnTo>
                <a:lnTo>
                  <a:pt x="21178" y="96"/>
                </a:lnTo>
                <a:lnTo>
                  <a:pt x="20599" y="0"/>
                </a:lnTo>
                <a:lnTo>
                  <a:pt x="1001" y="0"/>
                </a:lnTo>
                <a:close/>
              </a:path>
            </a:pathLst>
          </a:custGeom>
          <a:noFill/>
          <a:ln w="76200" cap="flat" cmpd="sng">
            <a:solidFill>
              <a:srgbClr val="F04E6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7" name="Google Shape;457;p14"/>
          <p:cNvSpPr txBox="1"/>
          <p:nvPr/>
        </p:nvSpPr>
        <p:spPr>
          <a:xfrm>
            <a:off x="1544933" y="1263649"/>
            <a:ext cx="1482092" cy="17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Medium"/>
              <a:buNone/>
            </a:pPr>
            <a:r>
              <a:rPr lang="fa-IR" sz="1200">
                <a:solidFill>
                  <a:srgbClr val="FFFFFF"/>
                </a:solidFill>
                <a:latin typeface="Vazir Black" panose="020B0603030804020204" pitchFamily="34" charset="-78"/>
                <a:ea typeface="Roboto Medium"/>
                <a:cs typeface="Vazir Black" panose="020B0603030804020204" pitchFamily="34" charset="-78"/>
                <a:sym typeface="Roboto Medium"/>
              </a:rPr>
              <a:t>پخش و تکرار یک آهنگ</a:t>
            </a:r>
            <a:endParaRPr dirty="0">
              <a:latin typeface="Vazir Black" panose="020B0603030804020204" pitchFamily="34" charset="-78"/>
              <a:cs typeface="Vazir Black" panose="020B0603030804020204" pitchFamily="34" charset="-78"/>
            </a:endParaRPr>
          </a:p>
        </p:txBody>
      </p:sp>
      <p:sp>
        <p:nvSpPr>
          <p:cNvPr id="458" name="Google Shape;458;p14"/>
          <p:cNvSpPr txBox="1"/>
          <p:nvPr/>
        </p:nvSpPr>
        <p:spPr>
          <a:xfrm>
            <a:off x="2232849" y="5911977"/>
            <a:ext cx="106680" cy="165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 Black"/>
              <a:buNone/>
            </a:pPr>
            <a:r>
              <a:rPr lang="en-US" sz="1100" b="1" i="0" u="none" strike="noStrike" cap="none">
                <a:solidFill>
                  <a:srgbClr val="FFFFFF"/>
                </a:solidFill>
                <a:latin typeface="Roboto Black"/>
                <a:ea typeface="Roboto Black"/>
                <a:cs typeface="Vazir" panose="020B0603030804020204" pitchFamily="34" charset="-78"/>
                <a:sym typeface="Roboto Black"/>
              </a:rPr>
              <a:t>3</a:t>
            </a:r>
            <a:endParaRPr/>
          </a:p>
        </p:txBody>
      </p:sp>
      <p:sp>
        <p:nvSpPr>
          <p:cNvPr id="459" name="Google Shape;459;p14"/>
          <p:cNvSpPr/>
          <p:nvPr/>
        </p:nvSpPr>
        <p:spPr>
          <a:xfrm>
            <a:off x="858160" y="3587365"/>
            <a:ext cx="88393" cy="140958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0" name="Google Shape;460;p14"/>
          <p:cNvSpPr/>
          <p:nvPr/>
        </p:nvSpPr>
        <p:spPr>
          <a:xfrm>
            <a:off x="966597" y="3587365"/>
            <a:ext cx="65131" cy="141199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1" name="Google Shape;461;p14"/>
          <p:cNvSpPr txBox="1"/>
          <p:nvPr/>
        </p:nvSpPr>
        <p:spPr>
          <a:xfrm>
            <a:off x="698500" y="5927724"/>
            <a:ext cx="723766" cy="149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 Medium"/>
              <a:buNone/>
            </a:pPr>
            <a:r>
              <a:rPr lang="fa-IR" sz="1000" b="0" i="0" u="none" strike="noStrike" cap="none">
                <a:solidFill>
                  <a:srgbClr val="FFFFFF"/>
                </a:solidFill>
                <a:latin typeface="Roboto Medium"/>
                <a:ea typeface="Roboto Medium"/>
                <a:cs typeface="Vazir" panose="020B0603030804020204" pitchFamily="34" charset="-78"/>
                <a:sym typeface="Roboto Medium"/>
              </a:rPr>
              <a:t>بیایید برقصیم</a:t>
            </a:r>
            <a:endParaRPr/>
          </a:p>
        </p:txBody>
      </p:sp>
      <p:sp>
        <p:nvSpPr>
          <p:cNvPr id="462" name="Google Shape;462;p14"/>
          <p:cNvSpPr/>
          <p:nvPr/>
        </p:nvSpPr>
        <p:spPr>
          <a:xfrm>
            <a:off x="3165763" y="5890085"/>
            <a:ext cx="694903" cy="259423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3" name="Google Shape;463;p14"/>
          <p:cNvSpPr/>
          <p:nvPr/>
        </p:nvSpPr>
        <p:spPr>
          <a:xfrm>
            <a:off x="1154788" y="2707919"/>
            <a:ext cx="2552701" cy="1902618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4" name="Google Shape;464;p14"/>
          <p:cNvSpPr/>
          <p:nvPr/>
        </p:nvSpPr>
        <p:spPr>
          <a:xfrm>
            <a:off x="1154785" y="2707919"/>
            <a:ext cx="2552701" cy="1902612"/>
          </a:xfrm>
          <a:prstGeom prst="rect">
            <a:avLst/>
          </a:prstGeom>
          <a:noFill/>
          <a:ln w="12700" cap="flat" cmpd="sng">
            <a:solidFill>
              <a:srgbClr val="F04E6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15"/>
          <p:cNvSpPr/>
          <p:nvPr/>
        </p:nvSpPr>
        <p:spPr>
          <a:xfrm>
            <a:off x="0" y="0"/>
            <a:ext cx="4572000" cy="927100"/>
          </a:xfrm>
          <a:prstGeom prst="rect">
            <a:avLst/>
          </a:prstGeom>
          <a:solidFill>
            <a:srgbClr val="F2718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grpSp>
        <p:nvGrpSpPr>
          <p:cNvPr id="470" name="Google Shape;470;p15"/>
          <p:cNvGrpSpPr/>
          <p:nvPr/>
        </p:nvGrpSpPr>
        <p:grpSpPr>
          <a:xfrm>
            <a:off x="3505579" y="248457"/>
            <a:ext cx="959067" cy="666801"/>
            <a:chOff x="0" y="0"/>
            <a:chExt cx="959066" cy="666800"/>
          </a:xfrm>
        </p:grpSpPr>
        <p:sp>
          <p:nvSpPr>
            <p:cNvPr id="471" name="Google Shape;471;p15"/>
            <p:cNvSpPr/>
            <p:nvPr/>
          </p:nvSpPr>
          <p:spPr>
            <a:xfrm>
              <a:off x="0" y="38568"/>
              <a:ext cx="878458" cy="62823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474" y="0"/>
                  </a:moveTo>
                  <a:lnTo>
                    <a:pt x="0" y="14607"/>
                  </a:lnTo>
                  <a:lnTo>
                    <a:pt x="21106" y="21600"/>
                  </a:lnTo>
                  <a:lnTo>
                    <a:pt x="21600" y="18688"/>
                  </a:lnTo>
                  <a:lnTo>
                    <a:pt x="16998" y="18688"/>
                  </a:lnTo>
                  <a:lnTo>
                    <a:pt x="16016" y="18377"/>
                  </a:lnTo>
                  <a:lnTo>
                    <a:pt x="15158" y="17669"/>
                  </a:lnTo>
                  <a:lnTo>
                    <a:pt x="14488" y="16618"/>
                  </a:lnTo>
                  <a:lnTo>
                    <a:pt x="14252" y="15858"/>
                  </a:lnTo>
                  <a:lnTo>
                    <a:pt x="12473" y="15858"/>
                  </a:lnTo>
                  <a:lnTo>
                    <a:pt x="10944" y="15371"/>
                  </a:lnTo>
                  <a:lnTo>
                    <a:pt x="9417" y="14853"/>
                  </a:lnTo>
                  <a:lnTo>
                    <a:pt x="5411" y="14853"/>
                  </a:lnTo>
                  <a:lnTo>
                    <a:pt x="4435" y="14530"/>
                  </a:lnTo>
                  <a:lnTo>
                    <a:pt x="3581" y="13818"/>
                  </a:lnTo>
                  <a:lnTo>
                    <a:pt x="2914" y="12771"/>
                  </a:lnTo>
                  <a:lnTo>
                    <a:pt x="2500" y="11446"/>
                  </a:lnTo>
                  <a:lnTo>
                    <a:pt x="2407" y="9999"/>
                  </a:lnTo>
                  <a:lnTo>
                    <a:pt x="2637" y="8632"/>
                  </a:lnTo>
                  <a:lnTo>
                    <a:pt x="3151" y="7437"/>
                  </a:lnTo>
                  <a:lnTo>
                    <a:pt x="3910" y="6502"/>
                  </a:lnTo>
                  <a:lnTo>
                    <a:pt x="4875" y="5918"/>
                  </a:lnTo>
                  <a:lnTo>
                    <a:pt x="5904" y="5792"/>
                  </a:lnTo>
                  <a:lnTo>
                    <a:pt x="8135" y="5792"/>
                  </a:lnTo>
                  <a:lnTo>
                    <a:pt x="2546" y="3940"/>
                  </a:lnTo>
                  <a:lnTo>
                    <a:pt x="2676" y="3196"/>
                  </a:lnTo>
                  <a:lnTo>
                    <a:pt x="12134" y="3196"/>
                  </a:lnTo>
                  <a:lnTo>
                    <a:pt x="8095" y="1858"/>
                  </a:lnTo>
                  <a:lnTo>
                    <a:pt x="8150" y="1536"/>
                  </a:lnTo>
                  <a:lnTo>
                    <a:pt x="7129" y="1536"/>
                  </a:lnTo>
                  <a:lnTo>
                    <a:pt x="2474" y="0"/>
                  </a:lnTo>
                  <a:close/>
                </a:path>
              </a:pathLst>
            </a:custGeom>
            <a:solidFill>
              <a:srgbClr val="F04E6E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472" name="Google Shape;472;p15"/>
            <p:cNvSpPr/>
            <p:nvPr/>
          </p:nvSpPr>
          <p:spPr>
            <a:xfrm>
              <a:off x="691306" y="318390"/>
              <a:ext cx="243761" cy="2637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9705" y="0"/>
                  </a:moveTo>
                  <a:lnTo>
                    <a:pt x="1587" y="0"/>
                  </a:lnTo>
                  <a:lnTo>
                    <a:pt x="5124" y="732"/>
                  </a:lnTo>
                  <a:lnTo>
                    <a:pt x="8210" y="2410"/>
                  </a:lnTo>
                  <a:lnTo>
                    <a:pt x="10619" y="4912"/>
                  </a:lnTo>
                  <a:lnTo>
                    <a:pt x="12124" y="8114"/>
                  </a:lnTo>
                  <a:lnTo>
                    <a:pt x="12468" y="11553"/>
                  </a:lnTo>
                  <a:lnTo>
                    <a:pt x="11666" y="14804"/>
                  </a:lnTo>
                  <a:lnTo>
                    <a:pt x="9854" y="17651"/>
                  </a:lnTo>
                  <a:lnTo>
                    <a:pt x="7170" y="19878"/>
                  </a:lnTo>
                  <a:lnTo>
                    <a:pt x="3751" y="21268"/>
                  </a:lnTo>
                  <a:lnTo>
                    <a:pt x="0" y="21600"/>
                  </a:lnTo>
                  <a:lnTo>
                    <a:pt x="16584" y="21600"/>
                  </a:lnTo>
                  <a:lnTo>
                    <a:pt x="21600" y="2037"/>
                  </a:lnTo>
                  <a:lnTo>
                    <a:pt x="19003" y="2037"/>
                  </a:lnTo>
                  <a:lnTo>
                    <a:pt x="9705" y="0"/>
                  </a:lnTo>
                  <a:close/>
                </a:path>
              </a:pathLst>
            </a:custGeom>
            <a:solidFill>
              <a:srgbClr val="F04E6E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473" name="Google Shape;473;p15"/>
            <p:cNvSpPr/>
            <p:nvPr/>
          </p:nvSpPr>
          <p:spPr>
            <a:xfrm>
              <a:off x="108850" y="131532"/>
              <a:ext cx="838322" cy="2117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9911" y="0"/>
                  </a:moveTo>
                  <a:lnTo>
                    <a:pt x="0" y="0"/>
                  </a:lnTo>
                  <a:lnTo>
                    <a:pt x="20656" y="19379"/>
                  </a:lnTo>
                  <a:lnTo>
                    <a:pt x="20533" y="21600"/>
                  </a:lnTo>
                  <a:lnTo>
                    <a:pt x="21288" y="21600"/>
                  </a:lnTo>
                  <a:lnTo>
                    <a:pt x="21600" y="16389"/>
                  </a:lnTo>
                  <a:lnTo>
                    <a:pt x="19085" y="16389"/>
                  </a:lnTo>
                  <a:lnTo>
                    <a:pt x="18839" y="16027"/>
                  </a:lnTo>
                  <a:lnTo>
                    <a:pt x="18640" y="15348"/>
                  </a:lnTo>
                  <a:lnTo>
                    <a:pt x="18556" y="14700"/>
                  </a:lnTo>
                  <a:lnTo>
                    <a:pt x="17288" y="14700"/>
                  </a:lnTo>
                  <a:lnTo>
                    <a:pt x="17039" y="14327"/>
                  </a:lnTo>
                  <a:lnTo>
                    <a:pt x="16845" y="13609"/>
                  </a:lnTo>
                  <a:lnTo>
                    <a:pt x="16732" y="12609"/>
                  </a:lnTo>
                  <a:lnTo>
                    <a:pt x="16727" y="11566"/>
                  </a:lnTo>
                  <a:lnTo>
                    <a:pt x="16819" y="10601"/>
                  </a:lnTo>
                  <a:lnTo>
                    <a:pt x="16992" y="9826"/>
                  </a:lnTo>
                  <a:lnTo>
                    <a:pt x="17228" y="9353"/>
                  </a:lnTo>
                  <a:lnTo>
                    <a:pt x="17501" y="9291"/>
                  </a:lnTo>
                  <a:lnTo>
                    <a:pt x="19811" y="9291"/>
                  </a:lnTo>
                  <a:lnTo>
                    <a:pt x="17274" y="6896"/>
                  </a:lnTo>
                  <a:lnTo>
                    <a:pt x="17336" y="5843"/>
                  </a:lnTo>
                  <a:lnTo>
                    <a:pt x="16136" y="5843"/>
                  </a:lnTo>
                  <a:lnTo>
                    <a:pt x="9911" y="0"/>
                  </a:lnTo>
                  <a:close/>
                </a:path>
              </a:pathLst>
            </a:custGeom>
            <a:solidFill>
              <a:srgbClr val="F04E6E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474" name="Google Shape;474;p15"/>
            <p:cNvSpPr/>
            <p:nvPr/>
          </p:nvSpPr>
          <p:spPr>
            <a:xfrm>
              <a:off x="849577" y="238970"/>
              <a:ext cx="109489" cy="5321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9095" y="0"/>
                  </a:moveTo>
                  <a:lnTo>
                    <a:pt x="1578" y="0"/>
                  </a:lnTo>
                  <a:lnTo>
                    <a:pt x="3527" y="1522"/>
                  </a:lnTo>
                  <a:lnTo>
                    <a:pt x="5096" y="4397"/>
                  </a:lnTo>
                  <a:lnTo>
                    <a:pt x="6023" y="8297"/>
                  </a:lnTo>
                  <a:lnTo>
                    <a:pt x="6098" y="12611"/>
                  </a:lnTo>
                  <a:lnTo>
                    <a:pt x="5362" y="16564"/>
                  </a:lnTo>
                  <a:lnTo>
                    <a:pt x="3959" y="19685"/>
                  </a:lnTo>
                  <a:lnTo>
                    <a:pt x="2032" y="21505"/>
                  </a:lnTo>
                  <a:lnTo>
                    <a:pt x="0" y="21600"/>
                  </a:lnTo>
                  <a:lnTo>
                    <a:pt x="19254" y="21600"/>
                  </a:lnTo>
                  <a:lnTo>
                    <a:pt x="21600" y="1229"/>
                  </a:lnTo>
                  <a:lnTo>
                    <a:pt x="19095" y="0"/>
                  </a:lnTo>
                  <a:close/>
                </a:path>
              </a:pathLst>
            </a:custGeom>
            <a:solidFill>
              <a:srgbClr val="F04E6E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475" name="Google Shape;475;p15"/>
            <p:cNvSpPr/>
            <p:nvPr/>
          </p:nvSpPr>
          <p:spPr>
            <a:xfrm>
              <a:off x="289915" y="0"/>
              <a:ext cx="244048" cy="83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779" y="0"/>
                  </a:moveTo>
                  <a:lnTo>
                    <a:pt x="0" y="21600"/>
                  </a:lnTo>
                  <a:lnTo>
                    <a:pt x="3676" y="21600"/>
                  </a:lnTo>
                  <a:lnTo>
                    <a:pt x="4308" y="13769"/>
                  </a:lnTo>
                  <a:lnTo>
                    <a:pt x="21600" y="13769"/>
                  </a:lnTo>
                  <a:lnTo>
                    <a:pt x="1779" y="0"/>
                  </a:lnTo>
                  <a:close/>
                </a:path>
              </a:pathLst>
            </a:custGeom>
            <a:solidFill>
              <a:srgbClr val="F04E6E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476" name="Google Shape;476;p15"/>
            <p:cNvSpPr/>
            <p:nvPr/>
          </p:nvSpPr>
          <p:spPr>
            <a:xfrm>
              <a:off x="220070" y="53059"/>
              <a:ext cx="726297" cy="44674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4509" y="12835"/>
                  </a:moveTo>
                  <a:lnTo>
                    <a:pt x="9395" y="12835"/>
                  </a:lnTo>
                  <a:lnTo>
                    <a:pt x="9616" y="13072"/>
                  </a:lnTo>
                  <a:lnTo>
                    <a:pt x="9658" y="13419"/>
                  </a:lnTo>
                  <a:lnTo>
                    <a:pt x="9541" y="13656"/>
                  </a:lnTo>
                  <a:lnTo>
                    <a:pt x="9439" y="14053"/>
                  </a:lnTo>
                  <a:lnTo>
                    <a:pt x="11992" y="14053"/>
                  </a:lnTo>
                  <a:lnTo>
                    <a:pt x="12134" y="13848"/>
                  </a:lnTo>
                  <a:lnTo>
                    <a:pt x="13285" y="13028"/>
                  </a:lnTo>
                  <a:lnTo>
                    <a:pt x="14509" y="12835"/>
                  </a:lnTo>
                  <a:close/>
                  <a:moveTo>
                    <a:pt x="7696" y="19201"/>
                  </a:moveTo>
                  <a:lnTo>
                    <a:pt x="4933" y="19201"/>
                  </a:lnTo>
                  <a:lnTo>
                    <a:pt x="5938" y="19558"/>
                  </a:lnTo>
                  <a:lnTo>
                    <a:pt x="6817" y="19888"/>
                  </a:lnTo>
                  <a:lnTo>
                    <a:pt x="7695" y="20233"/>
                  </a:lnTo>
                  <a:lnTo>
                    <a:pt x="8680" y="20638"/>
                  </a:lnTo>
                  <a:lnTo>
                    <a:pt x="8739" y="21014"/>
                  </a:lnTo>
                  <a:lnTo>
                    <a:pt x="8822" y="21238"/>
                  </a:lnTo>
                  <a:lnTo>
                    <a:pt x="8691" y="21352"/>
                  </a:lnTo>
                  <a:lnTo>
                    <a:pt x="8541" y="21600"/>
                  </a:lnTo>
                  <a:lnTo>
                    <a:pt x="10692" y="21600"/>
                  </a:lnTo>
                  <a:lnTo>
                    <a:pt x="10473" y="20781"/>
                  </a:lnTo>
                  <a:lnTo>
                    <a:pt x="10412" y="19724"/>
                  </a:lnTo>
                  <a:lnTo>
                    <a:pt x="9055" y="19724"/>
                  </a:lnTo>
                  <a:lnTo>
                    <a:pt x="7696" y="19201"/>
                  </a:lnTo>
                  <a:close/>
                  <a:moveTo>
                    <a:pt x="15737" y="12237"/>
                  </a:moveTo>
                  <a:lnTo>
                    <a:pt x="8297" y="12237"/>
                  </a:lnTo>
                  <a:lnTo>
                    <a:pt x="8480" y="12549"/>
                  </a:lnTo>
                  <a:lnTo>
                    <a:pt x="8638" y="12701"/>
                  </a:lnTo>
                  <a:lnTo>
                    <a:pt x="8678" y="13050"/>
                  </a:lnTo>
                  <a:lnTo>
                    <a:pt x="8530" y="13405"/>
                  </a:lnTo>
                  <a:lnTo>
                    <a:pt x="9063" y="13405"/>
                  </a:lnTo>
                  <a:lnTo>
                    <a:pt x="9059" y="13233"/>
                  </a:lnTo>
                  <a:lnTo>
                    <a:pt x="9203" y="12952"/>
                  </a:lnTo>
                  <a:lnTo>
                    <a:pt x="9395" y="12835"/>
                  </a:lnTo>
                  <a:lnTo>
                    <a:pt x="14509" y="12835"/>
                  </a:lnTo>
                  <a:lnTo>
                    <a:pt x="14547" y="12829"/>
                  </a:lnTo>
                  <a:lnTo>
                    <a:pt x="17272" y="12829"/>
                  </a:lnTo>
                  <a:lnTo>
                    <a:pt x="15737" y="12237"/>
                  </a:lnTo>
                  <a:close/>
                  <a:moveTo>
                    <a:pt x="15300" y="12069"/>
                  </a:moveTo>
                  <a:lnTo>
                    <a:pt x="7368" y="12069"/>
                  </a:lnTo>
                  <a:lnTo>
                    <a:pt x="7530" y="12226"/>
                  </a:lnTo>
                  <a:lnTo>
                    <a:pt x="7780" y="12334"/>
                  </a:lnTo>
                  <a:lnTo>
                    <a:pt x="7623" y="12676"/>
                  </a:lnTo>
                  <a:lnTo>
                    <a:pt x="7548" y="12995"/>
                  </a:lnTo>
                  <a:lnTo>
                    <a:pt x="7328" y="13063"/>
                  </a:lnTo>
                  <a:lnTo>
                    <a:pt x="8090" y="13063"/>
                  </a:lnTo>
                  <a:lnTo>
                    <a:pt x="8055" y="12902"/>
                  </a:lnTo>
                  <a:lnTo>
                    <a:pt x="8188" y="12640"/>
                  </a:lnTo>
                  <a:lnTo>
                    <a:pt x="8297" y="12237"/>
                  </a:lnTo>
                  <a:lnTo>
                    <a:pt x="15737" y="12237"/>
                  </a:lnTo>
                  <a:lnTo>
                    <a:pt x="15300" y="12069"/>
                  </a:lnTo>
                  <a:close/>
                  <a:moveTo>
                    <a:pt x="14316" y="11690"/>
                  </a:moveTo>
                  <a:lnTo>
                    <a:pt x="6415" y="11690"/>
                  </a:lnTo>
                  <a:lnTo>
                    <a:pt x="6570" y="11863"/>
                  </a:lnTo>
                  <a:lnTo>
                    <a:pt x="6818" y="11998"/>
                  </a:lnTo>
                  <a:lnTo>
                    <a:pt x="6641" y="12334"/>
                  </a:lnTo>
                  <a:lnTo>
                    <a:pt x="6553" y="12643"/>
                  </a:lnTo>
                  <a:lnTo>
                    <a:pt x="6331" y="12675"/>
                  </a:lnTo>
                  <a:lnTo>
                    <a:pt x="7069" y="12675"/>
                  </a:lnTo>
                  <a:lnTo>
                    <a:pt x="7034" y="12578"/>
                  </a:lnTo>
                  <a:lnTo>
                    <a:pt x="7157" y="12183"/>
                  </a:lnTo>
                  <a:lnTo>
                    <a:pt x="7368" y="12069"/>
                  </a:lnTo>
                  <a:lnTo>
                    <a:pt x="15300" y="12069"/>
                  </a:lnTo>
                  <a:lnTo>
                    <a:pt x="14316" y="11690"/>
                  </a:lnTo>
                  <a:close/>
                  <a:moveTo>
                    <a:pt x="3294" y="7444"/>
                  </a:moveTo>
                  <a:lnTo>
                    <a:pt x="596" y="7444"/>
                  </a:lnTo>
                  <a:lnTo>
                    <a:pt x="1778" y="7897"/>
                  </a:lnTo>
                  <a:lnTo>
                    <a:pt x="2815" y="8900"/>
                  </a:lnTo>
                  <a:lnTo>
                    <a:pt x="3622" y="10371"/>
                  </a:lnTo>
                  <a:lnTo>
                    <a:pt x="4115" y="12226"/>
                  </a:lnTo>
                  <a:lnTo>
                    <a:pt x="4117" y="12237"/>
                  </a:lnTo>
                  <a:lnTo>
                    <a:pt x="4223" y="14281"/>
                  </a:lnTo>
                  <a:lnTo>
                    <a:pt x="3943" y="16212"/>
                  </a:lnTo>
                  <a:lnTo>
                    <a:pt x="3321" y="17897"/>
                  </a:lnTo>
                  <a:lnTo>
                    <a:pt x="2407" y="19208"/>
                  </a:lnTo>
                  <a:lnTo>
                    <a:pt x="1247" y="20015"/>
                  </a:lnTo>
                  <a:lnTo>
                    <a:pt x="0" y="20186"/>
                  </a:lnTo>
                  <a:lnTo>
                    <a:pt x="4845" y="20186"/>
                  </a:lnTo>
                  <a:lnTo>
                    <a:pt x="4753" y="20001"/>
                  </a:lnTo>
                  <a:lnTo>
                    <a:pt x="4522" y="19728"/>
                  </a:lnTo>
                  <a:lnTo>
                    <a:pt x="4764" y="19499"/>
                  </a:lnTo>
                  <a:lnTo>
                    <a:pt x="4933" y="19201"/>
                  </a:lnTo>
                  <a:lnTo>
                    <a:pt x="7696" y="19201"/>
                  </a:lnTo>
                  <a:lnTo>
                    <a:pt x="4885" y="18118"/>
                  </a:lnTo>
                  <a:lnTo>
                    <a:pt x="5576" y="13390"/>
                  </a:lnTo>
                  <a:lnTo>
                    <a:pt x="8312" y="13390"/>
                  </a:lnTo>
                  <a:lnTo>
                    <a:pt x="8127" y="13239"/>
                  </a:lnTo>
                  <a:lnTo>
                    <a:pt x="8090" y="13063"/>
                  </a:lnTo>
                  <a:lnTo>
                    <a:pt x="7328" y="13063"/>
                  </a:lnTo>
                  <a:lnTo>
                    <a:pt x="7136" y="12865"/>
                  </a:lnTo>
                  <a:lnTo>
                    <a:pt x="7069" y="12675"/>
                  </a:lnTo>
                  <a:lnTo>
                    <a:pt x="6331" y="12675"/>
                  </a:lnTo>
                  <a:lnTo>
                    <a:pt x="6152" y="12459"/>
                  </a:lnTo>
                  <a:lnTo>
                    <a:pt x="6063" y="12164"/>
                  </a:lnTo>
                  <a:lnTo>
                    <a:pt x="6203" y="11794"/>
                  </a:lnTo>
                  <a:lnTo>
                    <a:pt x="6415" y="11690"/>
                  </a:lnTo>
                  <a:lnTo>
                    <a:pt x="14316" y="11690"/>
                  </a:lnTo>
                  <a:lnTo>
                    <a:pt x="3294" y="7444"/>
                  </a:lnTo>
                  <a:close/>
                  <a:moveTo>
                    <a:pt x="19559" y="8197"/>
                  </a:moveTo>
                  <a:lnTo>
                    <a:pt x="16892" y="8197"/>
                  </a:lnTo>
                  <a:lnTo>
                    <a:pt x="17181" y="8367"/>
                  </a:lnTo>
                  <a:lnTo>
                    <a:pt x="17412" y="8703"/>
                  </a:lnTo>
                  <a:lnTo>
                    <a:pt x="17551" y="9174"/>
                  </a:lnTo>
                  <a:lnTo>
                    <a:pt x="17568" y="9696"/>
                  </a:lnTo>
                  <a:lnTo>
                    <a:pt x="17465" y="10162"/>
                  </a:lnTo>
                  <a:lnTo>
                    <a:pt x="17259" y="10526"/>
                  </a:lnTo>
                  <a:lnTo>
                    <a:pt x="16967" y="10743"/>
                  </a:lnTo>
                  <a:lnTo>
                    <a:pt x="16647" y="10761"/>
                  </a:lnTo>
                  <a:lnTo>
                    <a:pt x="18110" y="10761"/>
                  </a:lnTo>
                  <a:lnTo>
                    <a:pt x="18069" y="10630"/>
                  </a:lnTo>
                  <a:lnTo>
                    <a:pt x="18055" y="10125"/>
                  </a:lnTo>
                  <a:lnTo>
                    <a:pt x="18164" y="9639"/>
                  </a:lnTo>
                  <a:lnTo>
                    <a:pt x="18371" y="9242"/>
                  </a:lnTo>
                  <a:lnTo>
                    <a:pt x="18648" y="9007"/>
                  </a:lnTo>
                  <a:lnTo>
                    <a:pt x="18959" y="8989"/>
                  </a:lnTo>
                  <a:lnTo>
                    <a:pt x="21600" y="8989"/>
                  </a:lnTo>
                  <a:lnTo>
                    <a:pt x="19559" y="8197"/>
                  </a:lnTo>
                  <a:close/>
                  <a:moveTo>
                    <a:pt x="9335" y="0"/>
                  </a:moveTo>
                  <a:lnTo>
                    <a:pt x="3525" y="0"/>
                  </a:lnTo>
                  <a:lnTo>
                    <a:pt x="15598" y="4650"/>
                  </a:lnTo>
                  <a:lnTo>
                    <a:pt x="15318" y="6563"/>
                  </a:lnTo>
                  <a:lnTo>
                    <a:pt x="16703" y="6563"/>
                  </a:lnTo>
                  <a:lnTo>
                    <a:pt x="17213" y="3035"/>
                  </a:lnTo>
                  <a:lnTo>
                    <a:pt x="9335" y="0"/>
                  </a:lnTo>
                  <a:close/>
                  <a:moveTo>
                    <a:pt x="8312" y="13390"/>
                  </a:moveTo>
                  <a:lnTo>
                    <a:pt x="5576" y="13390"/>
                  </a:lnTo>
                  <a:lnTo>
                    <a:pt x="9744" y="14996"/>
                  </a:lnTo>
                  <a:lnTo>
                    <a:pt x="9055" y="19724"/>
                  </a:lnTo>
                  <a:lnTo>
                    <a:pt x="10412" y="19724"/>
                  </a:lnTo>
                  <a:lnTo>
                    <a:pt x="10356" y="18748"/>
                  </a:lnTo>
                  <a:lnTo>
                    <a:pt x="10624" y="16832"/>
                  </a:lnTo>
                  <a:lnTo>
                    <a:pt x="11232" y="15157"/>
                  </a:lnTo>
                  <a:lnTo>
                    <a:pt x="11992" y="14053"/>
                  </a:lnTo>
                  <a:lnTo>
                    <a:pt x="9439" y="14053"/>
                  </a:lnTo>
                  <a:lnTo>
                    <a:pt x="9249" y="13751"/>
                  </a:lnTo>
                  <a:lnTo>
                    <a:pt x="9066" y="13589"/>
                  </a:lnTo>
                  <a:lnTo>
                    <a:pt x="9063" y="13405"/>
                  </a:lnTo>
                  <a:lnTo>
                    <a:pt x="8530" y="13405"/>
                  </a:lnTo>
                  <a:lnTo>
                    <a:pt x="8327" y="13403"/>
                  </a:lnTo>
                  <a:lnTo>
                    <a:pt x="8312" y="1339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</p:grpSp>
      <p:sp>
        <p:nvSpPr>
          <p:cNvPr id="477" name="Google Shape;477;p15"/>
          <p:cNvSpPr/>
          <p:nvPr/>
        </p:nvSpPr>
        <p:spPr>
          <a:xfrm>
            <a:off x="3216618" y="515067"/>
            <a:ext cx="178795" cy="219735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478" name="Google Shape;478;p15"/>
          <p:cNvSpPr/>
          <p:nvPr/>
        </p:nvSpPr>
        <p:spPr>
          <a:xfrm>
            <a:off x="4255272" y="62130"/>
            <a:ext cx="185254" cy="231217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479" name="Google Shape;479;p15"/>
          <p:cNvSpPr/>
          <p:nvPr/>
        </p:nvSpPr>
        <p:spPr>
          <a:xfrm>
            <a:off x="2798148" y="461823"/>
            <a:ext cx="93384" cy="234416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480" name="Google Shape;480;p15"/>
          <p:cNvSpPr/>
          <p:nvPr/>
        </p:nvSpPr>
        <p:spPr>
          <a:xfrm>
            <a:off x="3675438" y="526820"/>
            <a:ext cx="120323" cy="120876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481" name="Google Shape;481;p15"/>
          <p:cNvSpPr/>
          <p:nvPr/>
        </p:nvSpPr>
        <p:spPr>
          <a:xfrm>
            <a:off x="4145424" y="638271"/>
            <a:ext cx="120709" cy="120980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482" name="Google Shape;482;p15"/>
          <p:cNvSpPr/>
          <p:nvPr/>
        </p:nvSpPr>
        <p:spPr>
          <a:xfrm>
            <a:off x="0" y="927099"/>
            <a:ext cx="4572000" cy="2062990"/>
          </a:xfrm>
          <a:prstGeom prst="rect">
            <a:avLst/>
          </a:prstGeom>
          <a:solidFill>
            <a:srgbClr val="C7EAFB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483" name="Google Shape;483;p15"/>
          <p:cNvSpPr/>
          <p:nvPr/>
        </p:nvSpPr>
        <p:spPr>
          <a:xfrm>
            <a:off x="0" y="914400"/>
            <a:ext cx="4572000" cy="25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484" name="Google Shape;484;p15"/>
          <p:cNvSpPr/>
          <p:nvPr/>
        </p:nvSpPr>
        <p:spPr>
          <a:xfrm>
            <a:off x="0" y="2990088"/>
            <a:ext cx="4572000" cy="2212404"/>
          </a:xfrm>
          <a:prstGeom prst="rect">
            <a:avLst/>
          </a:prstGeom>
          <a:solidFill>
            <a:srgbClr val="E6E7E8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485" name="Google Shape;485;p15"/>
          <p:cNvSpPr/>
          <p:nvPr/>
        </p:nvSpPr>
        <p:spPr>
          <a:xfrm>
            <a:off x="0" y="2977388"/>
            <a:ext cx="4572000" cy="2540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486" name="Google Shape;486;p15"/>
          <p:cNvSpPr txBox="1">
            <a:spLocks noGrp="1"/>
          </p:cNvSpPr>
          <p:nvPr>
            <p:ph type="title"/>
          </p:nvPr>
        </p:nvSpPr>
        <p:spPr>
          <a:xfrm>
            <a:off x="215900" y="117958"/>
            <a:ext cx="2514339" cy="527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12700" algn="l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ontserrat Black"/>
              <a:buNone/>
            </a:pPr>
            <a:r>
              <a:rPr lang="fa-IR" sz="2400">
                <a:latin typeface="Vazir Black" panose="020B0603030804020204" pitchFamily="34" charset="-78"/>
                <a:cs typeface="Vazir Black" panose="020B0603030804020204" pitchFamily="34" charset="-78"/>
              </a:rPr>
              <a:t>پخش یک آهنگ</a:t>
            </a:r>
            <a:endParaRPr sz="2400" dirty="0">
              <a:latin typeface="Vazir Black" panose="020B0603030804020204" pitchFamily="34" charset="-78"/>
              <a:cs typeface="Vazir Black" panose="020B0603030804020204" pitchFamily="34" charset="-78"/>
            </a:endParaRPr>
          </a:p>
          <a:p>
            <a:pPr marL="0" lvl="0" indent="127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 Medium"/>
              <a:buNone/>
            </a:pPr>
            <a:r>
              <a:rPr lang="en-US" sz="1000" b="0" dirty="0" err="1"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scratch.mit.edu</a:t>
            </a:r>
            <a:endParaRPr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487" name="Google Shape;487;p15"/>
          <p:cNvSpPr txBox="1"/>
          <p:nvPr/>
        </p:nvSpPr>
        <p:spPr>
          <a:xfrm>
            <a:off x="1678919" y="1035707"/>
            <a:ext cx="1214757" cy="228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1CB"/>
              </a:buClr>
              <a:buSzPts val="1400"/>
              <a:buFont typeface="Montserrat Black"/>
              <a:buNone/>
            </a:pPr>
            <a:r>
              <a:rPr lang="fa-IR" sz="1400" i="0" u="none" strike="noStrike" cap="none">
                <a:solidFill>
                  <a:srgbClr val="00A1CB"/>
                </a:solidFill>
                <a:latin typeface="Vazir" panose="020B0603030804020204" pitchFamily="34" charset="-78"/>
                <a:ea typeface="Montserrat Black"/>
                <a:cs typeface="Vazir" panose="020B0603030804020204" pitchFamily="34" charset="-78"/>
                <a:sym typeface="Montserrat Black"/>
              </a:rPr>
              <a:t>آماده شو</a:t>
            </a:r>
            <a:endParaRPr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488" name="Google Shape;488;p15"/>
          <p:cNvSpPr txBox="1"/>
          <p:nvPr/>
        </p:nvSpPr>
        <p:spPr>
          <a:xfrm>
            <a:off x="1434183" y="3105806"/>
            <a:ext cx="1716405" cy="228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9598"/>
              </a:buClr>
              <a:buSzPts val="1400"/>
              <a:buFont typeface="Montserrat Black"/>
              <a:buNone/>
            </a:pPr>
            <a:r>
              <a:rPr lang="fa-IR" sz="1400" i="0" u="none" strike="noStrike" cap="none">
                <a:solidFill>
                  <a:srgbClr val="939598"/>
                </a:solidFill>
                <a:latin typeface="Vazir" panose="020B0603030804020204" pitchFamily="34" charset="-78"/>
                <a:ea typeface="Montserrat Black"/>
                <a:cs typeface="Vazir" panose="020B0603030804020204" pitchFamily="34" charset="-78"/>
                <a:sym typeface="Montserrat Black"/>
              </a:rPr>
              <a:t>این کد را اضافه کن</a:t>
            </a:r>
            <a:endParaRPr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491" name="Google Shape;491;p15"/>
          <p:cNvSpPr txBox="1"/>
          <p:nvPr/>
        </p:nvSpPr>
        <p:spPr>
          <a:xfrm>
            <a:off x="2506461" y="2336163"/>
            <a:ext cx="1690422" cy="266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466"/>
              </a:buClr>
              <a:buSzPts val="900"/>
              <a:buFont typeface="Roboto Medium"/>
              <a:buNone/>
            </a:pPr>
            <a:r>
              <a:rPr lang="fa-IR" sz="900" b="0" i="0" u="none" strike="noStrike" cap="none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یکی از آهنگ‌هایی که در گروه </a:t>
            </a:r>
            <a:endParaRPr lang="en-US" sz="900" b="0" i="0" u="none" strike="noStrike" cap="none">
              <a:solidFill>
                <a:srgbClr val="636466"/>
              </a:solidFill>
              <a:latin typeface="Vazir" panose="020B0603030804020204" pitchFamily="34" charset="-78"/>
              <a:ea typeface="Roboto Medium"/>
              <a:cs typeface="Vazir" panose="020B0603030804020204" pitchFamily="34" charset="-78"/>
              <a:sym typeface="Roboto Medium"/>
            </a:endParaRPr>
          </a:p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466"/>
              </a:buClr>
              <a:buSzPts val="900"/>
              <a:buFont typeface="Roboto Medium"/>
              <a:buNone/>
            </a:pPr>
            <a:r>
              <a:rPr lang="fa-IR" sz="900" b="1">
                <a:solidFill>
                  <a:srgbClr val="636466"/>
                </a:solidFill>
                <a:latin typeface="Vazir Bold" panose="020B0603030804020204" pitchFamily="34" charset="-78"/>
                <a:ea typeface="Roboto Medium"/>
                <a:cs typeface="Vazir Bold" panose="020B0603030804020204" pitchFamily="34" charset="-78"/>
                <a:sym typeface="Roboto Medium"/>
              </a:rPr>
              <a:t>تکرار</a:t>
            </a:r>
            <a:r>
              <a:rPr lang="fa-IR" sz="900" b="1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 </a:t>
            </a:r>
            <a:r>
              <a:rPr lang="fa-IR" sz="900" b="1">
                <a:solidFill>
                  <a:srgbClr val="636466"/>
                </a:solidFill>
                <a:latin typeface="Vazir Bold" panose="020B0603030804020204" pitchFamily="34" charset="-78"/>
                <a:ea typeface="Roboto Medium"/>
                <a:cs typeface="Vazir Bold" panose="020B0603030804020204" pitchFamily="34" charset="-78"/>
                <a:sym typeface="Roboto Medium"/>
              </a:rPr>
              <a:t>شونده</a:t>
            </a:r>
            <a:r>
              <a:rPr lang="fa-IR" sz="900" b="0" i="0" u="none" strike="noStrike" cap="none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 وجود دارد را انتخاب کنید.</a:t>
            </a:r>
            <a:endParaRPr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492" name="Google Shape;492;p15"/>
          <p:cNvSpPr/>
          <p:nvPr/>
        </p:nvSpPr>
        <p:spPr>
          <a:xfrm>
            <a:off x="1412119" y="1825623"/>
            <a:ext cx="712472" cy="71247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9290" y="0"/>
                </a:moveTo>
                <a:lnTo>
                  <a:pt x="2310" y="0"/>
                </a:lnTo>
                <a:lnTo>
                  <a:pt x="975" y="36"/>
                </a:lnTo>
                <a:lnTo>
                  <a:pt x="289" y="289"/>
                </a:lnTo>
                <a:lnTo>
                  <a:pt x="36" y="975"/>
                </a:lnTo>
                <a:lnTo>
                  <a:pt x="0" y="2310"/>
                </a:lnTo>
                <a:lnTo>
                  <a:pt x="0" y="19290"/>
                </a:lnTo>
                <a:lnTo>
                  <a:pt x="36" y="20625"/>
                </a:lnTo>
                <a:lnTo>
                  <a:pt x="289" y="21311"/>
                </a:lnTo>
                <a:lnTo>
                  <a:pt x="975" y="21564"/>
                </a:lnTo>
                <a:lnTo>
                  <a:pt x="2310" y="21600"/>
                </a:lnTo>
                <a:lnTo>
                  <a:pt x="19290" y="21600"/>
                </a:lnTo>
                <a:lnTo>
                  <a:pt x="20625" y="21564"/>
                </a:lnTo>
                <a:lnTo>
                  <a:pt x="21311" y="21311"/>
                </a:lnTo>
                <a:lnTo>
                  <a:pt x="21564" y="20625"/>
                </a:lnTo>
                <a:lnTo>
                  <a:pt x="21600" y="19290"/>
                </a:lnTo>
                <a:lnTo>
                  <a:pt x="21600" y="2310"/>
                </a:lnTo>
                <a:lnTo>
                  <a:pt x="21564" y="975"/>
                </a:lnTo>
                <a:lnTo>
                  <a:pt x="21311" y="289"/>
                </a:lnTo>
                <a:lnTo>
                  <a:pt x="20625" y="36"/>
                </a:lnTo>
                <a:lnTo>
                  <a:pt x="1929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493" name="Google Shape;493;p15"/>
          <p:cNvSpPr/>
          <p:nvPr/>
        </p:nvSpPr>
        <p:spPr>
          <a:xfrm>
            <a:off x="1412125" y="1827444"/>
            <a:ext cx="712458" cy="531029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494" name="Google Shape;494;p15"/>
          <p:cNvSpPr/>
          <p:nvPr/>
        </p:nvSpPr>
        <p:spPr>
          <a:xfrm>
            <a:off x="1412119" y="1825623"/>
            <a:ext cx="712472" cy="71247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310" y="0"/>
                </a:moveTo>
                <a:lnTo>
                  <a:pt x="975" y="36"/>
                </a:lnTo>
                <a:lnTo>
                  <a:pt x="289" y="289"/>
                </a:lnTo>
                <a:lnTo>
                  <a:pt x="36" y="975"/>
                </a:lnTo>
                <a:lnTo>
                  <a:pt x="0" y="2310"/>
                </a:lnTo>
                <a:lnTo>
                  <a:pt x="0" y="19290"/>
                </a:lnTo>
                <a:lnTo>
                  <a:pt x="36" y="20625"/>
                </a:lnTo>
                <a:lnTo>
                  <a:pt x="289" y="21311"/>
                </a:lnTo>
                <a:lnTo>
                  <a:pt x="975" y="21564"/>
                </a:lnTo>
                <a:lnTo>
                  <a:pt x="2310" y="21600"/>
                </a:lnTo>
                <a:lnTo>
                  <a:pt x="19290" y="21600"/>
                </a:lnTo>
                <a:lnTo>
                  <a:pt x="20625" y="21564"/>
                </a:lnTo>
                <a:lnTo>
                  <a:pt x="21311" y="21311"/>
                </a:lnTo>
                <a:lnTo>
                  <a:pt x="21564" y="20625"/>
                </a:lnTo>
                <a:lnTo>
                  <a:pt x="21600" y="19290"/>
                </a:lnTo>
                <a:lnTo>
                  <a:pt x="21600" y="2310"/>
                </a:lnTo>
                <a:lnTo>
                  <a:pt x="21564" y="975"/>
                </a:lnTo>
                <a:lnTo>
                  <a:pt x="21311" y="289"/>
                </a:lnTo>
                <a:lnTo>
                  <a:pt x="20625" y="36"/>
                </a:lnTo>
                <a:lnTo>
                  <a:pt x="19290" y="0"/>
                </a:lnTo>
                <a:lnTo>
                  <a:pt x="2310" y="0"/>
                </a:lnTo>
                <a:close/>
              </a:path>
            </a:pathLst>
          </a:custGeom>
          <a:noFill/>
          <a:ln w="19050" cap="flat" cmpd="sng">
            <a:solidFill>
              <a:srgbClr val="00A1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cxnSp>
        <p:nvCxnSpPr>
          <p:cNvPr id="495" name="Google Shape;495;p15"/>
          <p:cNvCxnSpPr/>
          <p:nvPr/>
        </p:nvCxnSpPr>
        <p:spPr>
          <a:xfrm flipH="1">
            <a:off x="2355849" y="1488438"/>
            <a:ext cx="1" cy="1280161"/>
          </a:xfrm>
          <a:prstGeom prst="straightConnector1">
            <a:avLst/>
          </a:prstGeom>
          <a:noFill/>
          <a:ln w="12700" cap="flat" cmpd="sng">
            <a:solidFill>
              <a:srgbClr val="D1D3D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96" name="Google Shape;496;p15"/>
          <p:cNvSpPr/>
          <p:nvPr/>
        </p:nvSpPr>
        <p:spPr>
          <a:xfrm>
            <a:off x="0" y="5202490"/>
            <a:ext cx="4572000" cy="1198310"/>
          </a:xfrm>
          <a:prstGeom prst="rect">
            <a:avLst/>
          </a:prstGeom>
          <a:solidFill>
            <a:srgbClr val="C7EAFB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497" name="Google Shape;497;p15"/>
          <p:cNvSpPr/>
          <p:nvPr/>
        </p:nvSpPr>
        <p:spPr>
          <a:xfrm>
            <a:off x="0" y="5189790"/>
            <a:ext cx="4572000" cy="2540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501" name="Google Shape;501;p15"/>
          <p:cNvSpPr txBox="1"/>
          <p:nvPr/>
        </p:nvSpPr>
        <p:spPr>
          <a:xfrm>
            <a:off x="176994" y="5624344"/>
            <a:ext cx="4287652" cy="494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36466"/>
              </a:buClr>
              <a:buSzPts val="900"/>
              <a:buFont typeface="Roboto Medium"/>
              <a:buNone/>
            </a:pPr>
            <a:r>
              <a:rPr lang="fa-IR" sz="900" b="0" i="0" u="none" strike="noStrike" cap="none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حواستان باشد که از دستور                                               استفاده کنید و به اشتباه از </a:t>
            </a:r>
          </a:p>
          <a:p>
            <a:pPr marL="0" marR="0" lvl="0" indent="127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36466"/>
              </a:buClr>
              <a:buSzPts val="900"/>
              <a:buFont typeface="Roboto Medium"/>
              <a:buNone/>
            </a:pPr>
            <a:endParaRPr lang="fa-IR" sz="600">
              <a:solidFill>
                <a:srgbClr val="636466"/>
              </a:solidFill>
              <a:latin typeface="Vazir" panose="020B0603030804020204" pitchFamily="34" charset="-78"/>
              <a:ea typeface="Roboto Medium"/>
              <a:cs typeface="Vazir" panose="020B0603030804020204" pitchFamily="34" charset="-78"/>
              <a:sym typeface="Roboto Medium"/>
            </a:endParaRPr>
          </a:p>
          <a:p>
            <a:pPr marL="0" marR="0" lvl="0" indent="127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36466"/>
              </a:buClr>
              <a:buSzPts val="900"/>
              <a:buFont typeface="Roboto Medium"/>
              <a:buNone/>
            </a:pPr>
            <a:r>
              <a:rPr lang="fa-IR" sz="900" b="0" i="0" u="none" strike="noStrike" cap="none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دستور                                       استفاده نکنید زیرا  قبل از پایان آهنگ، مجدد پخش می‌شود.</a:t>
            </a:r>
            <a:endParaRPr lang="fa-IR"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503" name="Google Shape;503;p15"/>
          <p:cNvSpPr/>
          <p:nvPr/>
        </p:nvSpPr>
        <p:spPr>
          <a:xfrm>
            <a:off x="511636" y="4057029"/>
            <a:ext cx="484417" cy="48441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8202" y="0"/>
                </a:moveTo>
                <a:lnTo>
                  <a:pt x="3398" y="0"/>
                </a:lnTo>
                <a:lnTo>
                  <a:pt x="1433" y="53"/>
                </a:lnTo>
                <a:lnTo>
                  <a:pt x="425" y="425"/>
                </a:lnTo>
                <a:lnTo>
                  <a:pt x="53" y="1433"/>
                </a:lnTo>
                <a:lnTo>
                  <a:pt x="0" y="3398"/>
                </a:lnTo>
                <a:lnTo>
                  <a:pt x="0" y="18202"/>
                </a:lnTo>
                <a:lnTo>
                  <a:pt x="53" y="20167"/>
                </a:lnTo>
                <a:lnTo>
                  <a:pt x="425" y="21175"/>
                </a:lnTo>
                <a:lnTo>
                  <a:pt x="1433" y="21547"/>
                </a:lnTo>
                <a:lnTo>
                  <a:pt x="3398" y="21600"/>
                </a:lnTo>
                <a:lnTo>
                  <a:pt x="18202" y="21600"/>
                </a:lnTo>
                <a:lnTo>
                  <a:pt x="20167" y="21547"/>
                </a:lnTo>
                <a:lnTo>
                  <a:pt x="21175" y="21175"/>
                </a:lnTo>
                <a:lnTo>
                  <a:pt x="21547" y="20167"/>
                </a:lnTo>
                <a:lnTo>
                  <a:pt x="21600" y="18202"/>
                </a:lnTo>
                <a:lnTo>
                  <a:pt x="21600" y="3398"/>
                </a:lnTo>
                <a:lnTo>
                  <a:pt x="21547" y="1433"/>
                </a:lnTo>
                <a:lnTo>
                  <a:pt x="21175" y="425"/>
                </a:lnTo>
                <a:lnTo>
                  <a:pt x="20167" y="53"/>
                </a:lnTo>
                <a:lnTo>
                  <a:pt x="1820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504" name="Google Shape;504;p15"/>
          <p:cNvSpPr/>
          <p:nvPr/>
        </p:nvSpPr>
        <p:spPr>
          <a:xfrm>
            <a:off x="511644" y="4057027"/>
            <a:ext cx="484414" cy="359242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505" name="Google Shape;505;p15"/>
          <p:cNvSpPr/>
          <p:nvPr/>
        </p:nvSpPr>
        <p:spPr>
          <a:xfrm>
            <a:off x="511636" y="4057029"/>
            <a:ext cx="484417" cy="48441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3398" y="0"/>
                </a:moveTo>
                <a:lnTo>
                  <a:pt x="1433" y="53"/>
                </a:lnTo>
                <a:lnTo>
                  <a:pt x="425" y="425"/>
                </a:lnTo>
                <a:lnTo>
                  <a:pt x="53" y="1433"/>
                </a:lnTo>
                <a:lnTo>
                  <a:pt x="0" y="3398"/>
                </a:lnTo>
                <a:lnTo>
                  <a:pt x="0" y="18202"/>
                </a:lnTo>
                <a:lnTo>
                  <a:pt x="53" y="20167"/>
                </a:lnTo>
                <a:lnTo>
                  <a:pt x="425" y="21175"/>
                </a:lnTo>
                <a:lnTo>
                  <a:pt x="1433" y="21547"/>
                </a:lnTo>
                <a:lnTo>
                  <a:pt x="3398" y="21600"/>
                </a:lnTo>
                <a:lnTo>
                  <a:pt x="18202" y="21600"/>
                </a:lnTo>
                <a:lnTo>
                  <a:pt x="20167" y="21547"/>
                </a:lnTo>
                <a:lnTo>
                  <a:pt x="21175" y="21175"/>
                </a:lnTo>
                <a:lnTo>
                  <a:pt x="21547" y="20167"/>
                </a:lnTo>
                <a:lnTo>
                  <a:pt x="21600" y="18202"/>
                </a:lnTo>
                <a:lnTo>
                  <a:pt x="21600" y="3398"/>
                </a:lnTo>
                <a:lnTo>
                  <a:pt x="21547" y="1433"/>
                </a:lnTo>
                <a:lnTo>
                  <a:pt x="21175" y="425"/>
                </a:lnTo>
                <a:lnTo>
                  <a:pt x="20167" y="53"/>
                </a:lnTo>
                <a:lnTo>
                  <a:pt x="18202" y="0"/>
                </a:lnTo>
                <a:lnTo>
                  <a:pt x="3398" y="0"/>
                </a:lnTo>
                <a:close/>
              </a:path>
            </a:pathLst>
          </a:custGeom>
          <a:noFill/>
          <a:ln w="19050" cap="flat" cmpd="sng">
            <a:solidFill>
              <a:srgbClr val="00A1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506" name="Google Shape;506;p15"/>
          <p:cNvSpPr txBox="1"/>
          <p:nvPr/>
        </p:nvSpPr>
        <p:spPr>
          <a:xfrm>
            <a:off x="606010" y="4414851"/>
            <a:ext cx="295910" cy="127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600"/>
              <a:buFont typeface="Roboto Medium"/>
              <a:buNone/>
            </a:pPr>
            <a:r>
              <a:rPr lang="en-US" sz="600" b="0" i="0" u="none" strike="noStrike" cap="none">
                <a:solidFill>
                  <a:srgbClr val="231F20"/>
                </a:solidFill>
                <a:latin typeface="Roboto Medium"/>
                <a:ea typeface="Roboto Medium"/>
                <a:cs typeface="Roboto Medium"/>
                <a:sym typeface="Roboto Medium"/>
              </a:rPr>
              <a:t>Concert</a:t>
            </a:r>
            <a:endParaRPr/>
          </a:p>
        </p:txBody>
      </p:sp>
      <p:sp>
        <p:nvSpPr>
          <p:cNvPr id="507" name="Google Shape;507;p15"/>
          <p:cNvSpPr txBox="1"/>
          <p:nvPr/>
        </p:nvSpPr>
        <p:spPr>
          <a:xfrm>
            <a:off x="1585375" y="2379572"/>
            <a:ext cx="386081" cy="127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800"/>
              <a:buFont typeface="Roboto Medium"/>
              <a:buNone/>
            </a:pPr>
            <a:r>
              <a:rPr lang="en-US" sz="800" b="0" i="0" u="none" strike="noStrike" cap="none" dirty="0">
                <a:solidFill>
                  <a:srgbClr val="231F20"/>
                </a:solidFill>
                <a:latin typeface="Roboto Medium"/>
                <a:ea typeface="Roboto Medium"/>
                <a:cs typeface="Roboto Medium"/>
                <a:sym typeface="Roboto Medium"/>
              </a:rPr>
              <a:t>Concert</a:t>
            </a:r>
            <a:endParaRPr dirty="0"/>
          </a:p>
        </p:txBody>
      </p:sp>
      <p:sp>
        <p:nvSpPr>
          <p:cNvPr id="508" name="Google Shape;508;p15"/>
          <p:cNvSpPr txBox="1"/>
          <p:nvPr/>
        </p:nvSpPr>
        <p:spPr>
          <a:xfrm>
            <a:off x="304636" y="2339338"/>
            <a:ext cx="951108" cy="268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5080" lvl="0" indent="27303" algn="ctr" rtl="0">
              <a:lnSpc>
                <a:spcPct val="111099"/>
              </a:lnSpc>
              <a:spcBef>
                <a:spcPts val="0"/>
              </a:spcBef>
              <a:spcAft>
                <a:spcPts val="0"/>
              </a:spcAft>
              <a:buClr>
                <a:srgbClr val="636466"/>
              </a:buClr>
              <a:buSzPts val="900"/>
              <a:buFont typeface="Roboto Medium"/>
              <a:buNone/>
            </a:pP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یک تصویر پس زمینه را انتخاب کنید.</a:t>
            </a:r>
            <a:endParaRPr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509" name="Google Shape;509;p15"/>
          <p:cNvSpPr/>
          <p:nvPr/>
        </p:nvSpPr>
        <p:spPr>
          <a:xfrm>
            <a:off x="569213" y="1863920"/>
            <a:ext cx="412395" cy="412395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510" name="Google Shape;510;p15"/>
          <p:cNvSpPr/>
          <p:nvPr/>
        </p:nvSpPr>
        <p:spPr>
          <a:xfrm>
            <a:off x="573976" y="1859158"/>
            <a:ext cx="412395" cy="412395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00" y="21600"/>
                </a:moveTo>
                <a:lnTo>
                  <a:pt x="13276" y="21315"/>
                </a:lnTo>
                <a:lnTo>
                  <a:pt x="15550" y="20502"/>
                </a:lnTo>
                <a:lnTo>
                  <a:pt x="17555" y="19227"/>
                </a:lnTo>
                <a:lnTo>
                  <a:pt x="19227" y="17555"/>
                </a:lnTo>
                <a:lnTo>
                  <a:pt x="20502" y="15550"/>
                </a:lnTo>
                <a:lnTo>
                  <a:pt x="21315" y="13276"/>
                </a:lnTo>
                <a:lnTo>
                  <a:pt x="21600" y="10800"/>
                </a:lnTo>
                <a:lnTo>
                  <a:pt x="21315" y="8324"/>
                </a:lnTo>
                <a:lnTo>
                  <a:pt x="20502" y="6050"/>
                </a:lnTo>
                <a:lnTo>
                  <a:pt x="19227" y="4045"/>
                </a:lnTo>
                <a:lnTo>
                  <a:pt x="17555" y="2373"/>
                </a:lnTo>
                <a:lnTo>
                  <a:pt x="15550" y="1098"/>
                </a:lnTo>
                <a:lnTo>
                  <a:pt x="13276" y="285"/>
                </a:lnTo>
                <a:lnTo>
                  <a:pt x="10800" y="0"/>
                </a:lnTo>
                <a:lnTo>
                  <a:pt x="8324" y="285"/>
                </a:lnTo>
                <a:lnTo>
                  <a:pt x="6050" y="1098"/>
                </a:lnTo>
                <a:lnTo>
                  <a:pt x="4045" y="2373"/>
                </a:lnTo>
                <a:lnTo>
                  <a:pt x="2373" y="4045"/>
                </a:lnTo>
                <a:lnTo>
                  <a:pt x="1098" y="6050"/>
                </a:lnTo>
                <a:lnTo>
                  <a:pt x="285" y="8324"/>
                </a:lnTo>
                <a:lnTo>
                  <a:pt x="0" y="10800"/>
                </a:lnTo>
                <a:lnTo>
                  <a:pt x="285" y="13276"/>
                </a:lnTo>
                <a:lnTo>
                  <a:pt x="1098" y="15550"/>
                </a:lnTo>
                <a:lnTo>
                  <a:pt x="2373" y="17555"/>
                </a:lnTo>
                <a:lnTo>
                  <a:pt x="4045" y="19227"/>
                </a:lnTo>
                <a:lnTo>
                  <a:pt x="6050" y="20502"/>
                </a:lnTo>
                <a:lnTo>
                  <a:pt x="8324" y="21315"/>
                </a:lnTo>
                <a:lnTo>
                  <a:pt x="10800" y="21600"/>
                </a:lnTo>
                <a:close/>
              </a:path>
            </a:pathLst>
          </a:custGeom>
          <a:noFill/>
          <a:ln w="19050" cap="flat" cmpd="sng">
            <a:solidFill>
              <a:srgbClr val="00A1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511" name="Google Shape;511;p15"/>
          <p:cNvSpPr txBox="1"/>
          <p:nvPr/>
        </p:nvSpPr>
        <p:spPr>
          <a:xfrm>
            <a:off x="3106533" y="1547549"/>
            <a:ext cx="1248623" cy="139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466"/>
              </a:buClr>
              <a:buSzPts val="900"/>
              <a:buFont typeface="Roboto Medium"/>
              <a:buNone/>
            </a:pPr>
            <a:r>
              <a:rPr lang="fa-IR" sz="900" b="0" i="0" u="none" strike="noStrike" cap="none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بر روی </a:t>
            </a:r>
            <a:r>
              <a:rPr lang="fa-IR" sz="900" b="1">
                <a:solidFill>
                  <a:srgbClr val="636466"/>
                </a:solidFill>
                <a:latin typeface="Vazir Bold" panose="020B0603030804020204" pitchFamily="34" charset="-78"/>
                <a:ea typeface="Roboto Medium"/>
                <a:cs typeface="Vazir Bold" panose="020B0603030804020204" pitchFamily="34" charset="-78"/>
                <a:sym typeface="Roboto Medium"/>
              </a:rPr>
              <a:t>صداها</a:t>
            </a:r>
            <a:r>
              <a:rPr lang="fa-IR" sz="900" b="0" i="0" u="none" strike="noStrike" cap="none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 کلیک کنید.</a:t>
            </a:r>
            <a:endParaRPr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513" name="Google Shape;513;p15"/>
          <p:cNvSpPr/>
          <p:nvPr/>
        </p:nvSpPr>
        <p:spPr>
          <a:xfrm>
            <a:off x="2537021" y="1486311"/>
            <a:ext cx="560159" cy="20522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21600"/>
                </a:moveTo>
                <a:lnTo>
                  <a:pt x="21600" y="9135"/>
                </a:lnTo>
                <a:lnTo>
                  <a:pt x="21345" y="5602"/>
                </a:lnTo>
                <a:lnTo>
                  <a:pt x="20648" y="2710"/>
                </a:lnTo>
                <a:lnTo>
                  <a:pt x="19614" y="747"/>
                </a:lnTo>
                <a:lnTo>
                  <a:pt x="18346" y="0"/>
                </a:lnTo>
                <a:lnTo>
                  <a:pt x="2776" y="9"/>
                </a:lnTo>
                <a:lnTo>
                  <a:pt x="1679" y="1068"/>
                </a:lnTo>
                <a:lnTo>
                  <a:pt x="798" y="3067"/>
                </a:lnTo>
                <a:lnTo>
                  <a:pt x="213" y="5792"/>
                </a:lnTo>
                <a:lnTo>
                  <a:pt x="0" y="9027"/>
                </a:lnTo>
                <a:lnTo>
                  <a:pt x="0" y="9064"/>
                </a:lnTo>
                <a:lnTo>
                  <a:pt x="2" y="9099"/>
                </a:lnTo>
                <a:lnTo>
                  <a:pt x="2" y="9135"/>
                </a:ln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chemeClr val="bg1"/>
          </a:solidFill>
          <a:ln w="12675" cap="flat" cmpd="sng">
            <a:solidFill>
              <a:srgbClr val="D1D3D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514" name="Google Shape;514;p15"/>
          <p:cNvSpPr/>
          <p:nvPr/>
        </p:nvSpPr>
        <p:spPr>
          <a:xfrm>
            <a:off x="3150997" y="1863920"/>
            <a:ext cx="412395" cy="412395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515" name="Google Shape;515;p15"/>
          <p:cNvSpPr/>
          <p:nvPr/>
        </p:nvSpPr>
        <p:spPr>
          <a:xfrm>
            <a:off x="3155760" y="1859158"/>
            <a:ext cx="412395" cy="412395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00" y="21600"/>
                </a:moveTo>
                <a:lnTo>
                  <a:pt x="13276" y="21315"/>
                </a:lnTo>
                <a:lnTo>
                  <a:pt x="15550" y="20502"/>
                </a:lnTo>
                <a:lnTo>
                  <a:pt x="17555" y="19227"/>
                </a:lnTo>
                <a:lnTo>
                  <a:pt x="19227" y="17555"/>
                </a:lnTo>
                <a:lnTo>
                  <a:pt x="20502" y="15550"/>
                </a:lnTo>
                <a:lnTo>
                  <a:pt x="21315" y="13276"/>
                </a:lnTo>
                <a:lnTo>
                  <a:pt x="21600" y="10800"/>
                </a:lnTo>
                <a:lnTo>
                  <a:pt x="21315" y="8324"/>
                </a:lnTo>
                <a:lnTo>
                  <a:pt x="20502" y="6050"/>
                </a:lnTo>
                <a:lnTo>
                  <a:pt x="19227" y="4045"/>
                </a:lnTo>
                <a:lnTo>
                  <a:pt x="17555" y="2373"/>
                </a:lnTo>
                <a:lnTo>
                  <a:pt x="15550" y="1098"/>
                </a:lnTo>
                <a:lnTo>
                  <a:pt x="13276" y="285"/>
                </a:lnTo>
                <a:lnTo>
                  <a:pt x="10800" y="0"/>
                </a:lnTo>
                <a:lnTo>
                  <a:pt x="8324" y="285"/>
                </a:lnTo>
                <a:lnTo>
                  <a:pt x="6050" y="1098"/>
                </a:lnTo>
                <a:lnTo>
                  <a:pt x="4045" y="2373"/>
                </a:lnTo>
                <a:lnTo>
                  <a:pt x="2373" y="4045"/>
                </a:lnTo>
                <a:lnTo>
                  <a:pt x="1098" y="6050"/>
                </a:lnTo>
                <a:lnTo>
                  <a:pt x="285" y="8324"/>
                </a:lnTo>
                <a:lnTo>
                  <a:pt x="0" y="10800"/>
                </a:lnTo>
                <a:lnTo>
                  <a:pt x="285" y="13276"/>
                </a:lnTo>
                <a:lnTo>
                  <a:pt x="1098" y="15550"/>
                </a:lnTo>
                <a:lnTo>
                  <a:pt x="2373" y="17555"/>
                </a:lnTo>
                <a:lnTo>
                  <a:pt x="4045" y="19227"/>
                </a:lnTo>
                <a:lnTo>
                  <a:pt x="6050" y="20502"/>
                </a:lnTo>
                <a:lnTo>
                  <a:pt x="8324" y="21315"/>
                </a:lnTo>
                <a:lnTo>
                  <a:pt x="10800" y="21600"/>
                </a:lnTo>
                <a:close/>
              </a:path>
            </a:pathLst>
          </a:custGeom>
          <a:noFill/>
          <a:ln w="19050" cap="flat" cmpd="sng">
            <a:solidFill>
              <a:srgbClr val="00A1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516" name="Google Shape;516;p15"/>
          <p:cNvSpPr txBox="1"/>
          <p:nvPr/>
        </p:nvSpPr>
        <p:spPr>
          <a:xfrm>
            <a:off x="2077284" y="3531372"/>
            <a:ext cx="1139333" cy="106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466"/>
              </a:buClr>
              <a:buSzPts val="900"/>
              <a:buFont typeface="Roboto Medium"/>
              <a:buNone/>
            </a:pPr>
            <a:r>
              <a:rPr lang="fa-IR" sz="900" b="0" i="0" u="none" strike="noStrike" cap="none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بر روی </a:t>
            </a:r>
            <a:r>
              <a:rPr lang="fa-IR" sz="900" i="0" u="none" strike="noStrike" cap="none">
                <a:solidFill>
                  <a:srgbClr val="636466"/>
                </a:solidFill>
                <a:latin typeface="Vazir Bold" panose="020B0603030804020204" pitchFamily="34" charset="-78"/>
                <a:ea typeface="Roboto Medium"/>
                <a:cs typeface="Vazir Bold" panose="020B0603030804020204" pitchFamily="34" charset="-78"/>
                <a:sym typeface="Roboto Medium"/>
              </a:rPr>
              <a:t>کد</a:t>
            </a:r>
            <a:r>
              <a:rPr lang="en-US" sz="900" b="0" i="0" u="none" strike="noStrike" cap="none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 </a:t>
            </a:r>
            <a:r>
              <a:rPr lang="fa-IR" sz="900" b="0" i="0" u="none" strike="noStrike" cap="none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کلیک کن.</a:t>
            </a:r>
            <a:endParaRPr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519" name="Google Shape;519;p15"/>
          <p:cNvSpPr txBox="1"/>
          <p:nvPr/>
        </p:nvSpPr>
        <p:spPr>
          <a:xfrm>
            <a:off x="-9043" y="5311431"/>
            <a:ext cx="4590086" cy="228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1CB"/>
              </a:buClr>
              <a:buSzPts val="1400"/>
              <a:buFont typeface="Montserrat Black"/>
              <a:buNone/>
            </a:pPr>
            <a:r>
              <a:rPr lang="fa-IR" sz="1400" i="0" u="none" strike="noStrike" cap="none">
                <a:solidFill>
                  <a:srgbClr val="00A1CB"/>
                </a:solidFill>
                <a:latin typeface="Vazir" panose="020B0603030804020204" pitchFamily="34" charset="-78"/>
                <a:ea typeface="Montserrat Black"/>
                <a:cs typeface="Vazir" panose="020B0603030804020204" pitchFamily="34" charset="-78"/>
                <a:sym typeface="Montserrat Black"/>
              </a:rPr>
              <a:t>نکته</a:t>
            </a:r>
            <a:endParaRPr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0DB30B3-8497-4344-922C-420C88AB7958}"/>
              </a:ext>
            </a:extLst>
          </p:cNvPr>
          <p:cNvSpPr/>
          <p:nvPr/>
        </p:nvSpPr>
        <p:spPr>
          <a:xfrm>
            <a:off x="2506460" y="1484421"/>
            <a:ext cx="44435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800">
                <a:solidFill>
                  <a:srgbClr val="588ECA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rPr>
              <a:t>صداها</a:t>
            </a:r>
            <a:endParaRPr lang="en-US" sz="1050"/>
          </a:p>
        </p:txBody>
      </p:sp>
      <p:sp>
        <p:nvSpPr>
          <p:cNvPr id="512" name="Google Shape;512;p15"/>
          <p:cNvSpPr/>
          <p:nvPr/>
        </p:nvSpPr>
        <p:spPr>
          <a:xfrm flipH="1">
            <a:off x="2893676" y="1537861"/>
            <a:ext cx="177920" cy="129204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l="1" t="-42321" r="-214832" b="-16523"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56" name="Google Shape;308;p11">
            <a:extLst>
              <a:ext uri="{FF2B5EF4-FFF2-40B4-BE49-F238E27FC236}">
                <a16:creationId xmlns:a16="http://schemas.microsoft.com/office/drawing/2014/main" id="{5820C46C-6D79-40D9-B96D-F148FFB87DAF}"/>
              </a:ext>
            </a:extLst>
          </p:cNvPr>
          <p:cNvSpPr/>
          <p:nvPr/>
        </p:nvSpPr>
        <p:spPr>
          <a:xfrm>
            <a:off x="1514228" y="3456733"/>
            <a:ext cx="560159" cy="20522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21600"/>
                </a:moveTo>
                <a:lnTo>
                  <a:pt x="21600" y="9135"/>
                </a:lnTo>
                <a:lnTo>
                  <a:pt x="21345" y="5602"/>
                </a:lnTo>
                <a:lnTo>
                  <a:pt x="20648" y="2710"/>
                </a:lnTo>
                <a:lnTo>
                  <a:pt x="19614" y="747"/>
                </a:lnTo>
                <a:lnTo>
                  <a:pt x="18346" y="0"/>
                </a:lnTo>
                <a:lnTo>
                  <a:pt x="2776" y="9"/>
                </a:lnTo>
                <a:lnTo>
                  <a:pt x="1679" y="1068"/>
                </a:lnTo>
                <a:lnTo>
                  <a:pt x="798" y="3067"/>
                </a:lnTo>
                <a:lnTo>
                  <a:pt x="213" y="5792"/>
                </a:lnTo>
                <a:lnTo>
                  <a:pt x="0" y="9027"/>
                </a:lnTo>
                <a:lnTo>
                  <a:pt x="0" y="9064"/>
                </a:lnTo>
                <a:lnTo>
                  <a:pt x="2" y="9099"/>
                </a:lnTo>
                <a:lnTo>
                  <a:pt x="2" y="9135"/>
                </a:ln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chemeClr val="bg1"/>
          </a:solidFill>
          <a:ln w="12675" cap="flat" cmpd="sng">
            <a:solidFill>
              <a:srgbClr val="D1D3D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57" name="Google Shape;307;p11">
            <a:extLst>
              <a:ext uri="{FF2B5EF4-FFF2-40B4-BE49-F238E27FC236}">
                <a16:creationId xmlns:a16="http://schemas.microsoft.com/office/drawing/2014/main" id="{77E39639-48B0-45AF-AEE4-07C38DE3AE1E}"/>
              </a:ext>
            </a:extLst>
          </p:cNvPr>
          <p:cNvSpPr/>
          <p:nvPr/>
        </p:nvSpPr>
        <p:spPr>
          <a:xfrm>
            <a:off x="1798971" y="3497789"/>
            <a:ext cx="212979" cy="145813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 t="-40750" r="-163017"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D029D75A-6C02-494B-B1C5-0DFC1BB79903}"/>
              </a:ext>
            </a:extLst>
          </p:cNvPr>
          <p:cNvSpPr/>
          <p:nvPr/>
        </p:nvSpPr>
        <p:spPr>
          <a:xfrm>
            <a:off x="1551411" y="3436232"/>
            <a:ext cx="346570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1000">
                <a:solidFill>
                  <a:srgbClr val="588ECA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rPr>
              <a:t>کد</a:t>
            </a:r>
            <a:r>
              <a:rPr lang="fa-IR" sz="1050">
                <a:solidFill>
                  <a:srgbClr val="588ECA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rPr>
              <a:t> </a:t>
            </a:r>
            <a:endParaRPr lang="en-US" sz="1000"/>
          </a:p>
        </p:txBody>
      </p:sp>
      <p:sp>
        <p:nvSpPr>
          <p:cNvPr id="490" name="Google Shape;490;p15"/>
          <p:cNvSpPr txBox="1"/>
          <p:nvPr/>
        </p:nvSpPr>
        <p:spPr>
          <a:xfrm>
            <a:off x="1178673" y="4016711"/>
            <a:ext cx="1350011" cy="268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5080" lvl="0" algn="r" rtl="1">
              <a:lnSpc>
                <a:spcPct val="111099"/>
              </a:lnSpc>
              <a:spcBef>
                <a:spcPts val="0"/>
              </a:spcBef>
              <a:spcAft>
                <a:spcPts val="0"/>
              </a:spcAft>
              <a:buClr>
                <a:srgbClr val="636466"/>
              </a:buClr>
              <a:buSzPts val="900"/>
              <a:buFont typeface="Roboto Medium"/>
              <a:buNone/>
            </a:pPr>
            <a:r>
              <a:rPr lang="fa-IR" sz="900" b="0" i="0" u="none" strike="noStrike" cap="none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مشخص کنید که باید چند بار پخش آهنگ تکرار شود.</a:t>
            </a:r>
            <a:endParaRPr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CD3FA0-BB4A-4F82-8869-E0BC7DAFA77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981323" y="3763610"/>
            <a:ext cx="1930026" cy="1257173"/>
          </a:xfrm>
          <a:prstGeom prst="rect">
            <a:avLst/>
          </a:prstGeom>
        </p:spPr>
      </p:pic>
      <p:sp>
        <p:nvSpPr>
          <p:cNvPr id="502" name="Google Shape;502;p15"/>
          <p:cNvSpPr/>
          <p:nvPr/>
        </p:nvSpPr>
        <p:spPr>
          <a:xfrm flipH="1">
            <a:off x="2583972" y="4200525"/>
            <a:ext cx="366840" cy="141197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13361" y="21600"/>
                </a:lnTo>
                <a:lnTo>
                  <a:pt x="0" y="21600"/>
                </a:lnTo>
              </a:path>
            </a:pathLst>
          </a:custGeom>
          <a:noFill/>
          <a:ln w="12675" cap="flat" cmpd="sng">
            <a:solidFill>
              <a:srgbClr val="6364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9CA066A-A97C-4D3E-802E-21956ABCA05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20546" y="5544747"/>
            <a:ext cx="1405721" cy="36576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94039BD-D4C0-476B-94BC-1731CC583BC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84269" y="5901316"/>
            <a:ext cx="1405719" cy="36576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16"/>
          <p:cNvSpPr/>
          <p:nvPr/>
        </p:nvSpPr>
        <p:spPr>
          <a:xfrm>
            <a:off x="0" y="0"/>
            <a:ext cx="4572000" cy="6400800"/>
          </a:xfrm>
          <a:prstGeom prst="rect">
            <a:avLst/>
          </a:prstGeom>
          <a:solidFill>
            <a:srgbClr val="F2718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525" name="Google Shape;525;p16"/>
          <p:cNvSpPr/>
          <p:nvPr/>
        </p:nvSpPr>
        <p:spPr>
          <a:xfrm>
            <a:off x="2133600" y="5867400"/>
            <a:ext cx="304801" cy="30480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00" y="0"/>
                </a:moveTo>
                <a:lnTo>
                  <a:pt x="7386" y="551"/>
                </a:lnTo>
                <a:lnTo>
                  <a:pt x="4422" y="2084"/>
                </a:lnTo>
                <a:lnTo>
                  <a:pt x="2084" y="4422"/>
                </a:lnTo>
                <a:lnTo>
                  <a:pt x="551" y="7386"/>
                </a:lnTo>
                <a:lnTo>
                  <a:pt x="0" y="10800"/>
                </a:lnTo>
                <a:lnTo>
                  <a:pt x="551" y="14213"/>
                </a:lnTo>
                <a:lnTo>
                  <a:pt x="2084" y="17178"/>
                </a:lnTo>
                <a:lnTo>
                  <a:pt x="4422" y="19516"/>
                </a:lnTo>
                <a:lnTo>
                  <a:pt x="7386" y="21049"/>
                </a:lnTo>
                <a:lnTo>
                  <a:pt x="10800" y="21600"/>
                </a:lnTo>
                <a:lnTo>
                  <a:pt x="14213" y="21049"/>
                </a:lnTo>
                <a:lnTo>
                  <a:pt x="17178" y="19516"/>
                </a:lnTo>
                <a:lnTo>
                  <a:pt x="19516" y="17178"/>
                </a:lnTo>
                <a:lnTo>
                  <a:pt x="21049" y="14213"/>
                </a:lnTo>
                <a:lnTo>
                  <a:pt x="21600" y="10800"/>
                </a:lnTo>
                <a:lnTo>
                  <a:pt x="21049" y="7386"/>
                </a:lnTo>
                <a:lnTo>
                  <a:pt x="19516" y="4422"/>
                </a:lnTo>
                <a:lnTo>
                  <a:pt x="17178" y="2084"/>
                </a:lnTo>
                <a:lnTo>
                  <a:pt x="14213" y="551"/>
                </a:lnTo>
                <a:lnTo>
                  <a:pt x="10800" y="0"/>
                </a:lnTo>
                <a:close/>
              </a:path>
            </a:pathLst>
          </a:custGeom>
          <a:solidFill>
            <a:srgbClr val="F04E6E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grpSp>
        <p:nvGrpSpPr>
          <p:cNvPr id="526" name="Google Shape;526;p16"/>
          <p:cNvGrpSpPr/>
          <p:nvPr/>
        </p:nvGrpSpPr>
        <p:grpSpPr>
          <a:xfrm>
            <a:off x="3505579" y="248457"/>
            <a:ext cx="959067" cy="666801"/>
            <a:chOff x="0" y="0"/>
            <a:chExt cx="959066" cy="666800"/>
          </a:xfrm>
        </p:grpSpPr>
        <p:sp>
          <p:nvSpPr>
            <p:cNvPr id="527" name="Google Shape;527;p16"/>
            <p:cNvSpPr/>
            <p:nvPr/>
          </p:nvSpPr>
          <p:spPr>
            <a:xfrm>
              <a:off x="0" y="38568"/>
              <a:ext cx="878458" cy="62823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474" y="0"/>
                  </a:moveTo>
                  <a:lnTo>
                    <a:pt x="0" y="14607"/>
                  </a:lnTo>
                  <a:lnTo>
                    <a:pt x="21106" y="21600"/>
                  </a:lnTo>
                  <a:lnTo>
                    <a:pt x="21600" y="18688"/>
                  </a:lnTo>
                  <a:lnTo>
                    <a:pt x="16998" y="18688"/>
                  </a:lnTo>
                  <a:lnTo>
                    <a:pt x="16016" y="18377"/>
                  </a:lnTo>
                  <a:lnTo>
                    <a:pt x="15158" y="17669"/>
                  </a:lnTo>
                  <a:lnTo>
                    <a:pt x="14488" y="16618"/>
                  </a:lnTo>
                  <a:lnTo>
                    <a:pt x="14252" y="15858"/>
                  </a:lnTo>
                  <a:lnTo>
                    <a:pt x="12473" y="15858"/>
                  </a:lnTo>
                  <a:lnTo>
                    <a:pt x="10944" y="15371"/>
                  </a:lnTo>
                  <a:lnTo>
                    <a:pt x="9417" y="14853"/>
                  </a:lnTo>
                  <a:lnTo>
                    <a:pt x="5411" y="14853"/>
                  </a:lnTo>
                  <a:lnTo>
                    <a:pt x="4435" y="14530"/>
                  </a:lnTo>
                  <a:lnTo>
                    <a:pt x="3581" y="13818"/>
                  </a:lnTo>
                  <a:lnTo>
                    <a:pt x="2914" y="12771"/>
                  </a:lnTo>
                  <a:lnTo>
                    <a:pt x="2500" y="11446"/>
                  </a:lnTo>
                  <a:lnTo>
                    <a:pt x="2407" y="9999"/>
                  </a:lnTo>
                  <a:lnTo>
                    <a:pt x="2637" y="8632"/>
                  </a:lnTo>
                  <a:lnTo>
                    <a:pt x="3151" y="7437"/>
                  </a:lnTo>
                  <a:lnTo>
                    <a:pt x="3910" y="6502"/>
                  </a:lnTo>
                  <a:lnTo>
                    <a:pt x="4875" y="5918"/>
                  </a:lnTo>
                  <a:lnTo>
                    <a:pt x="5904" y="5792"/>
                  </a:lnTo>
                  <a:lnTo>
                    <a:pt x="8135" y="5792"/>
                  </a:lnTo>
                  <a:lnTo>
                    <a:pt x="2546" y="3940"/>
                  </a:lnTo>
                  <a:lnTo>
                    <a:pt x="2676" y="3196"/>
                  </a:lnTo>
                  <a:lnTo>
                    <a:pt x="12134" y="3196"/>
                  </a:lnTo>
                  <a:lnTo>
                    <a:pt x="8095" y="1858"/>
                  </a:lnTo>
                  <a:lnTo>
                    <a:pt x="8150" y="1536"/>
                  </a:lnTo>
                  <a:lnTo>
                    <a:pt x="7129" y="1536"/>
                  </a:lnTo>
                  <a:lnTo>
                    <a:pt x="2474" y="0"/>
                  </a:lnTo>
                  <a:close/>
                </a:path>
              </a:pathLst>
            </a:custGeom>
            <a:solidFill>
              <a:srgbClr val="F04E6E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528" name="Google Shape;528;p16"/>
            <p:cNvSpPr/>
            <p:nvPr/>
          </p:nvSpPr>
          <p:spPr>
            <a:xfrm>
              <a:off x="691306" y="318390"/>
              <a:ext cx="243761" cy="2637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9705" y="0"/>
                  </a:moveTo>
                  <a:lnTo>
                    <a:pt x="1587" y="0"/>
                  </a:lnTo>
                  <a:lnTo>
                    <a:pt x="5124" y="732"/>
                  </a:lnTo>
                  <a:lnTo>
                    <a:pt x="8210" y="2410"/>
                  </a:lnTo>
                  <a:lnTo>
                    <a:pt x="10619" y="4912"/>
                  </a:lnTo>
                  <a:lnTo>
                    <a:pt x="12124" y="8114"/>
                  </a:lnTo>
                  <a:lnTo>
                    <a:pt x="12468" y="11553"/>
                  </a:lnTo>
                  <a:lnTo>
                    <a:pt x="11666" y="14804"/>
                  </a:lnTo>
                  <a:lnTo>
                    <a:pt x="9854" y="17651"/>
                  </a:lnTo>
                  <a:lnTo>
                    <a:pt x="7170" y="19878"/>
                  </a:lnTo>
                  <a:lnTo>
                    <a:pt x="3751" y="21268"/>
                  </a:lnTo>
                  <a:lnTo>
                    <a:pt x="0" y="21600"/>
                  </a:lnTo>
                  <a:lnTo>
                    <a:pt x="16584" y="21600"/>
                  </a:lnTo>
                  <a:lnTo>
                    <a:pt x="21600" y="2037"/>
                  </a:lnTo>
                  <a:lnTo>
                    <a:pt x="19003" y="2037"/>
                  </a:lnTo>
                  <a:lnTo>
                    <a:pt x="9705" y="0"/>
                  </a:lnTo>
                  <a:close/>
                </a:path>
              </a:pathLst>
            </a:custGeom>
            <a:solidFill>
              <a:srgbClr val="F04E6E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529" name="Google Shape;529;p16"/>
            <p:cNvSpPr/>
            <p:nvPr/>
          </p:nvSpPr>
          <p:spPr>
            <a:xfrm>
              <a:off x="108850" y="131532"/>
              <a:ext cx="838322" cy="2117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9911" y="0"/>
                  </a:moveTo>
                  <a:lnTo>
                    <a:pt x="0" y="0"/>
                  </a:lnTo>
                  <a:lnTo>
                    <a:pt x="20656" y="19379"/>
                  </a:lnTo>
                  <a:lnTo>
                    <a:pt x="20533" y="21600"/>
                  </a:lnTo>
                  <a:lnTo>
                    <a:pt x="21288" y="21600"/>
                  </a:lnTo>
                  <a:lnTo>
                    <a:pt x="21600" y="16389"/>
                  </a:lnTo>
                  <a:lnTo>
                    <a:pt x="19085" y="16389"/>
                  </a:lnTo>
                  <a:lnTo>
                    <a:pt x="18839" y="16027"/>
                  </a:lnTo>
                  <a:lnTo>
                    <a:pt x="18640" y="15348"/>
                  </a:lnTo>
                  <a:lnTo>
                    <a:pt x="18556" y="14700"/>
                  </a:lnTo>
                  <a:lnTo>
                    <a:pt x="17288" y="14700"/>
                  </a:lnTo>
                  <a:lnTo>
                    <a:pt x="17039" y="14327"/>
                  </a:lnTo>
                  <a:lnTo>
                    <a:pt x="16845" y="13609"/>
                  </a:lnTo>
                  <a:lnTo>
                    <a:pt x="16732" y="12609"/>
                  </a:lnTo>
                  <a:lnTo>
                    <a:pt x="16727" y="11566"/>
                  </a:lnTo>
                  <a:lnTo>
                    <a:pt x="16819" y="10601"/>
                  </a:lnTo>
                  <a:lnTo>
                    <a:pt x="16992" y="9826"/>
                  </a:lnTo>
                  <a:lnTo>
                    <a:pt x="17228" y="9353"/>
                  </a:lnTo>
                  <a:lnTo>
                    <a:pt x="17501" y="9291"/>
                  </a:lnTo>
                  <a:lnTo>
                    <a:pt x="19811" y="9291"/>
                  </a:lnTo>
                  <a:lnTo>
                    <a:pt x="17274" y="6896"/>
                  </a:lnTo>
                  <a:lnTo>
                    <a:pt x="17336" y="5843"/>
                  </a:lnTo>
                  <a:lnTo>
                    <a:pt x="16136" y="5843"/>
                  </a:lnTo>
                  <a:lnTo>
                    <a:pt x="9911" y="0"/>
                  </a:lnTo>
                  <a:close/>
                </a:path>
              </a:pathLst>
            </a:custGeom>
            <a:solidFill>
              <a:srgbClr val="F04E6E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530" name="Google Shape;530;p16"/>
            <p:cNvSpPr/>
            <p:nvPr/>
          </p:nvSpPr>
          <p:spPr>
            <a:xfrm>
              <a:off x="849577" y="238970"/>
              <a:ext cx="109489" cy="5321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9095" y="0"/>
                  </a:moveTo>
                  <a:lnTo>
                    <a:pt x="1578" y="0"/>
                  </a:lnTo>
                  <a:lnTo>
                    <a:pt x="3527" y="1522"/>
                  </a:lnTo>
                  <a:lnTo>
                    <a:pt x="5096" y="4397"/>
                  </a:lnTo>
                  <a:lnTo>
                    <a:pt x="6023" y="8297"/>
                  </a:lnTo>
                  <a:lnTo>
                    <a:pt x="6098" y="12611"/>
                  </a:lnTo>
                  <a:lnTo>
                    <a:pt x="5362" y="16564"/>
                  </a:lnTo>
                  <a:lnTo>
                    <a:pt x="3959" y="19685"/>
                  </a:lnTo>
                  <a:lnTo>
                    <a:pt x="2032" y="21505"/>
                  </a:lnTo>
                  <a:lnTo>
                    <a:pt x="0" y="21600"/>
                  </a:lnTo>
                  <a:lnTo>
                    <a:pt x="19254" y="21600"/>
                  </a:lnTo>
                  <a:lnTo>
                    <a:pt x="21600" y="1229"/>
                  </a:lnTo>
                  <a:lnTo>
                    <a:pt x="19095" y="0"/>
                  </a:lnTo>
                  <a:close/>
                </a:path>
              </a:pathLst>
            </a:custGeom>
            <a:solidFill>
              <a:srgbClr val="F04E6E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531" name="Google Shape;531;p16"/>
            <p:cNvSpPr/>
            <p:nvPr/>
          </p:nvSpPr>
          <p:spPr>
            <a:xfrm>
              <a:off x="289915" y="0"/>
              <a:ext cx="244048" cy="83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779" y="0"/>
                  </a:moveTo>
                  <a:lnTo>
                    <a:pt x="0" y="21600"/>
                  </a:lnTo>
                  <a:lnTo>
                    <a:pt x="3676" y="21600"/>
                  </a:lnTo>
                  <a:lnTo>
                    <a:pt x="4308" y="13769"/>
                  </a:lnTo>
                  <a:lnTo>
                    <a:pt x="21600" y="13769"/>
                  </a:lnTo>
                  <a:lnTo>
                    <a:pt x="1779" y="0"/>
                  </a:lnTo>
                  <a:close/>
                </a:path>
              </a:pathLst>
            </a:custGeom>
            <a:solidFill>
              <a:srgbClr val="F04E6E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532" name="Google Shape;532;p16"/>
            <p:cNvSpPr/>
            <p:nvPr/>
          </p:nvSpPr>
          <p:spPr>
            <a:xfrm>
              <a:off x="220070" y="53059"/>
              <a:ext cx="726297" cy="44674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4509" y="12835"/>
                  </a:moveTo>
                  <a:lnTo>
                    <a:pt x="9395" y="12835"/>
                  </a:lnTo>
                  <a:lnTo>
                    <a:pt x="9616" y="13072"/>
                  </a:lnTo>
                  <a:lnTo>
                    <a:pt x="9658" y="13419"/>
                  </a:lnTo>
                  <a:lnTo>
                    <a:pt x="9541" y="13656"/>
                  </a:lnTo>
                  <a:lnTo>
                    <a:pt x="9439" y="14053"/>
                  </a:lnTo>
                  <a:lnTo>
                    <a:pt x="11992" y="14053"/>
                  </a:lnTo>
                  <a:lnTo>
                    <a:pt x="12134" y="13848"/>
                  </a:lnTo>
                  <a:lnTo>
                    <a:pt x="13285" y="13028"/>
                  </a:lnTo>
                  <a:lnTo>
                    <a:pt x="14509" y="12835"/>
                  </a:lnTo>
                  <a:close/>
                  <a:moveTo>
                    <a:pt x="7696" y="19201"/>
                  </a:moveTo>
                  <a:lnTo>
                    <a:pt x="4933" y="19201"/>
                  </a:lnTo>
                  <a:lnTo>
                    <a:pt x="5938" y="19558"/>
                  </a:lnTo>
                  <a:lnTo>
                    <a:pt x="6817" y="19888"/>
                  </a:lnTo>
                  <a:lnTo>
                    <a:pt x="7695" y="20233"/>
                  </a:lnTo>
                  <a:lnTo>
                    <a:pt x="8680" y="20638"/>
                  </a:lnTo>
                  <a:lnTo>
                    <a:pt x="8739" y="21014"/>
                  </a:lnTo>
                  <a:lnTo>
                    <a:pt x="8822" y="21238"/>
                  </a:lnTo>
                  <a:lnTo>
                    <a:pt x="8691" y="21352"/>
                  </a:lnTo>
                  <a:lnTo>
                    <a:pt x="8541" y="21600"/>
                  </a:lnTo>
                  <a:lnTo>
                    <a:pt x="10692" y="21600"/>
                  </a:lnTo>
                  <a:lnTo>
                    <a:pt x="10473" y="20781"/>
                  </a:lnTo>
                  <a:lnTo>
                    <a:pt x="10412" y="19724"/>
                  </a:lnTo>
                  <a:lnTo>
                    <a:pt x="9055" y="19724"/>
                  </a:lnTo>
                  <a:lnTo>
                    <a:pt x="7696" y="19201"/>
                  </a:lnTo>
                  <a:close/>
                  <a:moveTo>
                    <a:pt x="15737" y="12237"/>
                  </a:moveTo>
                  <a:lnTo>
                    <a:pt x="8297" y="12237"/>
                  </a:lnTo>
                  <a:lnTo>
                    <a:pt x="8480" y="12549"/>
                  </a:lnTo>
                  <a:lnTo>
                    <a:pt x="8638" y="12701"/>
                  </a:lnTo>
                  <a:lnTo>
                    <a:pt x="8678" y="13050"/>
                  </a:lnTo>
                  <a:lnTo>
                    <a:pt x="8530" y="13405"/>
                  </a:lnTo>
                  <a:lnTo>
                    <a:pt x="9063" y="13405"/>
                  </a:lnTo>
                  <a:lnTo>
                    <a:pt x="9059" y="13233"/>
                  </a:lnTo>
                  <a:lnTo>
                    <a:pt x="9203" y="12952"/>
                  </a:lnTo>
                  <a:lnTo>
                    <a:pt x="9395" y="12835"/>
                  </a:lnTo>
                  <a:lnTo>
                    <a:pt x="14509" y="12835"/>
                  </a:lnTo>
                  <a:lnTo>
                    <a:pt x="14547" y="12829"/>
                  </a:lnTo>
                  <a:lnTo>
                    <a:pt x="17272" y="12829"/>
                  </a:lnTo>
                  <a:lnTo>
                    <a:pt x="15737" y="12237"/>
                  </a:lnTo>
                  <a:close/>
                  <a:moveTo>
                    <a:pt x="15300" y="12069"/>
                  </a:moveTo>
                  <a:lnTo>
                    <a:pt x="7368" y="12069"/>
                  </a:lnTo>
                  <a:lnTo>
                    <a:pt x="7530" y="12226"/>
                  </a:lnTo>
                  <a:lnTo>
                    <a:pt x="7780" y="12334"/>
                  </a:lnTo>
                  <a:lnTo>
                    <a:pt x="7623" y="12676"/>
                  </a:lnTo>
                  <a:lnTo>
                    <a:pt x="7548" y="12995"/>
                  </a:lnTo>
                  <a:lnTo>
                    <a:pt x="7328" y="13063"/>
                  </a:lnTo>
                  <a:lnTo>
                    <a:pt x="8090" y="13063"/>
                  </a:lnTo>
                  <a:lnTo>
                    <a:pt x="8055" y="12902"/>
                  </a:lnTo>
                  <a:lnTo>
                    <a:pt x="8188" y="12640"/>
                  </a:lnTo>
                  <a:lnTo>
                    <a:pt x="8297" y="12237"/>
                  </a:lnTo>
                  <a:lnTo>
                    <a:pt x="15737" y="12237"/>
                  </a:lnTo>
                  <a:lnTo>
                    <a:pt x="15300" y="12069"/>
                  </a:lnTo>
                  <a:close/>
                  <a:moveTo>
                    <a:pt x="14316" y="11690"/>
                  </a:moveTo>
                  <a:lnTo>
                    <a:pt x="6415" y="11690"/>
                  </a:lnTo>
                  <a:lnTo>
                    <a:pt x="6570" y="11863"/>
                  </a:lnTo>
                  <a:lnTo>
                    <a:pt x="6818" y="11998"/>
                  </a:lnTo>
                  <a:lnTo>
                    <a:pt x="6641" y="12334"/>
                  </a:lnTo>
                  <a:lnTo>
                    <a:pt x="6553" y="12643"/>
                  </a:lnTo>
                  <a:lnTo>
                    <a:pt x="6331" y="12675"/>
                  </a:lnTo>
                  <a:lnTo>
                    <a:pt x="7069" y="12675"/>
                  </a:lnTo>
                  <a:lnTo>
                    <a:pt x="7034" y="12578"/>
                  </a:lnTo>
                  <a:lnTo>
                    <a:pt x="7157" y="12183"/>
                  </a:lnTo>
                  <a:lnTo>
                    <a:pt x="7368" y="12069"/>
                  </a:lnTo>
                  <a:lnTo>
                    <a:pt x="15300" y="12069"/>
                  </a:lnTo>
                  <a:lnTo>
                    <a:pt x="14316" y="11690"/>
                  </a:lnTo>
                  <a:close/>
                  <a:moveTo>
                    <a:pt x="3294" y="7444"/>
                  </a:moveTo>
                  <a:lnTo>
                    <a:pt x="596" y="7444"/>
                  </a:lnTo>
                  <a:lnTo>
                    <a:pt x="1778" y="7897"/>
                  </a:lnTo>
                  <a:lnTo>
                    <a:pt x="2815" y="8900"/>
                  </a:lnTo>
                  <a:lnTo>
                    <a:pt x="3622" y="10371"/>
                  </a:lnTo>
                  <a:lnTo>
                    <a:pt x="4115" y="12226"/>
                  </a:lnTo>
                  <a:lnTo>
                    <a:pt x="4117" y="12237"/>
                  </a:lnTo>
                  <a:lnTo>
                    <a:pt x="4223" y="14281"/>
                  </a:lnTo>
                  <a:lnTo>
                    <a:pt x="3943" y="16212"/>
                  </a:lnTo>
                  <a:lnTo>
                    <a:pt x="3321" y="17897"/>
                  </a:lnTo>
                  <a:lnTo>
                    <a:pt x="2407" y="19208"/>
                  </a:lnTo>
                  <a:lnTo>
                    <a:pt x="1247" y="20015"/>
                  </a:lnTo>
                  <a:lnTo>
                    <a:pt x="0" y="20186"/>
                  </a:lnTo>
                  <a:lnTo>
                    <a:pt x="4845" y="20186"/>
                  </a:lnTo>
                  <a:lnTo>
                    <a:pt x="4753" y="20001"/>
                  </a:lnTo>
                  <a:lnTo>
                    <a:pt x="4522" y="19728"/>
                  </a:lnTo>
                  <a:lnTo>
                    <a:pt x="4764" y="19499"/>
                  </a:lnTo>
                  <a:lnTo>
                    <a:pt x="4933" y="19201"/>
                  </a:lnTo>
                  <a:lnTo>
                    <a:pt x="7696" y="19201"/>
                  </a:lnTo>
                  <a:lnTo>
                    <a:pt x="4885" y="18118"/>
                  </a:lnTo>
                  <a:lnTo>
                    <a:pt x="5576" y="13390"/>
                  </a:lnTo>
                  <a:lnTo>
                    <a:pt x="8312" y="13390"/>
                  </a:lnTo>
                  <a:lnTo>
                    <a:pt x="8127" y="13239"/>
                  </a:lnTo>
                  <a:lnTo>
                    <a:pt x="8090" y="13063"/>
                  </a:lnTo>
                  <a:lnTo>
                    <a:pt x="7328" y="13063"/>
                  </a:lnTo>
                  <a:lnTo>
                    <a:pt x="7136" y="12865"/>
                  </a:lnTo>
                  <a:lnTo>
                    <a:pt x="7069" y="12675"/>
                  </a:lnTo>
                  <a:lnTo>
                    <a:pt x="6331" y="12675"/>
                  </a:lnTo>
                  <a:lnTo>
                    <a:pt x="6152" y="12459"/>
                  </a:lnTo>
                  <a:lnTo>
                    <a:pt x="6063" y="12164"/>
                  </a:lnTo>
                  <a:lnTo>
                    <a:pt x="6203" y="11794"/>
                  </a:lnTo>
                  <a:lnTo>
                    <a:pt x="6415" y="11690"/>
                  </a:lnTo>
                  <a:lnTo>
                    <a:pt x="14316" y="11690"/>
                  </a:lnTo>
                  <a:lnTo>
                    <a:pt x="3294" y="7444"/>
                  </a:lnTo>
                  <a:close/>
                  <a:moveTo>
                    <a:pt x="19559" y="8197"/>
                  </a:moveTo>
                  <a:lnTo>
                    <a:pt x="16892" y="8197"/>
                  </a:lnTo>
                  <a:lnTo>
                    <a:pt x="17181" y="8367"/>
                  </a:lnTo>
                  <a:lnTo>
                    <a:pt x="17412" y="8703"/>
                  </a:lnTo>
                  <a:lnTo>
                    <a:pt x="17551" y="9174"/>
                  </a:lnTo>
                  <a:lnTo>
                    <a:pt x="17568" y="9696"/>
                  </a:lnTo>
                  <a:lnTo>
                    <a:pt x="17465" y="10162"/>
                  </a:lnTo>
                  <a:lnTo>
                    <a:pt x="17259" y="10526"/>
                  </a:lnTo>
                  <a:lnTo>
                    <a:pt x="16967" y="10743"/>
                  </a:lnTo>
                  <a:lnTo>
                    <a:pt x="16647" y="10761"/>
                  </a:lnTo>
                  <a:lnTo>
                    <a:pt x="18110" y="10761"/>
                  </a:lnTo>
                  <a:lnTo>
                    <a:pt x="18069" y="10630"/>
                  </a:lnTo>
                  <a:lnTo>
                    <a:pt x="18055" y="10125"/>
                  </a:lnTo>
                  <a:lnTo>
                    <a:pt x="18164" y="9639"/>
                  </a:lnTo>
                  <a:lnTo>
                    <a:pt x="18371" y="9242"/>
                  </a:lnTo>
                  <a:lnTo>
                    <a:pt x="18648" y="9007"/>
                  </a:lnTo>
                  <a:lnTo>
                    <a:pt x="18959" y="8989"/>
                  </a:lnTo>
                  <a:lnTo>
                    <a:pt x="21600" y="8989"/>
                  </a:lnTo>
                  <a:lnTo>
                    <a:pt x="19559" y="8197"/>
                  </a:lnTo>
                  <a:close/>
                  <a:moveTo>
                    <a:pt x="9335" y="0"/>
                  </a:moveTo>
                  <a:lnTo>
                    <a:pt x="3525" y="0"/>
                  </a:lnTo>
                  <a:lnTo>
                    <a:pt x="15598" y="4650"/>
                  </a:lnTo>
                  <a:lnTo>
                    <a:pt x="15318" y="6563"/>
                  </a:lnTo>
                  <a:lnTo>
                    <a:pt x="16703" y="6563"/>
                  </a:lnTo>
                  <a:lnTo>
                    <a:pt x="17213" y="3035"/>
                  </a:lnTo>
                  <a:lnTo>
                    <a:pt x="9335" y="0"/>
                  </a:lnTo>
                  <a:close/>
                  <a:moveTo>
                    <a:pt x="8312" y="13390"/>
                  </a:moveTo>
                  <a:lnTo>
                    <a:pt x="5576" y="13390"/>
                  </a:lnTo>
                  <a:lnTo>
                    <a:pt x="9744" y="14996"/>
                  </a:lnTo>
                  <a:lnTo>
                    <a:pt x="9055" y="19724"/>
                  </a:lnTo>
                  <a:lnTo>
                    <a:pt x="10412" y="19724"/>
                  </a:lnTo>
                  <a:lnTo>
                    <a:pt x="10356" y="18748"/>
                  </a:lnTo>
                  <a:lnTo>
                    <a:pt x="10624" y="16832"/>
                  </a:lnTo>
                  <a:lnTo>
                    <a:pt x="11232" y="15157"/>
                  </a:lnTo>
                  <a:lnTo>
                    <a:pt x="11992" y="14053"/>
                  </a:lnTo>
                  <a:lnTo>
                    <a:pt x="9439" y="14053"/>
                  </a:lnTo>
                  <a:lnTo>
                    <a:pt x="9249" y="13751"/>
                  </a:lnTo>
                  <a:lnTo>
                    <a:pt x="9066" y="13589"/>
                  </a:lnTo>
                  <a:lnTo>
                    <a:pt x="9063" y="13405"/>
                  </a:lnTo>
                  <a:lnTo>
                    <a:pt x="8530" y="13405"/>
                  </a:lnTo>
                  <a:lnTo>
                    <a:pt x="8327" y="13403"/>
                  </a:lnTo>
                  <a:lnTo>
                    <a:pt x="8312" y="1339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</p:grpSp>
      <p:sp>
        <p:nvSpPr>
          <p:cNvPr id="533" name="Google Shape;533;p16"/>
          <p:cNvSpPr/>
          <p:nvPr/>
        </p:nvSpPr>
        <p:spPr>
          <a:xfrm>
            <a:off x="3216618" y="515067"/>
            <a:ext cx="178795" cy="219735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534" name="Google Shape;534;p16"/>
          <p:cNvSpPr/>
          <p:nvPr/>
        </p:nvSpPr>
        <p:spPr>
          <a:xfrm>
            <a:off x="4255272" y="62130"/>
            <a:ext cx="185254" cy="231217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535" name="Google Shape;535;p16"/>
          <p:cNvSpPr/>
          <p:nvPr/>
        </p:nvSpPr>
        <p:spPr>
          <a:xfrm>
            <a:off x="2798148" y="461823"/>
            <a:ext cx="93384" cy="234416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536" name="Google Shape;536;p16"/>
          <p:cNvSpPr/>
          <p:nvPr/>
        </p:nvSpPr>
        <p:spPr>
          <a:xfrm>
            <a:off x="3762600" y="897707"/>
            <a:ext cx="80660" cy="205236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537" name="Google Shape;537;p16"/>
          <p:cNvSpPr/>
          <p:nvPr/>
        </p:nvSpPr>
        <p:spPr>
          <a:xfrm>
            <a:off x="3675438" y="526820"/>
            <a:ext cx="120323" cy="120876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538" name="Google Shape;538;p16"/>
          <p:cNvSpPr/>
          <p:nvPr/>
        </p:nvSpPr>
        <p:spPr>
          <a:xfrm>
            <a:off x="4145424" y="638271"/>
            <a:ext cx="120709" cy="120980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539" name="Google Shape;539;p16"/>
          <p:cNvSpPr txBox="1">
            <a:spLocks noGrp="1"/>
          </p:cNvSpPr>
          <p:nvPr>
            <p:ph type="title"/>
          </p:nvPr>
        </p:nvSpPr>
        <p:spPr>
          <a:xfrm>
            <a:off x="1211130" y="433114"/>
            <a:ext cx="2150112" cy="452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Montserrat Black"/>
              <a:buNone/>
            </a:pPr>
            <a:r>
              <a:rPr lang="fa-IR" sz="2400">
                <a:latin typeface="Vazir Black" panose="020B0603030804020204" pitchFamily="34" charset="-78"/>
                <a:cs typeface="Vazir Black" panose="020B0603030804020204" pitchFamily="34" charset="-78"/>
              </a:rPr>
              <a:t>نوبت نوبتی</a:t>
            </a:r>
            <a:endParaRPr sz="2400" dirty="0">
              <a:latin typeface="Vazir Black" panose="020B0603030804020204" pitchFamily="34" charset="-78"/>
              <a:cs typeface="Vazir Black" panose="020B0603030804020204" pitchFamily="34" charset="-78"/>
            </a:endParaRPr>
          </a:p>
        </p:txBody>
      </p:sp>
      <p:sp>
        <p:nvSpPr>
          <p:cNvPr id="540" name="Google Shape;540;p16"/>
          <p:cNvSpPr/>
          <p:nvPr/>
        </p:nvSpPr>
        <p:spPr>
          <a:xfrm>
            <a:off x="641343" y="1104900"/>
            <a:ext cx="3289301" cy="457200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599" y="0"/>
                </a:moveTo>
                <a:lnTo>
                  <a:pt x="1001" y="0"/>
                </a:lnTo>
                <a:lnTo>
                  <a:pt x="422" y="11"/>
                </a:lnTo>
                <a:lnTo>
                  <a:pt x="125" y="90"/>
                </a:lnTo>
                <a:lnTo>
                  <a:pt x="16" y="304"/>
                </a:lnTo>
                <a:lnTo>
                  <a:pt x="0" y="720"/>
                </a:lnTo>
                <a:lnTo>
                  <a:pt x="0" y="20880"/>
                </a:lnTo>
                <a:lnTo>
                  <a:pt x="16" y="21296"/>
                </a:lnTo>
                <a:lnTo>
                  <a:pt x="125" y="21510"/>
                </a:lnTo>
                <a:lnTo>
                  <a:pt x="422" y="21589"/>
                </a:lnTo>
                <a:lnTo>
                  <a:pt x="1001" y="21600"/>
                </a:lnTo>
                <a:lnTo>
                  <a:pt x="20599" y="21600"/>
                </a:lnTo>
                <a:lnTo>
                  <a:pt x="21178" y="21589"/>
                </a:lnTo>
                <a:lnTo>
                  <a:pt x="21475" y="21510"/>
                </a:lnTo>
                <a:lnTo>
                  <a:pt x="21584" y="21296"/>
                </a:lnTo>
                <a:lnTo>
                  <a:pt x="21600" y="20880"/>
                </a:lnTo>
                <a:lnTo>
                  <a:pt x="21600" y="720"/>
                </a:lnTo>
                <a:lnTo>
                  <a:pt x="21584" y="304"/>
                </a:lnTo>
                <a:lnTo>
                  <a:pt x="21475" y="90"/>
                </a:lnTo>
                <a:lnTo>
                  <a:pt x="21178" y="11"/>
                </a:lnTo>
                <a:lnTo>
                  <a:pt x="2059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541" name="Google Shape;541;p16"/>
          <p:cNvSpPr/>
          <p:nvPr/>
        </p:nvSpPr>
        <p:spPr>
          <a:xfrm>
            <a:off x="641343" y="1104900"/>
            <a:ext cx="3289301" cy="457200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01" y="0"/>
                </a:moveTo>
                <a:lnTo>
                  <a:pt x="422" y="11"/>
                </a:lnTo>
                <a:lnTo>
                  <a:pt x="125" y="90"/>
                </a:lnTo>
                <a:lnTo>
                  <a:pt x="16" y="304"/>
                </a:lnTo>
                <a:lnTo>
                  <a:pt x="0" y="720"/>
                </a:lnTo>
                <a:lnTo>
                  <a:pt x="0" y="20880"/>
                </a:lnTo>
                <a:lnTo>
                  <a:pt x="16" y="21296"/>
                </a:lnTo>
                <a:lnTo>
                  <a:pt x="125" y="21510"/>
                </a:lnTo>
                <a:lnTo>
                  <a:pt x="422" y="21589"/>
                </a:lnTo>
                <a:lnTo>
                  <a:pt x="1001" y="21600"/>
                </a:lnTo>
                <a:lnTo>
                  <a:pt x="20599" y="21600"/>
                </a:lnTo>
                <a:lnTo>
                  <a:pt x="21178" y="21589"/>
                </a:lnTo>
                <a:lnTo>
                  <a:pt x="21475" y="21510"/>
                </a:lnTo>
                <a:lnTo>
                  <a:pt x="21584" y="21296"/>
                </a:lnTo>
                <a:lnTo>
                  <a:pt x="21600" y="20880"/>
                </a:lnTo>
                <a:lnTo>
                  <a:pt x="21600" y="720"/>
                </a:lnTo>
                <a:lnTo>
                  <a:pt x="21584" y="304"/>
                </a:lnTo>
                <a:lnTo>
                  <a:pt x="21475" y="90"/>
                </a:lnTo>
                <a:lnTo>
                  <a:pt x="21178" y="11"/>
                </a:lnTo>
                <a:lnTo>
                  <a:pt x="20599" y="0"/>
                </a:lnTo>
                <a:lnTo>
                  <a:pt x="1001" y="0"/>
                </a:lnTo>
                <a:close/>
              </a:path>
            </a:pathLst>
          </a:custGeom>
          <a:noFill/>
          <a:ln w="76200" cap="flat" cmpd="sng">
            <a:solidFill>
              <a:srgbClr val="F04E6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542" name="Google Shape;542;p16"/>
          <p:cNvSpPr/>
          <p:nvPr/>
        </p:nvSpPr>
        <p:spPr>
          <a:xfrm>
            <a:off x="641343" y="1117600"/>
            <a:ext cx="3289301" cy="53340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599" y="0"/>
                </a:moveTo>
                <a:lnTo>
                  <a:pt x="1001" y="0"/>
                </a:lnTo>
                <a:lnTo>
                  <a:pt x="422" y="96"/>
                </a:lnTo>
                <a:lnTo>
                  <a:pt x="125" y="771"/>
                </a:lnTo>
                <a:lnTo>
                  <a:pt x="16" y="2604"/>
                </a:lnTo>
                <a:lnTo>
                  <a:pt x="0" y="6171"/>
                </a:lnTo>
                <a:lnTo>
                  <a:pt x="0" y="21600"/>
                </a:lnTo>
                <a:lnTo>
                  <a:pt x="21600" y="21600"/>
                </a:lnTo>
                <a:lnTo>
                  <a:pt x="21600" y="6171"/>
                </a:lnTo>
                <a:lnTo>
                  <a:pt x="21584" y="2604"/>
                </a:lnTo>
                <a:lnTo>
                  <a:pt x="21475" y="771"/>
                </a:lnTo>
                <a:lnTo>
                  <a:pt x="21178" y="96"/>
                </a:lnTo>
                <a:lnTo>
                  <a:pt x="20599" y="0"/>
                </a:lnTo>
                <a:close/>
              </a:path>
            </a:pathLst>
          </a:custGeom>
          <a:solidFill>
            <a:srgbClr val="F04E6E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543" name="Google Shape;543;p16"/>
          <p:cNvSpPr/>
          <p:nvPr/>
        </p:nvSpPr>
        <p:spPr>
          <a:xfrm>
            <a:off x="641343" y="1104900"/>
            <a:ext cx="3289301" cy="53340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01" y="0"/>
                </a:moveTo>
                <a:lnTo>
                  <a:pt x="422" y="96"/>
                </a:lnTo>
                <a:lnTo>
                  <a:pt x="125" y="771"/>
                </a:lnTo>
                <a:lnTo>
                  <a:pt x="16" y="2604"/>
                </a:lnTo>
                <a:lnTo>
                  <a:pt x="0" y="6171"/>
                </a:lnTo>
                <a:lnTo>
                  <a:pt x="0" y="21600"/>
                </a:lnTo>
                <a:lnTo>
                  <a:pt x="21600" y="21600"/>
                </a:lnTo>
                <a:lnTo>
                  <a:pt x="21600" y="6171"/>
                </a:lnTo>
                <a:lnTo>
                  <a:pt x="21584" y="2604"/>
                </a:lnTo>
                <a:lnTo>
                  <a:pt x="21475" y="771"/>
                </a:lnTo>
                <a:lnTo>
                  <a:pt x="21178" y="96"/>
                </a:lnTo>
                <a:lnTo>
                  <a:pt x="20599" y="0"/>
                </a:lnTo>
                <a:lnTo>
                  <a:pt x="1001" y="0"/>
                </a:lnTo>
                <a:close/>
              </a:path>
            </a:pathLst>
          </a:custGeom>
          <a:noFill/>
          <a:ln w="76200" cap="flat" cmpd="sng">
            <a:solidFill>
              <a:srgbClr val="F04E6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544" name="Google Shape;544;p16"/>
          <p:cNvSpPr txBox="1"/>
          <p:nvPr/>
        </p:nvSpPr>
        <p:spPr>
          <a:xfrm>
            <a:off x="1205419" y="1179830"/>
            <a:ext cx="2160272" cy="400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R="5080" lvl="0" algn="ctr" rtl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Medium"/>
              <a:buNone/>
            </a:pPr>
            <a:r>
              <a:rPr lang="fa-IR" sz="1200" b="0" i="0" u="none" strike="noStrike" cap="none">
                <a:solidFill>
                  <a:srgbClr val="FFFFFF"/>
                </a:solidFill>
                <a:latin typeface="Vazir Black" panose="020B0603030804020204" pitchFamily="34" charset="-78"/>
                <a:ea typeface="Roboto Medium"/>
                <a:cs typeface="Vazir Black" panose="020B0603030804020204" pitchFamily="34" charset="-78"/>
                <a:sym typeface="Roboto Medium"/>
              </a:rPr>
              <a:t>رقصنده‌ها را با هم هماهنگ کنید</a:t>
            </a:r>
          </a:p>
          <a:p>
            <a:pPr marR="5080" lvl="0" algn="ctr" rtl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Medium"/>
              <a:buNone/>
            </a:pPr>
            <a:r>
              <a:rPr lang="fa-IR" sz="1200" b="0" i="0" u="none" strike="noStrike" cap="none">
                <a:solidFill>
                  <a:srgbClr val="FFFFFF"/>
                </a:solidFill>
                <a:latin typeface="Vazir Black" panose="020B0603030804020204" pitchFamily="34" charset="-78"/>
                <a:ea typeface="Roboto Medium"/>
                <a:cs typeface="Vazir Black" panose="020B0603030804020204" pitchFamily="34" charset="-78"/>
                <a:sym typeface="Roboto Medium"/>
              </a:rPr>
              <a:t>تا به نوبت برقصند.</a:t>
            </a:r>
            <a:endParaRPr dirty="0">
              <a:latin typeface="Vazir Black" panose="020B0603030804020204" pitchFamily="34" charset="-78"/>
              <a:cs typeface="Vazir Black" panose="020B0603030804020204" pitchFamily="34" charset="-78"/>
            </a:endParaRPr>
          </a:p>
        </p:txBody>
      </p:sp>
      <p:sp>
        <p:nvSpPr>
          <p:cNvPr id="545" name="Google Shape;545;p16"/>
          <p:cNvSpPr/>
          <p:nvPr/>
        </p:nvSpPr>
        <p:spPr>
          <a:xfrm>
            <a:off x="761999" y="2514599"/>
            <a:ext cx="3048001" cy="2286001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546" name="Google Shape;546;p16"/>
          <p:cNvSpPr/>
          <p:nvPr/>
        </p:nvSpPr>
        <p:spPr>
          <a:xfrm>
            <a:off x="762000" y="2514600"/>
            <a:ext cx="3048000" cy="2286000"/>
          </a:xfrm>
          <a:prstGeom prst="rect">
            <a:avLst/>
          </a:prstGeom>
          <a:noFill/>
          <a:ln w="12700" cap="flat" cmpd="sng">
            <a:solidFill>
              <a:srgbClr val="F04E6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547" name="Google Shape;547;p16"/>
          <p:cNvSpPr txBox="1"/>
          <p:nvPr/>
        </p:nvSpPr>
        <p:spPr>
          <a:xfrm>
            <a:off x="2232849" y="5911977"/>
            <a:ext cx="106680" cy="165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 Black"/>
              <a:buNone/>
            </a:pPr>
            <a:r>
              <a:rPr lang="en-US" sz="1100" b="1" i="0" u="none" strike="noStrike" cap="none">
                <a:solidFill>
                  <a:srgbClr val="FFFFFF"/>
                </a:solidFill>
                <a:latin typeface="Vazir" panose="020B0603030804020204" pitchFamily="34" charset="-78"/>
                <a:ea typeface="Roboto Black"/>
                <a:cs typeface="Vazir" panose="020B0603030804020204" pitchFamily="34" charset="-78"/>
                <a:sym typeface="Roboto Black"/>
              </a:rPr>
              <a:t>4</a:t>
            </a:r>
            <a:endParaRPr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548" name="Google Shape;548;p16"/>
          <p:cNvSpPr txBox="1"/>
          <p:nvPr/>
        </p:nvSpPr>
        <p:spPr>
          <a:xfrm>
            <a:off x="698499" y="5927724"/>
            <a:ext cx="823015" cy="149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 Medium"/>
              <a:buNone/>
            </a:pPr>
            <a:r>
              <a:rPr lang="fa-IR" sz="1000" b="0" i="0" u="none" strike="noStrike" cap="none">
                <a:solidFill>
                  <a:srgbClr val="FFFFFF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بیایید برقصیم</a:t>
            </a:r>
            <a:endParaRPr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549" name="Google Shape;549;p16"/>
          <p:cNvSpPr/>
          <p:nvPr/>
        </p:nvSpPr>
        <p:spPr>
          <a:xfrm>
            <a:off x="3165763" y="5890085"/>
            <a:ext cx="694903" cy="259423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2C7759-A6F5-4FB6-9C1C-DF0BB1455D01}"/>
              </a:ext>
            </a:extLst>
          </p:cNvPr>
          <p:cNvSpPr txBox="1"/>
          <p:nvPr/>
        </p:nvSpPr>
        <p:spPr>
          <a:xfrm>
            <a:off x="2285555" y="2861270"/>
            <a:ext cx="722759" cy="13620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fa-IR" sz="800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نوبت رقص منه</a:t>
            </a:r>
            <a:endParaRPr lang="en-US" sz="8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1153</TotalTime>
  <Words>866</Words>
  <Application>Microsoft Office PowerPoint</Application>
  <PresentationFormat>Custom</PresentationFormat>
  <Paragraphs>199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Roboto Medium</vt:lpstr>
      <vt:lpstr>Vazir</vt:lpstr>
      <vt:lpstr>Vazir Bold</vt:lpstr>
      <vt:lpstr>Roboto Black</vt:lpstr>
      <vt:lpstr>Vazir Black</vt:lpstr>
      <vt:lpstr>Times New Roman</vt:lpstr>
      <vt:lpstr>Arial</vt:lpstr>
      <vt:lpstr>Calibri</vt:lpstr>
      <vt:lpstr>Montserrat Black</vt:lpstr>
      <vt:lpstr>Helvetica Neue</vt:lpstr>
      <vt:lpstr>Office Theme</vt:lpstr>
      <vt:lpstr>بیایید برقصیم</vt:lpstr>
      <vt:lpstr>برگه‌های بیایید برقصیم</vt:lpstr>
      <vt:lpstr>حرکات رقص</vt:lpstr>
      <vt:lpstr>حرکات رقص scratch.mit.edu</vt:lpstr>
      <vt:lpstr>تکرار رقص</vt:lpstr>
      <vt:lpstr>تکرار رقص scratch.mit.edu</vt:lpstr>
      <vt:lpstr>پخش آهنگ</vt:lpstr>
      <vt:lpstr>پخش یک آهنگ scratch.mit.edu</vt:lpstr>
      <vt:lpstr>نوبت نوبتی</vt:lpstr>
      <vt:lpstr>نوبت نوبتی scratch.mit.edu</vt:lpstr>
      <vt:lpstr>نقطه آغازین</vt:lpstr>
      <vt:lpstr>نقطه آغازین scratch.mit.edu</vt:lpstr>
      <vt:lpstr>جلوه سایه</vt:lpstr>
      <vt:lpstr>جلوه سایه scratch.mit.edu</vt:lpstr>
      <vt:lpstr>کنترل رقص</vt:lpstr>
      <vt:lpstr>کنترل رقص scratch.mit.edu</vt:lpstr>
      <vt:lpstr>جلوه رنگ</vt:lpstr>
      <vt:lpstr>جلوه رنگ scratch.mit.edu</vt:lpstr>
      <vt:lpstr>رَد گذاشتن</vt:lpstr>
      <vt:lpstr>رَد گذاشتن scratch.mit.edu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Let’s Dance  Cards</dc:title>
  <dc:creator>Farshid</dc:creator>
  <cp:lastModifiedBy>Farshid Meidani</cp:lastModifiedBy>
  <cp:revision>224</cp:revision>
  <dcterms:modified xsi:type="dcterms:W3CDTF">2021-01-31T19:17:07Z</dcterms:modified>
</cp:coreProperties>
</file>