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708"/>
  </p:normalViewPr>
  <p:slideViewPr>
    <p:cSldViewPr snapToGrid="0">
      <p:cViewPr varScale="1">
        <p:scale>
          <a:sx n="131" d="100"/>
          <a:sy n="131" d="100"/>
        </p:scale>
        <p:origin x="306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DBEAFF"/>
                </a:solidFill>
                <a:latin typeface="Roboto-Medium"/>
                <a:cs typeface="Roboto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464" y="433115"/>
            <a:ext cx="247907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Montserrat-Black"/>
                <a:cs typeface="Montserrat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8216" y="1612900"/>
            <a:ext cx="2915566" cy="3811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DBEAFF"/>
                </a:solidFill>
                <a:latin typeface="Roboto-Medium"/>
                <a:cs typeface="Roboto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20.png"/><Relationship Id="rId7" Type="http://schemas.openxmlformats.org/officeDocument/2006/relationships/image" Target="../media/image5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21.png"/><Relationship Id="rId9" Type="http://schemas.openxmlformats.org/officeDocument/2006/relationships/image" Target="../media/image5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jpg"/><Relationship Id="rId7" Type="http://schemas.openxmlformats.org/officeDocument/2006/relationships/image" Target="../media/image6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69.png"/><Relationship Id="rId5" Type="http://schemas.openxmlformats.org/officeDocument/2006/relationships/image" Target="../media/image64.jpg"/><Relationship Id="rId10" Type="http://schemas.openxmlformats.org/officeDocument/2006/relationships/image" Target="../media/image68.png"/><Relationship Id="rId4" Type="http://schemas.openxmlformats.org/officeDocument/2006/relationships/image" Target="../media/image20.png"/><Relationship Id="rId9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1.png"/><Relationship Id="rId7" Type="http://schemas.openxmlformats.org/officeDocument/2006/relationships/image" Target="../media/image7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png"/><Relationship Id="rId10" Type="http://schemas.openxmlformats.org/officeDocument/2006/relationships/image" Target="../media/image81.png"/><Relationship Id="rId4" Type="http://schemas.openxmlformats.org/officeDocument/2006/relationships/image" Target="../media/image76.png"/><Relationship Id="rId9" Type="http://schemas.openxmlformats.org/officeDocument/2006/relationships/image" Target="../media/image8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1.png"/><Relationship Id="rId7" Type="http://schemas.openxmlformats.org/officeDocument/2006/relationships/image" Target="../media/image8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9.png"/><Relationship Id="rId5" Type="http://schemas.openxmlformats.org/officeDocument/2006/relationships/image" Target="../media/image77.png"/><Relationship Id="rId10" Type="http://schemas.openxmlformats.org/officeDocument/2006/relationships/image" Target="../media/image88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7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9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77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jp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958" y="8887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1" y="385298"/>
                </a:lnTo>
                <a:lnTo>
                  <a:pt x="329272" y="361494"/>
                </a:lnTo>
                <a:lnTo>
                  <a:pt x="360814" y="330206"/>
                </a:lnTo>
                <a:lnTo>
                  <a:pt x="384862" y="292625"/>
                </a:lnTo>
                <a:lnTo>
                  <a:pt x="400213" y="249947"/>
                </a:lnTo>
                <a:lnTo>
                  <a:pt x="40316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2" y="69305"/>
                </a:lnTo>
                <a:lnTo>
                  <a:pt x="330114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5">
                <a:moveTo>
                  <a:pt x="354152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64" y="224726"/>
                </a:lnTo>
                <a:lnTo>
                  <a:pt x="405663" y="203365"/>
                </a:lnTo>
                <a:lnTo>
                  <a:pt x="400399" y="157008"/>
                </a:lnTo>
                <a:lnTo>
                  <a:pt x="385227" y="114338"/>
                </a:lnTo>
                <a:lnTo>
                  <a:pt x="361386" y="76603"/>
                </a:lnTo>
                <a:lnTo>
                  <a:pt x="354152" y="6930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26126"/>
            <a:ext cx="563245" cy="891540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6354" y="258447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417539" y="0"/>
                </a:moveTo>
                <a:lnTo>
                  <a:pt x="370216" y="468"/>
                </a:lnTo>
                <a:lnTo>
                  <a:pt x="322567" y="6616"/>
                </a:lnTo>
                <a:lnTo>
                  <a:pt x="273437" y="19181"/>
                </a:lnTo>
                <a:lnTo>
                  <a:pt x="226995" y="37513"/>
                </a:lnTo>
                <a:lnTo>
                  <a:pt x="183640" y="61198"/>
                </a:lnTo>
                <a:lnTo>
                  <a:pt x="143770" y="89822"/>
                </a:lnTo>
                <a:lnTo>
                  <a:pt x="107781" y="122970"/>
                </a:lnTo>
                <a:lnTo>
                  <a:pt x="76073" y="160230"/>
                </a:lnTo>
                <a:lnTo>
                  <a:pt x="49043" y="201186"/>
                </a:lnTo>
                <a:lnTo>
                  <a:pt x="27088" y="245426"/>
                </a:lnTo>
                <a:lnTo>
                  <a:pt x="10608" y="292535"/>
                </a:lnTo>
                <a:lnTo>
                  <a:pt x="0" y="342099"/>
                </a:lnTo>
                <a:lnTo>
                  <a:pt x="395" y="349658"/>
                </a:lnTo>
                <a:lnTo>
                  <a:pt x="17932" y="363956"/>
                </a:lnTo>
                <a:lnTo>
                  <a:pt x="28143" y="363956"/>
                </a:lnTo>
                <a:lnTo>
                  <a:pt x="36283" y="357161"/>
                </a:lnTo>
                <a:lnTo>
                  <a:pt x="37693" y="347713"/>
                </a:lnTo>
                <a:lnTo>
                  <a:pt x="48696" y="297995"/>
                </a:lnTo>
                <a:lnTo>
                  <a:pt x="66210" y="251073"/>
                </a:lnTo>
                <a:lnTo>
                  <a:pt x="89742" y="207459"/>
                </a:lnTo>
                <a:lnTo>
                  <a:pt x="118798" y="167668"/>
                </a:lnTo>
                <a:lnTo>
                  <a:pt x="152884" y="132215"/>
                </a:lnTo>
                <a:lnTo>
                  <a:pt x="191507" y="101611"/>
                </a:lnTo>
                <a:lnTo>
                  <a:pt x="234172" y="76372"/>
                </a:lnTo>
                <a:lnTo>
                  <a:pt x="280385" y="57012"/>
                </a:lnTo>
                <a:lnTo>
                  <a:pt x="329653" y="44043"/>
                </a:lnTo>
                <a:lnTo>
                  <a:pt x="377590" y="38187"/>
                </a:lnTo>
                <a:lnTo>
                  <a:pt x="568172" y="38187"/>
                </a:lnTo>
                <a:lnTo>
                  <a:pt x="553172" y="30833"/>
                </a:lnTo>
                <a:lnTo>
                  <a:pt x="509454" y="15366"/>
                </a:lnTo>
                <a:lnTo>
                  <a:pt x="464097" y="5027"/>
                </a:lnTo>
                <a:lnTo>
                  <a:pt x="417539" y="0"/>
                </a:lnTo>
                <a:close/>
              </a:path>
              <a:path w="735330" h="364490">
                <a:moveTo>
                  <a:pt x="568172" y="38187"/>
                </a:moveTo>
                <a:lnTo>
                  <a:pt x="377590" y="38187"/>
                </a:lnTo>
                <a:lnTo>
                  <a:pt x="425097" y="38652"/>
                </a:lnTo>
                <a:lnTo>
                  <a:pt x="471632" y="45211"/>
                </a:lnTo>
                <a:lnTo>
                  <a:pt x="516656" y="57637"/>
                </a:lnTo>
                <a:lnTo>
                  <a:pt x="559627" y="75702"/>
                </a:lnTo>
                <a:lnTo>
                  <a:pt x="600005" y="99178"/>
                </a:lnTo>
                <a:lnTo>
                  <a:pt x="637250" y="127837"/>
                </a:lnTo>
                <a:lnTo>
                  <a:pt x="670820" y="161452"/>
                </a:lnTo>
                <a:lnTo>
                  <a:pt x="700176" y="199796"/>
                </a:lnTo>
                <a:lnTo>
                  <a:pt x="705534" y="205142"/>
                </a:lnTo>
                <a:lnTo>
                  <a:pt x="712292" y="207911"/>
                </a:lnTo>
                <a:lnTo>
                  <a:pt x="719593" y="207947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10" y="140319"/>
                </a:lnTo>
                <a:lnTo>
                  <a:pt x="670120" y="106172"/>
                </a:lnTo>
                <a:lnTo>
                  <a:pt x="633868" y="76372"/>
                </a:lnTo>
                <a:lnTo>
                  <a:pt x="594814" y="51246"/>
                </a:lnTo>
                <a:lnTo>
                  <a:pt x="568172" y="38187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1234" y="439812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70">
                <a:moveTo>
                  <a:pt x="231111" y="0"/>
                </a:moveTo>
                <a:lnTo>
                  <a:pt x="183967" y="5877"/>
                </a:lnTo>
                <a:lnTo>
                  <a:pt x="138701" y="20372"/>
                </a:lnTo>
                <a:lnTo>
                  <a:pt x="97054" y="42786"/>
                </a:lnTo>
                <a:lnTo>
                  <a:pt x="59842" y="72469"/>
                </a:lnTo>
                <a:lnTo>
                  <a:pt x="27881" y="108770"/>
                </a:lnTo>
                <a:lnTo>
                  <a:pt x="1988" y="151038"/>
                </a:lnTo>
                <a:lnTo>
                  <a:pt x="0" y="158335"/>
                </a:lnTo>
                <a:lnTo>
                  <a:pt x="936" y="165578"/>
                </a:lnTo>
                <a:lnTo>
                  <a:pt x="4523" y="171943"/>
                </a:lnTo>
                <a:lnTo>
                  <a:pt x="10485" y="176603"/>
                </a:lnTo>
                <a:lnTo>
                  <a:pt x="13215" y="177988"/>
                </a:lnTo>
                <a:lnTo>
                  <a:pt x="16136" y="178635"/>
                </a:lnTo>
                <a:lnTo>
                  <a:pt x="25979" y="178635"/>
                </a:lnTo>
                <a:lnTo>
                  <a:pt x="32710" y="174787"/>
                </a:lnTo>
                <a:lnTo>
                  <a:pt x="36050" y="168120"/>
                </a:lnTo>
                <a:lnTo>
                  <a:pt x="64757" y="123339"/>
                </a:lnTo>
                <a:lnTo>
                  <a:pt x="101256" y="86845"/>
                </a:lnTo>
                <a:lnTo>
                  <a:pt x="144183" y="59729"/>
                </a:lnTo>
                <a:lnTo>
                  <a:pt x="192171" y="43088"/>
                </a:lnTo>
                <a:lnTo>
                  <a:pt x="242683" y="38011"/>
                </a:lnTo>
                <a:lnTo>
                  <a:pt x="375487" y="38011"/>
                </a:lnTo>
                <a:lnTo>
                  <a:pt x="368842" y="33591"/>
                </a:lnTo>
                <a:lnTo>
                  <a:pt x="324569" y="14101"/>
                </a:lnTo>
                <a:lnTo>
                  <a:pt x="278319" y="2823"/>
                </a:lnTo>
                <a:lnTo>
                  <a:pt x="231111" y="0"/>
                </a:lnTo>
                <a:close/>
              </a:path>
              <a:path w="417194" h="179070">
                <a:moveTo>
                  <a:pt x="375487" y="38011"/>
                </a:moveTo>
                <a:lnTo>
                  <a:pt x="242683" y="38011"/>
                </a:lnTo>
                <a:lnTo>
                  <a:pt x="293031" y="44561"/>
                </a:lnTo>
                <a:lnTo>
                  <a:pt x="341507" y="62323"/>
                </a:lnTo>
                <a:lnTo>
                  <a:pt x="386405" y="90878"/>
                </a:lnTo>
                <a:lnTo>
                  <a:pt x="393151" y="94318"/>
                </a:lnTo>
                <a:lnTo>
                  <a:pt x="400433" y="94892"/>
                </a:lnTo>
                <a:lnTo>
                  <a:pt x="407395" y="92693"/>
                </a:lnTo>
                <a:lnTo>
                  <a:pt x="413176" y="87818"/>
                </a:lnTo>
                <a:lnTo>
                  <a:pt x="416616" y="81084"/>
                </a:lnTo>
                <a:lnTo>
                  <a:pt x="417190" y="73803"/>
                </a:lnTo>
                <a:lnTo>
                  <a:pt x="414991" y="66836"/>
                </a:lnTo>
                <a:lnTo>
                  <a:pt x="410116" y="61046"/>
                </a:lnTo>
                <a:lnTo>
                  <a:pt x="375487" y="38011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101" y="5373899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5" h="430529">
                <a:moveTo>
                  <a:pt x="560223" y="249288"/>
                </a:moveTo>
                <a:lnTo>
                  <a:pt x="534809" y="249288"/>
                </a:lnTo>
                <a:lnTo>
                  <a:pt x="541362" y="424954"/>
                </a:lnTo>
                <a:lnTo>
                  <a:pt x="546988" y="430339"/>
                </a:lnTo>
                <a:lnTo>
                  <a:pt x="554100" y="430339"/>
                </a:lnTo>
                <a:lnTo>
                  <a:pt x="561276" y="430072"/>
                </a:lnTo>
                <a:lnTo>
                  <a:pt x="566750" y="424179"/>
                </a:lnTo>
                <a:lnTo>
                  <a:pt x="560223" y="249288"/>
                </a:lnTo>
                <a:close/>
              </a:path>
              <a:path w="567055" h="430529">
                <a:moveTo>
                  <a:pt x="389441" y="139712"/>
                </a:moveTo>
                <a:lnTo>
                  <a:pt x="364045" y="139712"/>
                </a:lnTo>
                <a:lnTo>
                  <a:pt x="363639" y="323418"/>
                </a:lnTo>
                <a:lnTo>
                  <a:pt x="365975" y="327558"/>
                </a:lnTo>
                <a:lnTo>
                  <a:pt x="373633" y="332181"/>
                </a:lnTo>
                <a:lnTo>
                  <a:pt x="378383" y="332270"/>
                </a:lnTo>
                <a:lnTo>
                  <a:pt x="443313" y="297840"/>
                </a:lnTo>
                <a:lnTo>
                  <a:pt x="389102" y="297840"/>
                </a:lnTo>
                <a:lnTo>
                  <a:pt x="389441" y="139712"/>
                </a:lnTo>
                <a:close/>
              </a:path>
              <a:path w="567055" h="430529">
                <a:moveTo>
                  <a:pt x="544639" y="215315"/>
                </a:moveTo>
                <a:lnTo>
                  <a:pt x="389102" y="297840"/>
                </a:lnTo>
                <a:lnTo>
                  <a:pt x="443313" y="297840"/>
                </a:lnTo>
                <a:lnTo>
                  <a:pt x="534809" y="249288"/>
                </a:lnTo>
                <a:lnTo>
                  <a:pt x="560223" y="249288"/>
                </a:lnTo>
                <a:lnTo>
                  <a:pt x="559269" y="223735"/>
                </a:lnTo>
                <a:lnTo>
                  <a:pt x="556869" y="219760"/>
                </a:lnTo>
                <a:lnTo>
                  <a:pt x="549300" y="215391"/>
                </a:lnTo>
                <a:lnTo>
                  <a:pt x="544639" y="215315"/>
                </a:lnTo>
                <a:close/>
              </a:path>
              <a:path w="567055" h="430529">
                <a:moveTo>
                  <a:pt x="190886" y="34226"/>
                </a:moveTo>
                <a:lnTo>
                  <a:pt x="165417" y="34226"/>
                </a:lnTo>
                <a:lnTo>
                  <a:pt x="178371" y="224320"/>
                </a:lnTo>
                <a:lnTo>
                  <a:pt x="180835" y="228193"/>
                </a:lnTo>
                <a:lnTo>
                  <a:pt x="188417" y="232371"/>
                </a:lnTo>
                <a:lnTo>
                  <a:pt x="193025" y="232371"/>
                </a:lnTo>
                <a:lnTo>
                  <a:pt x="255399" y="198577"/>
                </a:lnTo>
                <a:lnTo>
                  <a:pt x="202082" y="198577"/>
                </a:lnTo>
                <a:lnTo>
                  <a:pt x="190886" y="34226"/>
                </a:lnTo>
                <a:close/>
              </a:path>
              <a:path w="567055" h="430529">
                <a:moveTo>
                  <a:pt x="374688" y="105067"/>
                </a:moveTo>
                <a:lnTo>
                  <a:pt x="202082" y="198577"/>
                </a:lnTo>
                <a:lnTo>
                  <a:pt x="255399" y="198577"/>
                </a:lnTo>
                <a:lnTo>
                  <a:pt x="364045" y="139712"/>
                </a:lnTo>
                <a:lnTo>
                  <a:pt x="389441" y="139712"/>
                </a:lnTo>
                <a:lnTo>
                  <a:pt x="389496" y="113918"/>
                </a:lnTo>
                <a:lnTo>
                  <a:pt x="387146" y="109766"/>
                </a:lnTo>
                <a:lnTo>
                  <a:pt x="379437" y="105168"/>
                </a:lnTo>
                <a:lnTo>
                  <a:pt x="374688" y="105067"/>
                </a:lnTo>
                <a:close/>
              </a:path>
              <a:path w="567055" h="430529">
                <a:moveTo>
                  <a:pt x="178904" y="0"/>
                </a:moveTo>
                <a:lnTo>
                  <a:pt x="174282" y="38"/>
                </a:lnTo>
                <a:lnTo>
                  <a:pt x="2146" y="97243"/>
                </a:lnTo>
                <a:lnTo>
                  <a:pt x="0" y="105003"/>
                </a:lnTo>
                <a:lnTo>
                  <a:pt x="6908" y="117220"/>
                </a:lnTo>
                <a:lnTo>
                  <a:pt x="14655" y="119367"/>
                </a:lnTo>
                <a:lnTo>
                  <a:pt x="165417" y="34226"/>
                </a:lnTo>
                <a:lnTo>
                  <a:pt x="190886" y="34226"/>
                </a:lnTo>
                <a:lnTo>
                  <a:pt x="189102" y="8039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795" y="6324408"/>
            <a:ext cx="271780" cy="76835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373" y="2138293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6" y="199732"/>
                </a:lnTo>
                <a:lnTo>
                  <a:pt x="734712" y="192979"/>
                </a:lnTo>
                <a:lnTo>
                  <a:pt x="734752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251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3" y="0"/>
                </a:moveTo>
                <a:lnTo>
                  <a:pt x="183974" y="5881"/>
                </a:lnTo>
                <a:lnTo>
                  <a:pt x="138715" y="20375"/>
                </a:lnTo>
                <a:lnTo>
                  <a:pt x="97070" y="42790"/>
                </a:lnTo>
                <a:lnTo>
                  <a:pt x="59855" y="72473"/>
                </a:lnTo>
                <a:lnTo>
                  <a:pt x="27888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705" y="174791"/>
                </a:lnTo>
                <a:lnTo>
                  <a:pt x="36045" y="168123"/>
                </a:lnTo>
                <a:lnTo>
                  <a:pt x="64761" y="123341"/>
                </a:lnTo>
                <a:lnTo>
                  <a:pt x="101267" y="86843"/>
                </a:lnTo>
                <a:lnTo>
                  <a:pt x="144196" y="59728"/>
                </a:lnTo>
                <a:lnTo>
                  <a:pt x="192178" y="43092"/>
                </a:lnTo>
                <a:lnTo>
                  <a:pt x="242709" y="38015"/>
                </a:lnTo>
                <a:lnTo>
                  <a:pt x="375493" y="38015"/>
                </a:lnTo>
                <a:lnTo>
                  <a:pt x="368853" y="33598"/>
                </a:lnTo>
                <a:lnTo>
                  <a:pt x="324588" y="14107"/>
                </a:lnTo>
                <a:lnTo>
                  <a:pt x="278343" y="2824"/>
                </a:lnTo>
                <a:lnTo>
                  <a:pt x="231133" y="0"/>
                </a:lnTo>
                <a:close/>
              </a:path>
              <a:path w="417194" h="179069">
                <a:moveTo>
                  <a:pt x="375493" y="38015"/>
                </a:moveTo>
                <a:lnTo>
                  <a:pt x="242709" y="38015"/>
                </a:lnTo>
                <a:lnTo>
                  <a:pt x="293058" y="44565"/>
                </a:lnTo>
                <a:lnTo>
                  <a:pt x="341526" y="62326"/>
                </a:lnTo>
                <a:lnTo>
                  <a:pt x="386412" y="90882"/>
                </a:lnTo>
                <a:lnTo>
                  <a:pt x="393146" y="94322"/>
                </a:lnTo>
                <a:lnTo>
                  <a:pt x="400427" y="94895"/>
                </a:lnTo>
                <a:lnTo>
                  <a:pt x="407393" y="92697"/>
                </a:lnTo>
                <a:lnTo>
                  <a:pt x="413184" y="87821"/>
                </a:lnTo>
                <a:lnTo>
                  <a:pt x="416622" y="81088"/>
                </a:lnTo>
                <a:lnTo>
                  <a:pt x="417192" y="73807"/>
                </a:lnTo>
                <a:lnTo>
                  <a:pt x="414993" y="66840"/>
                </a:lnTo>
                <a:lnTo>
                  <a:pt x="410123" y="61050"/>
                </a:lnTo>
                <a:lnTo>
                  <a:pt x="375493" y="3801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749" y="0"/>
            <a:ext cx="2043427" cy="212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8063" y="362305"/>
            <a:ext cx="1614170" cy="1482090"/>
          </a:xfrm>
          <a:custGeom>
            <a:avLst/>
            <a:gdLst/>
            <a:ahLst/>
            <a:cxnLst/>
            <a:rect l="l" t="t" r="r" b="b"/>
            <a:pathLst>
              <a:path w="1614170" h="1482089">
                <a:moveTo>
                  <a:pt x="1395356" y="1373351"/>
                </a:moveTo>
                <a:lnTo>
                  <a:pt x="1389456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6" y="1390094"/>
                </a:lnTo>
                <a:lnTo>
                  <a:pt x="1381881" y="1395996"/>
                </a:lnTo>
                <a:lnTo>
                  <a:pt x="1416829" y="1426278"/>
                </a:lnTo>
                <a:lnTo>
                  <a:pt x="1449968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1" y="1437314"/>
                </a:lnTo>
                <a:lnTo>
                  <a:pt x="1465975" y="1420588"/>
                </a:lnTo>
                <a:lnTo>
                  <a:pt x="1435497" y="1400583"/>
                </a:lnTo>
                <a:lnTo>
                  <a:pt x="1406817" y="1377365"/>
                </a:lnTo>
                <a:lnTo>
                  <a:pt x="1401384" y="1374181"/>
                </a:lnTo>
                <a:lnTo>
                  <a:pt x="1395356" y="1373351"/>
                </a:lnTo>
                <a:close/>
              </a:path>
              <a:path w="1614170" h="1482089">
                <a:moveTo>
                  <a:pt x="28562" y="1119835"/>
                </a:moveTo>
                <a:lnTo>
                  <a:pt x="13651" y="1171547"/>
                </a:lnTo>
                <a:lnTo>
                  <a:pt x="8821" y="1209362"/>
                </a:lnTo>
                <a:lnTo>
                  <a:pt x="4527" y="1247736"/>
                </a:lnTo>
                <a:lnTo>
                  <a:pt x="787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614170" h="1482089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9" y="1209322"/>
                </a:lnTo>
                <a:lnTo>
                  <a:pt x="1266405" y="1245260"/>
                </a:lnTo>
                <a:lnTo>
                  <a:pt x="1286116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30" y="1269604"/>
                </a:lnTo>
                <a:lnTo>
                  <a:pt x="1313154" y="1263688"/>
                </a:lnTo>
                <a:lnTo>
                  <a:pt x="1294725" y="1230913"/>
                </a:lnTo>
                <a:lnTo>
                  <a:pt x="1279228" y="1197341"/>
                </a:lnTo>
                <a:lnTo>
                  <a:pt x="1266714" y="1163091"/>
                </a:lnTo>
                <a:lnTo>
                  <a:pt x="1257236" y="1128280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614170" h="1482089">
                <a:moveTo>
                  <a:pt x="99479" y="822718"/>
                </a:moveTo>
                <a:lnTo>
                  <a:pt x="76860" y="871533"/>
                </a:lnTo>
                <a:lnTo>
                  <a:pt x="66406" y="908259"/>
                </a:lnTo>
                <a:lnTo>
                  <a:pt x="56607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614170" h="1482089">
                <a:moveTo>
                  <a:pt x="1269680" y="816975"/>
                </a:moveTo>
                <a:lnTo>
                  <a:pt x="1241994" y="865599"/>
                </a:lnTo>
                <a:lnTo>
                  <a:pt x="1231245" y="903743"/>
                </a:lnTo>
                <a:lnTo>
                  <a:pt x="1223183" y="941474"/>
                </a:lnTo>
                <a:lnTo>
                  <a:pt x="1216901" y="987374"/>
                </a:lnTo>
                <a:lnTo>
                  <a:pt x="1223200" y="995197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53" y="996238"/>
                </a:lnTo>
                <a:lnTo>
                  <a:pt x="1248537" y="990193"/>
                </a:lnTo>
                <a:lnTo>
                  <a:pt x="1249413" y="982052"/>
                </a:lnTo>
                <a:lnTo>
                  <a:pt x="1254469" y="946893"/>
                </a:lnTo>
                <a:lnTo>
                  <a:pt x="1262113" y="911166"/>
                </a:lnTo>
                <a:lnTo>
                  <a:pt x="1272319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614170" h="1482089">
                <a:moveTo>
                  <a:pt x="227553" y="546774"/>
                </a:moveTo>
                <a:lnTo>
                  <a:pt x="193196" y="587431"/>
                </a:lnTo>
                <a:lnTo>
                  <a:pt x="175342" y="621374"/>
                </a:lnTo>
                <a:lnTo>
                  <a:pt x="158298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8" y="669768"/>
                </a:lnTo>
                <a:lnTo>
                  <a:pt x="203641" y="635774"/>
                </a:lnTo>
                <a:lnTo>
                  <a:pt x="221059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614170" h="1482089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54" y="694178"/>
                </a:lnTo>
                <a:lnTo>
                  <a:pt x="1322714" y="700254"/>
                </a:lnTo>
                <a:lnTo>
                  <a:pt x="1325237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16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10"/>
                </a:lnTo>
                <a:lnTo>
                  <a:pt x="1392589" y="643321"/>
                </a:lnTo>
                <a:lnTo>
                  <a:pt x="1415244" y="612875"/>
                </a:lnTo>
                <a:lnTo>
                  <a:pt x="1439265" y="582777"/>
                </a:lnTo>
                <a:lnTo>
                  <a:pt x="1442239" y="577220"/>
                </a:lnTo>
                <a:lnTo>
                  <a:pt x="1442827" y="571163"/>
                </a:lnTo>
                <a:lnTo>
                  <a:pt x="1441101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614170" h="1482089">
                <a:moveTo>
                  <a:pt x="1613936" y="416624"/>
                </a:moveTo>
                <a:lnTo>
                  <a:pt x="1564456" y="435468"/>
                </a:lnTo>
                <a:lnTo>
                  <a:pt x="1528013" y="450862"/>
                </a:lnTo>
                <a:lnTo>
                  <a:pt x="1518520" y="465619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13936" y="450332"/>
                </a:lnTo>
                <a:lnTo>
                  <a:pt x="1613936" y="416624"/>
                </a:lnTo>
                <a:close/>
              </a:path>
              <a:path w="1614170" h="1482089">
                <a:moveTo>
                  <a:pt x="412953" y="307738"/>
                </a:moveTo>
                <a:lnTo>
                  <a:pt x="374468" y="339143"/>
                </a:lnTo>
                <a:lnTo>
                  <a:pt x="348114" y="367318"/>
                </a:lnTo>
                <a:lnTo>
                  <a:pt x="322668" y="396565"/>
                </a:lnTo>
                <a:lnTo>
                  <a:pt x="298221" y="426783"/>
                </a:lnTo>
                <a:lnTo>
                  <a:pt x="294973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9" y="416983"/>
                </a:lnTo>
                <a:lnTo>
                  <a:pt x="371675" y="388600"/>
                </a:lnTo>
                <a:lnTo>
                  <a:pt x="397242" y="361266"/>
                </a:lnTo>
                <a:lnTo>
                  <a:pt x="423595" y="335076"/>
                </a:lnTo>
                <a:lnTo>
                  <a:pt x="427191" y="329898"/>
                </a:lnTo>
                <a:lnTo>
                  <a:pt x="428480" y="323950"/>
                </a:lnTo>
                <a:lnTo>
                  <a:pt x="427448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614170" h="1482089">
                <a:moveTo>
                  <a:pt x="659319" y="132563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6" y="224151"/>
                </a:lnTo>
                <a:lnTo>
                  <a:pt x="514478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71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5"/>
                </a:lnTo>
                <a:lnTo>
                  <a:pt x="665357" y="133313"/>
                </a:lnTo>
                <a:lnTo>
                  <a:pt x="659319" y="132563"/>
                </a:lnTo>
                <a:close/>
              </a:path>
              <a:path w="1614170" h="1482089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6" y="77224"/>
                </a:lnTo>
                <a:lnTo>
                  <a:pt x="784776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614170" h="1482089">
                <a:moveTo>
                  <a:pt x="1395145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45" y="5219"/>
                </a:lnTo>
                <a:close/>
              </a:path>
              <a:path w="1614170" h="1482089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67" y="34023"/>
                </a:lnTo>
                <a:lnTo>
                  <a:pt x="1089850" y="40081"/>
                </a:lnTo>
                <a:lnTo>
                  <a:pt x="1098423" y="40081"/>
                </a:lnTo>
                <a:lnTo>
                  <a:pt x="1098981" y="40055"/>
                </a:lnTo>
                <a:lnTo>
                  <a:pt x="1136639" y="36598"/>
                </a:lnTo>
                <a:lnTo>
                  <a:pt x="1174218" y="34082"/>
                </a:lnTo>
                <a:lnTo>
                  <a:pt x="1212142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3795" y="1732916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450128" y="0"/>
                </a:moveTo>
                <a:lnTo>
                  <a:pt x="404543" y="2261"/>
                </a:lnTo>
                <a:lnTo>
                  <a:pt x="359167" y="9279"/>
                </a:lnTo>
                <a:lnTo>
                  <a:pt x="314355" y="21073"/>
                </a:lnTo>
                <a:lnTo>
                  <a:pt x="270462" y="37662"/>
                </a:lnTo>
                <a:lnTo>
                  <a:pt x="227845" y="59067"/>
                </a:lnTo>
                <a:lnTo>
                  <a:pt x="186858" y="85305"/>
                </a:lnTo>
                <a:lnTo>
                  <a:pt x="147857" y="116397"/>
                </a:lnTo>
                <a:lnTo>
                  <a:pt x="113484" y="150298"/>
                </a:lnTo>
                <a:lnTo>
                  <a:pt x="83610" y="186960"/>
                </a:lnTo>
                <a:lnTo>
                  <a:pt x="58256" y="226008"/>
                </a:lnTo>
                <a:lnTo>
                  <a:pt x="37443" y="267064"/>
                </a:lnTo>
                <a:lnTo>
                  <a:pt x="21191" y="309753"/>
                </a:lnTo>
                <a:lnTo>
                  <a:pt x="9519" y="353698"/>
                </a:lnTo>
                <a:lnTo>
                  <a:pt x="2448" y="398525"/>
                </a:lnTo>
                <a:lnTo>
                  <a:pt x="0" y="443857"/>
                </a:lnTo>
                <a:lnTo>
                  <a:pt x="2192" y="489317"/>
                </a:lnTo>
                <a:lnTo>
                  <a:pt x="9047" y="534530"/>
                </a:lnTo>
                <a:lnTo>
                  <a:pt x="20584" y="579120"/>
                </a:lnTo>
                <a:lnTo>
                  <a:pt x="36824" y="622711"/>
                </a:lnTo>
                <a:lnTo>
                  <a:pt x="57786" y="664926"/>
                </a:lnTo>
                <a:lnTo>
                  <a:pt x="83492" y="705390"/>
                </a:lnTo>
                <a:lnTo>
                  <a:pt x="113961" y="743727"/>
                </a:lnTo>
                <a:lnTo>
                  <a:pt x="147839" y="778055"/>
                </a:lnTo>
                <a:lnTo>
                  <a:pt x="184559" y="807935"/>
                </a:lnTo>
                <a:lnTo>
                  <a:pt x="223728" y="833343"/>
                </a:lnTo>
                <a:lnTo>
                  <a:pt x="264955" y="854255"/>
                </a:lnTo>
                <a:lnTo>
                  <a:pt x="307847" y="870649"/>
                </a:lnTo>
                <a:lnTo>
                  <a:pt x="352012" y="882501"/>
                </a:lnTo>
                <a:lnTo>
                  <a:pt x="397057" y="889788"/>
                </a:lnTo>
                <a:lnTo>
                  <a:pt x="442592" y="892486"/>
                </a:lnTo>
                <a:lnTo>
                  <a:pt x="488222" y="890573"/>
                </a:lnTo>
                <a:lnTo>
                  <a:pt x="533557" y="884025"/>
                </a:lnTo>
                <a:lnTo>
                  <a:pt x="578203" y="872819"/>
                </a:lnTo>
                <a:lnTo>
                  <a:pt x="621769" y="856932"/>
                </a:lnTo>
                <a:lnTo>
                  <a:pt x="663863" y="836340"/>
                </a:lnTo>
                <a:lnTo>
                  <a:pt x="704092" y="811021"/>
                </a:lnTo>
                <a:lnTo>
                  <a:pt x="742065" y="780950"/>
                </a:lnTo>
                <a:lnTo>
                  <a:pt x="776804" y="746753"/>
                </a:lnTo>
                <a:lnTo>
                  <a:pt x="807035" y="709802"/>
                </a:lnTo>
                <a:lnTo>
                  <a:pt x="832738" y="670475"/>
                </a:lnTo>
                <a:lnTo>
                  <a:pt x="853888" y="629151"/>
                </a:lnTo>
                <a:lnTo>
                  <a:pt x="870463" y="586207"/>
                </a:lnTo>
                <a:lnTo>
                  <a:pt x="882442" y="542021"/>
                </a:lnTo>
                <a:lnTo>
                  <a:pt x="886318" y="518289"/>
                </a:lnTo>
                <a:lnTo>
                  <a:pt x="177918" y="518289"/>
                </a:lnTo>
                <a:lnTo>
                  <a:pt x="157793" y="515406"/>
                </a:lnTo>
                <a:lnTo>
                  <a:pt x="114315" y="505717"/>
                </a:lnTo>
                <a:lnTo>
                  <a:pt x="93209" y="451741"/>
                </a:lnTo>
                <a:lnTo>
                  <a:pt x="97899" y="400758"/>
                </a:lnTo>
                <a:lnTo>
                  <a:pt x="110948" y="354989"/>
                </a:lnTo>
                <a:lnTo>
                  <a:pt x="131267" y="313761"/>
                </a:lnTo>
                <a:lnTo>
                  <a:pt x="157766" y="276402"/>
                </a:lnTo>
                <a:lnTo>
                  <a:pt x="189357" y="242239"/>
                </a:lnTo>
                <a:lnTo>
                  <a:pt x="224949" y="210600"/>
                </a:lnTo>
                <a:lnTo>
                  <a:pt x="263452" y="180812"/>
                </a:lnTo>
                <a:lnTo>
                  <a:pt x="265637" y="179224"/>
                </a:lnTo>
                <a:lnTo>
                  <a:pt x="802190" y="179224"/>
                </a:lnTo>
                <a:lnTo>
                  <a:pt x="779669" y="150814"/>
                </a:lnTo>
                <a:lnTo>
                  <a:pt x="745211" y="115722"/>
                </a:lnTo>
                <a:lnTo>
                  <a:pt x="708117" y="85231"/>
                </a:lnTo>
                <a:lnTo>
                  <a:pt x="668744" y="59361"/>
                </a:lnTo>
                <a:lnTo>
                  <a:pt x="627447" y="38131"/>
                </a:lnTo>
                <a:lnTo>
                  <a:pt x="584582" y="21560"/>
                </a:lnTo>
                <a:lnTo>
                  <a:pt x="540503" y="9669"/>
                </a:lnTo>
                <a:lnTo>
                  <a:pt x="495567" y="2475"/>
                </a:lnTo>
                <a:lnTo>
                  <a:pt x="450128" y="0"/>
                </a:lnTo>
                <a:close/>
              </a:path>
              <a:path w="892810" h="892810">
                <a:moveTo>
                  <a:pt x="802694" y="179859"/>
                </a:moveTo>
                <a:lnTo>
                  <a:pt x="275505" y="179859"/>
                </a:lnTo>
                <a:lnTo>
                  <a:pt x="246619" y="223559"/>
                </a:lnTo>
                <a:lnTo>
                  <a:pt x="222905" y="268702"/>
                </a:lnTo>
                <a:lnTo>
                  <a:pt x="204247" y="315353"/>
                </a:lnTo>
                <a:lnTo>
                  <a:pt x="190533" y="363574"/>
                </a:lnTo>
                <a:lnTo>
                  <a:pt x="181649" y="413428"/>
                </a:lnTo>
                <a:lnTo>
                  <a:pt x="177482" y="464979"/>
                </a:lnTo>
                <a:lnTo>
                  <a:pt x="177918" y="518289"/>
                </a:lnTo>
                <a:lnTo>
                  <a:pt x="886318" y="518289"/>
                </a:lnTo>
                <a:lnTo>
                  <a:pt x="889804" y="496910"/>
                </a:lnTo>
                <a:lnTo>
                  <a:pt x="892517" y="451435"/>
                </a:lnTo>
                <a:lnTo>
                  <a:pt x="890570" y="405791"/>
                </a:lnTo>
                <a:lnTo>
                  <a:pt x="883935" y="360417"/>
                </a:lnTo>
                <a:lnTo>
                  <a:pt x="872591" y="315690"/>
                </a:lnTo>
                <a:lnTo>
                  <a:pt x="856515" y="271988"/>
                </a:lnTo>
                <a:lnTo>
                  <a:pt x="835684" y="229690"/>
                </a:lnTo>
                <a:lnTo>
                  <a:pt x="810076" y="189172"/>
                </a:lnTo>
                <a:lnTo>
                  <a:pt x="802694" y="179859"/>
                </a:lnTo>
                <a:close/>
              </a:path>
              <a:path w="892810" h="892810">
                <a:moveTo>
                  <a:pt x="802190" y="179224"/>
                </a:moveTo>
                <a:lnTo>
                  <a:pt x="265637" y="179224"/>
                </a:lnTo>
                <a:lnTo>
                  <a:pt x="269726" y="180228"/>
                </a:lnTo>
                <a:lnTo>
                  <a:pt x="275505" y="179859"/>
                </a:lnTo>
                <a:lnTo>
                  <a:pt x="802694" y="179859"/>
                </a:lnTo>
                <a:lnTo>
                  <a:pt x="802190" y="179224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509" y="541641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2" y="385298"/>
                </a:lnTo>
                <a:lnTo>
                  <a:pt x="329273" y="361494"/>
                </a:lnTo>
                <a:lnTo>
                  <a:pt x="360816" y="330206"/>
                </a:lnTo>
                <a:lnTo>
                  <a:pt x="384867" y="292625"/>
                </a:lnTo>
                <a:lnTo>
                  <a:pt x="400221" y="249947"/>
                </a:lnTo>
                <a:lnTo>
                  <a:pt x="40317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4" y="69305"/>
                </a:lnTo>
                <a:lnTo>
                  <a:pt x="330115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4">
                <a:moveTo>
                  <a:pt x="354154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74" y="224726"/>
                </a:lnTo>
                <a:lnTo>
                  <a:pt x="405676" y="203365"/>
                </a:lnTo>
                <a:lnTo>
                  <a:pt x="400407" y="157008"/>
                </a:lnTo>
                <a:lnTo>
                  <a:pt x="385232" y="114338"/>
                </a:lnTo>
                <a:lnTo>
                  <a:pt x="361389" y="76603"/>
                </a:lnTo>
                <a:lnTo>
                  <a:pt x="354154" y="6930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9425" y="5665282"/>
            <a:ext cx="991235" cy="735965"/>
          </a:xfrm>
          <a:custGeom>
            <a:avLst/>
            <a:gdLst/>
            <a:ahLst/>
            <a:cxnLst/>
            <a:rect l="l" t="t" r="r" b="b"/>
            <a:pathLst>
              <a:path w="991235" h="735964">
                <a:moveTo>
                  <a:pt x="983246" y="713100"/>
                </a:moveTo>
                <a:lnTo>
                  <a:pt x="969149" y="714548"/>
                </a:lnTo>
                <a:lnTo>
                  <a:pt x="964082" y="720809"/>
                </a:lnTo>
                <a:lnTo>
                  <a:pt x="964831" y="727781"/>
                </a:lnTo>
                <a:lnTo>
                  <a:pt x="965551" y="735517"/>
                </a:lnTo>
                <a:lnTo>
                  <a:pt x="991051" y="735517"/>
                </a:lnTo>
                <a:lnTo>
                  <a:pt x="990079" y="725101"/>
                </a:lnTo>
                <a:lnTo>
                  <a:pt x="989355" y="718129"/>
                </a:lnTo>
                <a:lnTo>
                  <a:pt x="983246" y="713100"/>
                </a:lnTo>
                <a:close/>
              </a:path>
              <a:path w="991235" h="735964">
                <a:moveTo>
                  <a:pt x="291223" y="666986"/>
                </a:moveTo>
                <a:lnTo>
                  <a:pt x="280060" y="675457"/>
                </a:lnTo>
                <a:lnTo>
                  <a:pt x="278955" y="683420"/>
                </a:lnTo>
                <a:lnTo>
                  <a:pt x="283184" y="689021"/>
                </a:lnTo>
                <a:lnTo>
                  <a:pt x="296226" y="704413"/>
                </a:lnTo>
                <a:lnTo>
                  <a:pt x="310930" y="718289"/>
                </a:lnTo>
                <a:lnTo>
                  <a:pt x="327240" y="730606"/>
                </a:lnTo>
                <a:lnTo>
                  <a:pt x="335425" y="735517"/>
                </a:lnTo>
                <a:lnTo>
                  <a:pt x="362563" y="735517"/>
                </a:lnTo>
                <a:lnTo>
                  <a:pt x="365556" y="729876"/>
                </a:lnTo>
                <a:lnTo>
                  <a:pt x="363207" y="722193"/>
                </a:lnTo>
                <a:lnTo>
                  <a:pt x="357022" y="718904"/>
                </a:lnTo>
                <a:lnTo>
                  <a:pt x="341540" y="709616"/>
                </a:lnTo>
                <a:lnTo>
                  <a:pt x="327417" y="698960"/>
                </a:lnTo>
                <a:lnTo>
                  <a:pt x="314701" y="686973"/>
                </a:lnTo>
                <a:lnTo>
                  <a:pt x="303441" y="673692"/>
                </a:lnTo>
                <a:lnTo>
                  <a:pt x="299199" y="668104"/>
                </a:lnTo>
                <a:lnTo>
                  <a:pt x="291223" y="666986"/>
                </a:lnTo>
                <a:close/>
              </a:path>
              <a:path w="991235" h="735964">
                <a:moveTo>
                  <a:pt x="626275" y="668574"/>
                </a:moveTo>
                <a:lnTo>
                  <a:pt x="592289" y="697782"/>
                </a:lnTo>
                <a:lnTo>
                  <a:pt x="556691" y="720834"/>
                </a:lnTo>
                <a:lnTo>
                  <a:pt x="554596" y="728606"/>
                </a:lnTo>
                <a:lnTo>
                  <a:pt x="558558" y="735517"/>
                </a:lnTo>
                <a:lnTo>
                  <a:pt x="581661" y="735517"/>
                </a:lnTo>
                <a:lnTo>
                  <a:pt x="623133" y="705649"/>
                </a:lnTo>
                <a:lnTo>
                  <a:pt x="643915" y="679013"/>
                </a:lnTo>
                <a:lnTo>
                  <a:pt x="634301" y="668815"/>
                </a:lnTo>
                <a:lnTo>
                  <a:pt x="626275" y="668574"/>
                </a:lnTo>
                <a:close/>
              </a:path>
              <a:path w="991235" h="735964">
                <a:moveTo>
                  <a:pt x="947432" y="563570"/>
                </a:moveTo>
                <a:lnTo>
                  <a:pt x="934110" y="567951"/>
                </a:lnTo>
                <a:lnTo>
                  <a:pt x="930503" y="575152"/>
                </a:lnTo>
                <a:lnTo>
                  <a:pt x="932713" y="581794"/>
                </a:lnTo>
                <a:lnTo>
                  <a:pt x="938426" y="599775"/>
                </a:lnTo>
                <a:lnTo>
                  <a:pt x="943667" y="617842"/>
                </a:lnTo>
                <a:lnTo>
                  <a:pt x="948422" y="635935"/>
                </a:lnTo>
                <a:lnTo>
                  <a:pt x="952677" y="653994"/>
                </a:lnTo>
                <a:lnTo>
                  <a:pt x="953985" y="659912"/>
                </a:lnTo>
                <a:lnTo>
                  <a:pt x="959243" y="663951"/>
                </a:lnTo>
                <a:lnTo>
                  <a:pt x="965974" y="663951"/>
                </a:lnTo>
                <a:lnTo>
                  <a:pt x="966901" y="663849"/>
                </a:lnTo>
                <a:lnTo>
                  <a:pt x="974674" y="662122"/>
                </a:lnTo>
                <a:lnTo>
                  <a:pt x="978992" y="655340"/>
                </a:lnTo>
                <a:lnTo>
                  <a:pt x="977480" y="648495"/>
                </a:lnTo>
                <a:lnTo>
                  <a:pt x="968154" y="611084"/>
                </a:lnTo>
                <a:lnTo>
                  <a:pt x="956817" y="573806"/>
                </a:lnTo>
                <a:lnTo>
                  <a:pt x="954608" y="567151"/>
                </a:lnTo>
                <a:lnTo>
                  <a:pt x="947432" y="563570"/>
                </a:lnTo>
                <a:close/>
              </a:path>
              <a:path w="991235" h="735964">
                <a:moveTo>
                  <a:pt x="722071" y="547212"/>
                </a:moveTo>
                <a:lnTo>
                  <a:pt x="714349" y="549536"/>
                </a:lnTo>
                <a:lnTo>
                  <a:pt x="711022" y="555683"/>
                </a:lnTo>
                <a:lnTo>
                  <a:pt x="705577" y="565398"/>
                </a:lnTo>
                <a:lnTo>
                  <a:pt x="696906" y="579777"/>
                </a:lnTo>
                <a:lnTo>
                  <a:pt x="685158" y="597701"/>
                </a:lnTo>
                <a:lnTo>
                  <a:pt x="670483" y="618053"/>
                </a:lnTo>
                <a:lnTo>
                  <a:pt x="666241" y="623654"/>
                </a:lnTo>
                <a:lnTo>
                  <a:pt x="667334" y="631617"/>
                </a:lnTo>
                <a:lnTo>
                  <a:pt x="675220" y="637586"/>
                </a:lnTo>
                <a:lnTo>
                  <a:pt x="677913" y="638436"/>
                </a:lnTo>
                <a:lnTo>
                  <a:pt x="684428" y="638436"/>
                </a:lnTo>
                <a:lnTo>
                  <a:pt x="717705" y="594440"/>
                </a:lnTo>
                <a:lnTo>
                  <a:pt x="736701" y="561589"/>
                </a:lnTo>
                <a:lnTo>
                  <a:pt x="734402" y="553893"/>
                </a:lnTo>
                <a:lnTo>
                  <a:pt x="722071" y="547212"/>
                </a:lnTo>
                <a:close/>
              </a:path>
              <a:path w="991235" h="735964">
                <a:moveTo>
                  <a:pt x="249847" y="523819"/>
                </a:moveTo>
                <a:lnTo>
                  <a:pt x="243814" y="529102"/>
                </a:lnTo>
                <a:lnTo>
                  <a:pt x="242735" y="543339"/>
                </a:lnTo>
                <a:lnTo>
                  <a:pt x="242455" y="550540"/>
                </a:lnTo>
                <a:lnTo>
                  <a:pt x="242455" y="557677"/>
                </a:lnTo>
                <a:lnTo>
                  <a:pt x="246206" y="601772"/>
                </a:lnTo>
                <a:lnTo>
                  <a:pt x="255714" y="625457"/>
                </a:lnTo>
                <a:lnTo>
                  <a:pt x="262432" y="625457"/>
                </a:lnTo>
                <a:lnTo>
                  <a:pt x="263436" y="625355"/>
                </a:lnTo>
                <a:lnTo>
                  <a:pt x="271246" y="623463"/>
                </a:lnTo>
                <a:lnTo>
                  <a:pt x="275450" y="616605"/>
                </a:lnTo>
                <a:lnTo>
                  <a:pt x="273799" y="609785"/>
                </a:lnTo>
                <a:lnTo>
                  <a:pt x="271204" y="597289"/>
                </a:lnTo>
                <a:lnTo>
                  <a:pt x="269346" y="584407"/>
                </a:lnTo>
                <a:lnTo>
                  <a:pt x="268228" y="571188"/>
                </a:lnTo>
                <a:lnTo>
                  <a:pt x="267855" y="557677"/>
                </a:lnTo>
                <a:lnTo>
                  <a:pt x="267880" y="550540"/>
                </a:lnTo>
                <a:lnTo>
                  <a:pt x="268109" y="544622"/>
                </a:lnTo>
                <a:lnTo>
                  <a:pt x="269138" y="531045"/>
                </a:lnTo>
                <a:lnTo>
                  <a:pt x="263905" y="524937"/>
                </a:lnTo>
                <a:lnTo>
                  <a:pt x="249847" y="523819"/>
                </a:lnTo>
                <a:close/>
              </a:path>
              <a:path w="991235" h="735964">
                <a:moveTo>
                  <a:pt x="875410" y="427515"/>
                </a:moveTo>
                <a:lnTo>
                  <a:pt x="864311" y="436087"/>
                </a:lnTo>
                <a:lnTo>
                  <a:pt x="863269" y="444063"/>
                </a:lnTo>
                <a:lnTo>
                  <a:pt x="867562" y="449626"/>
                </a:lnTo>
                <a:lnTo>
                  <a:pt x="873366" y="457253"/>
                </a:lnTo>
                <a:lnTo>
                  <a:pt x="899306" y="498460"/>
                </a:lnTo>
                <a:lnTo>
                  <a:pt x="907707" y="516656"/>
                </a:lnTo>
                <a:lnTo>
                  <a:pt x="912329" y="519437"/>
                </a:lnTo>
                <a:lnTo>
                  <a:pt x="918921" y="519437"/>
                </a:lnTo>
                <a:lnTo>
                  <a:pt x="920686" y="519069"/>
                </a:lnTo>
                <a:lnTo>
                  <a:pt x="922388" y="518320"/>
                </a:lnTo>
                <a:lnTo>
                  <a:pt x="928776" y="515424"/>
                </a:lnTo>
                <a:lnTo>
                  <a:pt x="931633" y="507919"/>
                </a:lnTo>
                <a:lnTo>
                  <a:pt x="928751" y="501518"/>
                </a:lnTo>
                <a:lnTo>
                  <a:pt x="911415" y="466555"/>
                </a:lnTo>
                <a:lnTo>
                  <a:pt x="887679" y="434119"/>
                </a:lnTo>
                <a:lnTo>
                  <a:pt x="883386" y="428556"/>
                </a:lnTo>
                <a:lnTo>
                  <a:pt x="875410" y="427515"/>
                </a:lnTo>
                <a:close/>
              </a:path>
              <a:path w="991235" h="735964">
                <a:moveTo>
                  <a:pt x="745655" y="398254"/>
                </a:moveTo>
                <a:lnTo>
                  <a:pt x="738543" y="398546"/>
                </a:lnTo>
                <a:lnTo>
                  <a:pt x="731532" y="398978"/>
                </a:lnTo>
                <a:lnTo>
                  <a:pt x="726211" y="405010"/>
                </a:lnTo>
                <a:lnTo>
                  <a:pt x="727138" y="419984"/>
                </a:lnTo>
                <a:lnTo>
                  <a:pt x="727392" y="428112"/>
                </a:lnTo>
                <a:lnTo>
                  <a:pt x="725804" y="473297"/>
                </a:lnTo>
                <a:lnTo>
                  <a:pt x="723811" y="492856"/>
                </a:lnTo>
                <a:lnTo>
                  <a:pt x="728840" y="499130"/>
                </a:lnTo>
                <a:lnTo>
                  <a:pt x="736282" y="499956"/>
                </a:lnTo>
                <a:lnTo>
                  <a:pt x="737222" y="499981"/>
                </a:lnTo>
                <a:lnTo>
                  <a:pt x="743610" y="499981"/>
                </a:lnTo>
                <a:lnTo>
                  <a:pt x="752040" y="462226"/>
                </a:lnTo>
                <a:lnTo>
                  <a:pt x="752779" y="436443"/>
                </a:lnTo>
                <a:lnTo>
                  <a:pt x="752698" y="428112"/>
                </a:lnTo>
                <a:lnTo>
                  <a:pt x="752590" y="423311"/>
                </a:lnTo>
                <a:lnTo>
                  <a:pt x="752342" y="416848"/>
                </a:lnTo>
                <a:lnTo>
                  <a:pt x="751992" y="410446"/>
                </a:lnTo>
                <a:lnTo>
                  <a:pt x="751573" y="403448"/>
                </a:lnTo>
                <a:lnTo>
                  <a:pt x="745655" y="398254"/>
                </a:lnTo>
                <a:close/>
              </a:path>
              <a:path w="991235" h="735964">
                <a:moveTo>
                  <a:pt x="303758" y="379141"/>
                </a:moveTo>
                <a:lnTo>
                  <a:pt x="273726" y="421987"/>
                </a:lnTo>
                <a:lnTo>
                  <a:pt x="259194" y="458617"/>
                </a:lnTo>
                <a:lnTo>
                  <a:pt x="256971" y="465272"/>
                </a:lnTo>
                <a:lnTo>
                  <a:pt x="260565" y="472473"/>
                </a:lnTo>
                <a:lnTo>
                  <a:pt x="267220" y="474670"/>
                </a:lnTo>
                <a:lnTo>
                  <a:pt x="268554" y="475127"/>
                </a:lnTo>
                <a:lnTo>
                  <a:pt x="269913" y="475330"/>
                </a:lnTo>
                <a:lnTo>
                  <a:pt x="276555" y="475330"/>
                </a:lnTo>
                <a:lnTo>
                  <a:pt x="281508" y="471965"/>
                </a:lnTo>
                <a:lnTo>
                  <a:pt x="283286" y="466656"/>
                </a:lnTo>
                <a:lnTo>
                  <a:pt x="289551" y="449480"/>
                </a:lnTo>
                <a:lnTo>
                  <a:pt x="296784" y="432641"/>
                </a:lnTo>
                <a:lnTo>
                  <a:pt x="304958" y="416195"/>
                </a:lnTo>
                <a:lnTo>
                  <a:pt x="314045" y="400197"/>
                </a:lnTo>
                <a:lnTo>
                  <a:pt x="317677" y="394190"/>
                </a:lnTo>
                <a:lnTo>
                  <a:pt x="315760" y="386392"/>
                </a:lnTo>
                <a:lnTo>
                  <a:pt x="303758" y="379141"/>
                </a:lnTo>
                <a:close/>
              </a:path>
              <a:path w="991235" h="735964">
                <a:moveTo>
                  <a:pt x="773366" y="319120"/>
                </a:moveTo>
                <a:lnTo>
                  <a:pt x="765390" y="320149"/>
                </a:lnTo>
                <a:lnTo>
                  <a:pt x="756843" y="331300"/>
                </a:lnTo>
                <a:lnTo>
                  <a:pt x="757910" y="339263"/>
                </a:lnTo>
                <a:lnTo>
                  <a:pt x="763473" y="343530"/>
                </a:lnTo>
                <a:lnTo>
                  <a:pt x="777519" y="354733"/>
                </a:lnTo>
                <a:lnTo>
                  <a:pt x="791454" y="366749"/>
                </a:lnTo>
                <a:lnTo>
                  <a:pt x="805231" y="379531"/>
                </a:lnTo>
                <a:lnTo>
                  <a:pt x="818807" y="393034"/>
                </a:lnTo>
                <a:lnTo>
                  <a:pt x="821283" y="395600"/>
                </a:lnTo>
                <a:lnTo>
                  <a:pt x="824598" y="396882"/>
                </a:lnTo>
                <a:lnTo>
                  <a:pt x="831100" y="396882"/>
                </a:lnTo>
                <a:lnTo>
                  <a:pt x="834288" y="395701"/>
                </a:lnTo>
                <a:lnTo>
                  <a:pt x="841794" y="388412"/>
                </a:lnTo>
                <a:lnTo>
                  <a:pt x="841908" y="380385"/>
                </a:lnTo>
                <a:lnTo>
                  <a:pt x="837018" y="375343"/>
                </a:lnTo>
                <a:lnTo>
                  <a:pt x="822789" y="361185"/>
                </a:lnTo>
                <a:lnTo>
                  <a:pt x="808329" y="347772"/>
                </a:lnTo>
                <a:lnTo>
                  <a:pt x="793688" y="335149"/>
                </a:lnTo>
                <a:lnTo>
                  <a:pt x="778916" y="323362"/>
                </a:lnTo>
                <a:lnTo>
                  <a:pt x="773366" y="319120"/>
                </a:lnTo>
                <a:close/>
              </a:path>
              <a:path w="991235" h="735964">
                <a:moveTo>
                  <a:pt x="631901" y="252306"/>
                </a:moveTo>
                <a:lnTo>
                  <a:pt x="624992" y="256509"/>
                </a:lnTo>
                <a:lnTo>
                  <a:pt x="621639" y="270136"/>
                </a:lnTo>
                <a:lnTo>
                  <a:pt x="625805" y="277007"/>
                </a:lnTo>
                <a:lnTo>
                  <a:pt x="632612" y="278684"/>
                </a:lnTo>
                <a:lnTo>
                  <a:pt x="649957" y="283490"/>
                </a:lnTo>
                <a:lnTo>
                  <a:pt x="667207" y="289359"/>
                </a:lnTo>
                <a:lnTo>
                  <a:pt x="684304" y="296270"/>
                </a:lnTo>
                <a:lnTo>
                  <a:pt x="702094" y="304617"/>
                </a:lnTo>
                <a:lnTo>
                  <a:pt x="702551" y="304769"/>
                </a:lnTo>
                <a:lnTo>
                  <a:pt x="716254" y="345447"/>
                </a:lnTo>
                <a:lnTo>
                  <a:pt x="721360" y="349105"/>
                </a:lnTo>
                <a:lnTo>
                  <a:pt x="728040" y="349105"/>
                </a:lnTo>
                <a:lnTo>
                  <a:pt x="729195" y="348953"/>
                </a:lnTo>
                <a:lnTo>
                  <a:pt x="737095" y="346730"/>
                </a:lnTo>
                <a:lnTo>
                  <a:pt x="741032" y="339720"/>
                </a:lnTo>
                <a:lnTo>
                  <a:pt x="739140" y="332963"/>
                </a:lnTo>
                <a:lnTo>
                  <a:pt x="733224" y="314036"/>
                </a:lnTo>
                <a:lnTo>
                  <a:pt x="726222" y="295546"/>
                </a:lnTo>
                <a:lnTo>
                  <a:pt x="718160" y="277556"/>
                </a:lnTo>
                <a:lnTo>
                  <a:pt x="713837" y="269273"/>
                </a:lnTo>
                <a:lnTo>
                  <a:pt x="685634" y="269273"/>
                </a:lnTo>
                <a:lnTo>
                  <a:pt x="673978" y="264788"/>
                </a:lnTo>
                <a:lnTo>
                  <a:pt x="662258" y="260746"/>
                </a:lnTo>
                <a:lnTo>
                  <a:pt x="650489" y="257155"/>
                </a:lnTo>
                <a:lnTo>
                  <a:pt x="638632" y="254007"/>
                </a:lnTo>
                <a:lnTo>
                  <a:pt x="631901" y="252306"/>
                </a:lnTo>
                <a:close/>
              </a:path>
              <a:path w="991235" h="735964">
                <a:moveTo>
                  <a:pt x="697890" y="251823"/>
                </a:moveTo>
                <a:lnTo>
                  <a:pt x="686714" y="258110"/>
                </a:lnTo>
                <a:lnTo>
                  <a:pt x="684352" y="263901"/>
                </a:lnTo>
                <a:lnTo>
                  <a:pt x="685634" y="269273"/>
                </a:lnTo>
                <a:lnTo>
                  <a:pt x="713837" y="269273"/>
                </a:lnTo>
                <a:lnTo>
                  <a:pt x="709066" y="260129"/>
                </a:lnTo>
                <a:lnTo>
                  <a:pt x="705650" y="254007"/>
                </a:lnTo>
                <a:lnTo>
                  <a:pt x="697890" y="251823"/>
                </a:lnTo>
                <a:close/>
              </a:path>
              <a:path w="991235" h="735964">
                <a:moveTo>
                  <a:pt x="413816" y="277172"/>
                </a:moveTo>
                <a:lnTo>
                  <a:pt x="368430" y="301750"/>
                </a:lnTo>
                <a:lnTo>
                  <a:pt x="335699" y="329560"/>
                </a:lnTo>
                <a:lnTo>
                  <a:pt x="335775" y="337599"/>
                </a:lnTo>
                <a:lnTo>
                  <a:pt x="343255" y="344939"/>
                </a:lnTo>
                <a:lnTo>
                  <a:pt x="346468" y="346146"/>
                </a:lnTo>
                <a:lnTo>
                  <a:pt x="352971" y="346146"/>
                </a:lnTo>
                <a:lnTo>
                  <a:pt x="356260" y="344889"/>
                </a:lnTo>
                <a:lnTo>
                  <a:pt x="362508" y="338513"/>
                </a:lnTo>
                <a:lnTo>
                  <a:pt x="366369" y="334779"/>
                </a:lnTo>
                <a:lnTo>
                  <a:pt x="418414" y="303106"/>
                </a:lnTo>
                <a:lnTo>
                  <a:pt x="424738" y="300083"/>
                </a:lnTo>
                <a:lnTo>
                  <a:pt x="427431" y="292514"/>
                </a:lnTo>
                <a:lnTo>
                  <a:pt x="421411" y="279839"/>
                </a:lnTo>
                <a:lnTo>
                  <a:pt x="413816" y="277172"/>
                </a:lnTo>
                <a:close/>
              </a:path>
              <a:path w="991235" h="735964">
                <a:moveTo>
                  <a:pt x="567182" y="244533"/>
                </a:moveTo>
                <a:lnTo>
                  <a:pt x="560158" y="244533"/>
                </a:lnTo>
                <a:lnTo>
                  <a:pt x="540601" y="245152"/>
                </a:lnTo>
                <a:lnTo>
                  <a:pt x="501333" y="249855"/>
                </a:lnTo>
                <a:lnTo>
                  <a:pt x="470712" y="262389"/>
                </a:lnTo>
                <a:lnTo>
                  <a:pt x="473722" y="275051"/>
                </a:lnTo>
                <a:lnTo>
                  <a:pt x="478929" y="278976"/>
                </a:lnTo>
                <a:lnTo>
                  <a:pt x="485647" y="278976"/>
                </a:lnTo>
                <a:lnTo>
                  <a:pt x="486638" y="278861"/>
                </a:lnTo>
                <a:lnTo>
                  <a:pt x="487629" y="278633"/>
                </a:lnTo>
                <a:lnTo>
                  <a:pt x="505763" y="274864"/>
                </a:lnTo>
                <a:lnTo>
                  <a:pt x="523948" y="272154"/>
                </a:lnTo>
                <a:lnTo>
                  <a:pt x="542118" y="270509"/>
                </a:lnTo>
                <a:lnTo>
                  <a:pt x="560209" y="269933"/>
                </a:lnTo>
                <a:lnTo>
                  <a:pt x="567220" y="269921"/>
                </a:lnTo>
                <a:lnTo>
                  <a:pt x="572896" y="264231"/>
                </a:lnTo>
                <a:lnTo>
                  <a:pt x="572871" y="250210"/>
                </a:lnTo>
                <a:lnTo>
                  <a:pt x="567182" y="244533"/>
                </a:lnTo>
                <a:close/>
              </a:path>
              <a:path w="991235" h="735964">
                <a:moveTo>
                  <a:pt x="598843" y="139771"/>
                </a:moveTo>
                <a:lnTo>
                  <a:pt x="590892" y="140952"/>
                </a:lnTo>
                <a:lnTo>
                  <a:pt x="586701" y="146553"/>
                </a:lnTo>
                <a:lnTo>
                  <a:pt x="582523" y="152192"/>
                </a:lnTo>
                <a:lnTo>
                  <a:pt x="583704" y="160154"/>
                </a:lnTo>
                <a:lnTo>
                  <a:pt x="589330" y="164333"/>
                </a:lnTo>
                <a:lnTo>
                  <a:pt x="604262" y="175955"/>
                </a:lnTo>
                <a:lnTo>
                  <a:pt x="618394" y="188048"/>
                </a:lnTo>
                <a:lnTo>
                  <a:pt x="631678" y="200568"/>
                </a:lnTo>
                <a:lnTo>
                  <a:pt x="644067" y="213469"/>
                </a:lnTo>
                <a:lnTo>
                  <a:pt x="646569" y="216225"/>
                </a:lnTo>
                <a:lnTo>
                  <a:pt x="649998" y="217609"/>
                </a:lnTo>
                <a:lnTo>
                  <a:pt x="656501" y="217609"/>
                </a:lnTo>
                <a:lnTo>
                  <a:pt x="659561" y="216517"/>
                </a:lnTo>
                <a:lnTo>
                  <a:pt x="667181" y="209570"/>
                </a:lnTo>
                <a:lnTo>
                  <a:pt x="667550" y="201544"/>
                </a:lnTo>
                <a:lnTo>
                  <a:pt x="662825" y="196349"/>
                </a:lnTo>
                <a:lnTo>
                  <a:pt x="649594" y="182572"/>
                </a:lnTo>
                <a:lnTo>
                  <a:pt x="635425" y="169214"/>
                </a:lnTo>
                <a:lnTo>
                  <a:pt x="620370" y="156321"/>
                </a:lnTo>
                <a:lnTo>
                  <a:pt x="604481" y="143937"/>
                </a:lnTo>
                <a:lnTo>
                  <a:pt x="598843" y="139771"/>
                </a:lnTo>
                <a:close/>
              </a:path>
              <a:path w="991235" h="735964">
                <a:moveTo>
                  <a:pt x="461098" y="67813"/>
                </a:moveTo>
                <a:lnTo>
                  <a:pt x="453720" y="71039"/>
                </a:lnTo>
                <a:lnTo>
                  <a:pt x="448640" y="84120"/>
                </a:lnTo>
                <a:lnTo>
                  <a:pt x="451878" y="91486"/>
                </a:lnTo>
                <a:lnTo>
                  <a:pt x="458431" y="94026"/>
                </a:lnTo>
                <a:lnTo>
                  <a:pt x="476293" y="101236"/>
                </a:lnTo>
                <a:lnTo>
                  <a:pt x="493622" y="108808"/>
                </a:lnTo>
                <a:lnTo>
                  <a:pt x="510358" y="116714"/>
                </a:lnTo>
                <a:lnTo>
                  <a:pt x="526440" y="124925"/>
                </a:lnTo>
                <a:lnTo>
                  <a:pt x="528345" y="125928"/>
                </a:lnTo>
                <a:lnTo>
                  <a:pt x="530377" y="126411"/>
                </a:lnTo>
                <a:lnTo>
                  <a:pt x="536943" y="126411"/>
                </a:lnTo>
                <a:lnTo>
                  <a:pt x="541337" y="123947"/>
                </a:lnTo>
                <a:lnTo>
                  <a:pt x="546900" y="113457"/>
                </a:lnTo>
                <a:lnTo>
                  <a:pt x="544550" y="105773"/>
                </a:lnTo>
                <a:lnTo>
                  <a:pt x="504183" y="85710"/>
                </a:lnTo>
                <a:lnTo>
                  <a:pt x="467613" y="70327"/>
                </a:lnTo>
                <a:lnTo>
                  <a:pt x="461098" y="67813"/>
                </a:lnTo>
                <a:close/>
              </a:path>
              <a:path w="991235" h="735964">
                <a:moveTo>
                  <a:pt x="312292" y="26068"/>
                </a:moveTo>
                <a:lnTo>
                  <a:pt x="305625" y="30437"/>
                </a:lnTo>
                <a:lnTo>
                  <a:pt x="302767" y="44165"/>
                </a:lnTo>
                <a:lnTo>
                  <a:pt x="307187" y="50884"/>
                </a:lnTo>
                <a:lnTo>
                  <a:pt x="332826" y="56372"/>
                </a:lnTo>
                <a:lnTo>
                  <a:pt x="351312" y="60712"/>
                </a:lnTo>
                <a:lnTo>
                  <a:pt x="369452" y="65326"/>
                </a:lnTo>
                <a:lnTo>
                  <a:pt x="388353" y="70518"/>
                </a:lnTo>
                <a:lnTo>
                  <a:pt x="389521" y="70683"/>
                </a:lnTo>
                <a:lnTo>
                  <a:pt x="396201" y="70683"/>
                </a:lnTo>
                <a:lnTo>
                  <a:pt x="401294" y="67051"/>
                </a:lnTo>
                <a:lnTo>
                  <a:pt x="404812" y="54719"/>
                </a:lnTo>
                <a:lnTo>
                  <a:pt x="400900" y="47683"/>
                </a:lnTo>
                <a:lnTo>
                  <a:pt x="375973" y="40773"/>
                </a:lnTo>
                <a:lnTo>
                  <a:pt x="357374" y="36041"/>
                </a:lnTo>
                <a:lnTo>
                  <a:pt x="338428" y="31589"/>
                </a:lnTo>
                <a:lnTo>
                  <a:pt x="319201" y="27439"/>
                </a:lnTo>
                <a:lnTo>
                  <a:pt x="312292" y="26068"/>
                </a:lnTo>
                <a:close/>
              </a:path>
              <a:path w="991235" h="735964">
                <a:moveTo>
                  <a:pt x="159689" y="4808"/>
                </a:moveTo>
                <a:lnTo>
                  <a:pt x="153555" y="10040"/>
                </a:lnTo>
                <a:lnTo>
                  <a:pt x="152336" y="24023"/>
                </a:lnTo>
                <a:lnTo>
                  <a:pt x="157518" y="30170"/>
                </a:lnTo>
                <a:lnTo>
                  <a:pt x="183556" y="32571"/>
                </a:lnTo>
                <a:lnTo>
                  <a:pt x="202476" y="34607"/>
                </a:lnTo>
                <a:lnTo>
                  <a:pt x="221195" y="36879"/>
                </a:lnTo>
                <a:lnTo>
                  <a:pt x="240258" y="39466"/>
                </a:lnTo>
                <a:lnTo>
                  <a:pt x="240868" y="39504"/>
                </a:lnTo>
                <a:lnTo>
                  <a:pt x="247675" y="39504"/>
                </a:lnTo>
                <a:lnTo>
                  <a:pt x="253110" y="34932"/>
                </a:lnTo>
                <a:lnTo>
                  <a:pt x="255003" y="21648"/>
                </a:lnTo>
                <a:lnTo>
                  <a:pt x="250177" y="15222"/>
                </a:lnTo>
                <a:lnTo>
                  <a:pt x="224444" y="11682"/>
                </a:lnTo>
                <a:lnTo>
                  <a:pt x="205376" y="9371"/>
                </a:lnTo>
                <a:lnTo>
                  <a:pt x="186105" y="7302"/>
                </a:lnTo>
                <a:lnTo>
                  <a:pt x="159689" y="4808"/>
                </a:lnTo>
                <a:close/>
              </a:path>
              <a:path w="991235" h="735964">
                <a:moveTo>
                  <a:pt x="33247" y="0"/>
                </a:moveTo>
                <a:lnTo>
                  <a:pt x="17824" y="272"/>
                </a:lnTo>
                <a:lnTo>
                  <a:pt x="12433" y="452"/>
                </a:lnTo>
                <a:lnTo>
                  <a:pt x="5435" y="757"/>
                </a:lnTo>
                <a:lnTo>
                  <a:pt x="0" y="6688"/>
                </a:lnTo>
                <a:lnTo>
                  <a:pt x="622" y="20708"/>
                </a:lnTo>
                <a:lnTo>
                  <a:pt x="6489" y="26322"/>
                </a:lnTo>
                <a:lnTo>
                  <a:pt x="13550" y="25827"/>
                </a:lnTo>
                <a:lnTo>
                  <a:pt x="18957" y="25646"/>
                </a:lnTo>
                <a:lnTo>
                  <a:pt x="34056" y="25393"/>
                </a:lnTo>
                <a:lnTo>
                  <a:pt x="96986" y="25393"/>
                </a:lnTo>
                <a:lnTo>
                  <a:pt x="101790" y="20785"/>
                </a:lnTo>
                <a:lnTo>
                  <a:pt x="102285" y="6904"/>
                </a:lnTo>
                <a:lnTo>
                  <a:pt x="96786" y="1023"/>
                </a:lnTo>
                <a:lnTo>
                  <a:pt x="57601" y="39"/>
                </a:lnTo>
                <a:lnTo>
                  <a:pt x="33247" y="0"/>
                </a:lnTo>
                <a:close/>
              </a:path>
              <a:path w="991235" h="735964">
                <a:moveTo>
                  <a:pt x="96986" y="25393"/>
                </a:moveTo>
                <a:lnTo>
                  <a:pt x="34056" y="25393"/>
                </a:lnTo>
                <a:lnTo>
                  <a:pt x="57740" y="25443"/>
                </a:lnTo>
                <a:lnTo>
                  <a:pt x="89344" y="26182"/>
                </a:lnTo>
                <a:lnTo>
                  <a:pt x="96164" y="26182"/>
                </a:lnTo>
                <a:lnTo>
                  <a:pt x="96986" y="25393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3228" y="1338413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2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54266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60232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2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21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21" y="198551"/>
                </a:lnTo>
                <a:lnTo>
                  <a:pt x="364058" y="139700"/>
                </a:lnTo>
                <a:lnTo>
                  <a:pt x="389453" y="139700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3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9080" y="98578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39"/>
                </a:ln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4"/>
                </a:lnTo>
                <a:lnTo>
                  <a:pt x="260906" y="340516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7" y="83224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369347" y="83224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94888"/>
            <a:ext cx="477520" cy="208279"/>
          </a:xfrm>
          <a:custGeom>
            <a:avLst/>
            <a:gdLst/>
            <a:ahLst/>
            <a:cxnLst/>
            <a:rect l="l" t="t" r="r" b="b"/>
            <a:pathLst>
              <a:path w="477520" h="208280">
                <a:moveTo>
                  <a:pt x="310409" y="38177"/>
                </a:moveTo>
                <a:lnTo>
                  <a:pt x="119841" y="38177"/>
                </a:lnTo>
                <a:lnTo>
                  <a:pt x="167349" y="38642"/>
                </a:lnTo>
                <a:lnTo>
                  <a:pt x="213885" y="45202"/>
                </a:lnTo>
                <a:lnTo>
                  <a:pt x="258907" y="57628"/>
                </a:lnTo>
                <a:lnTo>
                  <a:pt x="301876" y="75692"/>
                </a:lnTo>
                <a:lnTo>
                  <a:pt x="342252" y="99168"/>
                </a:lnTo>
                <a:lnTo>
                  <a:pt x="379493" y="127828"/>
                </a:lnTo>
                <a:lnTo>
                  <a:pt x="413059" y="161443"/>
                </a:lnTo>
                <a:lnTo>
                  <a:pt x="442410" y="199786"/>
                </a:lnTo>
                <a:lnTo>
                  <a:pt x="447758" y="205128"/>
                </a:lnTo>
                <a:lnTo>
                  <a:pt x="454509" y="207901"/>
                </a:lnTo>
                <a:lnTo>
                  <a:pt x="461815" y="207941"/>
                </a:lnTo>
                <a:lnTo>
                  <a:pt x="468826" y="205082"/>
                </a:lnTo>
                <a:lnTo>
                  <a:pt x="474165" y="199728"/>
                </a:lnTo>
                <a:lnTo>
                  <a:pt x="476942" y="192974"/>
                </a:lnTo>
                <a:lnTo>
                  <a:pt x="476985" y="185671"/>
                </a:lnTo>
                <a:lnTo>
                  <a:pt x="474122" y="178666"/>
                </a:lnTo>
                <a:lnTo>
                  <a:pt x="445158" y="140310"/>
                </a:lnTo>
                <a:lnTo>
                  <a:pt x="412370" y="106165"/>
                </a:lnTo>
                <a:lnTo>
                  <a:pt x="376194" y="76415"/>
                </a:lnTo>
                <a:lnTo>
                  <a:pt x="337068" y="51244"/>
                </a:lnTo>
                <a:lnTo>
                  <a:pt x="310409" y="38177"/>
                </a:lnTo>
                <a:close/>
              </a:path>
              <a:path w="477520" h="208280">
                <a:moveTo>
                  <a:pt x="159789" y="0"/>
                </a:moveTo>
                <a:lnTo>
                  <a:pt x="112460" y="465"/>
                </a:lnTo>
                <a:lnTo>
                  <a:pt x="64801" y="6606"/>
                </a:lnTo>
                <a:lnTo>
                  <a:pt x="15671" y="19172"/>
                </a:lnTo>
                <a:lnTo>
                  <a:pt x="0" y="25358"/>
                </a:lnTo>
                <a:lnTo>
                  <a:pt x="0" y="66483"/>
                </a:lnTo>
                <a:lnTo>
                  <a:pt x="22632" y="57002"/>
                </a:lnTo>
                <a:lnTo>
                  <a:pt x="71901" y="44033"/>
                </a:lnTo>
                <a:lnTo>
                  <a:pt x="119841" y="38177"/>
                </a:lnTo>
                <a:lnTo>
                  <a:pt x="310409" y="38177"/>
                </a:lnTo>
                <a:lnTo>
                  <a:pt x="295427" y="30833"/>
                </a:lnTo>
                <a:lnTo>
                  <a:pt x="251709" y="15367"/>
                </a:lnTo>
                <a:lnTo>
                  <a:pt x="206351" y="5028"/>
                </a:lnTo>
                <a:lnTo>
                  <a:pt x="159789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976238"/>
            <a:ext cx="324485" cy="95250"/>
          </a:xfrm>
          <a:custGeom>
            <a:avLst/>
            <a:gdLst/>
            <a:ahLst/>
            <a:cxnLst/>
            <a:rect l="l" t="t" r="r" b="b"/>
            <a:pathLst>
              <a:path w="324485" h="95250">
                <a:moveTo>
                  <a:pt x="138244" y="0"/>
                </a:moveTo>
                <a:lnTo>
                  <a:pt x="91080" y="5882"/>
                </a:lnTo>
                <a:lnTo>
                  <a:pt x="45821" y="20376"/>
                </a:lnTo>
                <a:lnTo>
                  <a:pt x="4177" y="42791"/>
                </a:lnTo>
                <a:lnTo>
                  <a:pt x="0" y="46123"/>
                </a:lnTo>
                <a:lnTo>
                  <a:pt x="0" y="95218"/>
                </a:lnTo>
                <a:lnTo>
                  <a:pt x="8375" y="86845"/>
                </a:lnTo>
                <a:lnTo>
                  <a:pt x="51302" y="59729"/>
                </a:lnTo>
                <a:lnTo>
                  <a:pt x="99284" y="43093"/>
                </a:lnTo>
                <a:lnTo>
                  <a:pt x="149829" y="38021"/>
                </a:lnTo>
                <a:lnTo>
                  <a:pt x="282602" y="38021"/>
                </a:lnTo>
                <a:lnTo>
                  <a:pt x="275960" y="33601"/>
                </a:lnTo>
                <a:lnTo>
                  <a:pt x="231697" y="14105"/>
                </a:lnTo>
                <a:lnTo>
                  <a:pt x="185454" y="2823"/>
                </a:lnTo>
                <a:lnTo>
                  <a:pt x="138244" y="0"/>
                </a:lnTo>
                <a:close/>
              </a:path>
              <a:path w="324485" h="95250">
                <a:moveTo>
                  <a:pt x="282602" y="38021"/>
                </a:moveTo>
                <a:lnTo>
                  <a:pt x="149829" y="38021"/>
                </a:lnTo>
                <a:lnTo>
                  <a:pt x="200183" y="44569"/>
                </a:lnTo>
                <a:lnTo>
                  <a:pt x="248646" y="62324"/>
                </a:lnTo>
                <a:lnTo>
                  <a:pt x="293518" y="90870"/>
                </a:lnTo>
                <a:lnTo>
                  <a:pt x="300257" y="94325"/>
                </a:lnTo>
                <a:lnTo>
                  <a:pt x="307537" y="94904"/>
                </a:lnTo>
                <a:lnTo>
                  <a:pt x="314501" y="92705"/>
                </a:lnTo>
                <a:lnTo>
                  <a:pt x="320290" y="87822"/>
                </a:lnTo>
                <a:lnTo>
                  <a:pt x="323730" y="81089"/>
                </a:lnTo>
                <a:lnTo>
                  <a:pt x="324303" y="73810"/>
                </a:lnTo>
                <a:lnTo>
                  <a:pt x="322104" y="66847"/>
                </a:lnTo>
                <a:lnTo>
                  <a:pt x="317229" y="61064"/>
                </a:lnTo>
                <a:lnTo>
                  <a:pt x="282602" y="38021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3993" y="6054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7773" y="2138288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2" y="38647"/>
                </a:lnTo>
                <a:lnTo>
                  <a:pt x="471615" y="45206"/>
                </a:lnTo>
                <a:lnTo>
                  <a:pt x="516640" y="57632"/>
                </a:lnTo>
                <a:lnTo>
                  <a:pt x="559615" y="75698"/>
                </a:lnTo>
                <a:lnTo>
                  <a:pt x="599997" y="99175"/>
                </a:lnTo>
                <a:lnTo>
                  <a:pt x="637246" y="127836"/>
                </a:lnTo>
                <a:lnTo>
                  <a:pt x="670819" y="161452"/>
                </a:lnTo>
                <a:lnTo>
                  <a:pt x="700176" y="199796"/>
                </a:lnTo>
                <a:lnTo>
                  <a:pt x="705528" y="205136"/>
                </a:lnTo>
                <a:lnTo>
                  <a:pt x="712287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645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9"/>
                </a:lnTo>
                <a:lnTo>
                  <a:pt x="375467" y="38009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7" y="38009"/>
                </a:moveTo>
                <a:lnTo>
                  <a:pt x="242698" y="38009"/>
                </a:lnTo>
                <a:lnTo>
                  <a:pt x="293047" y="44560"/>
                </a:lnTo>
                <a:lnTo>
                  <a:pt x="341517" y="62325"/>
                </a:lnTo>
                <a:lnTo>
                  <a:pt x="386400" y="90882"/>
                </a:lnTo>
                <a:lnTo>
                  <a:pt x="393143" y="94322"/>
                </a:lnTo>
                <a:lnTo>
                  <a:pt x="400422" y="94895"/>
                </a:lnTo>
                <a:lnTo>
                  <a:pt x="407379" y="92697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7" y="3800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8760" y="3015250"/>
            <a:ext cx="693420" cy="134302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39" y="1233628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39" y="1262823"/>
                </a:lnTo>
                <a:lnTo>
                  <a:pt x="693239" y="1233628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39" y="585414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39" y="629988"/>
                </a:lnTo>
                <a:lnTo>
                  <a:pt x="693239" y="585414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39" y="300485"/>
                </a:lnTo>
                <a:lnTo>
                  <a:pt x="693239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39" y="254460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39" y="269295"/>
                </a:lnTo>
                <a:lnTo>
                  <a:pt x="693239" y="254460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778776"/>
            <a:ext cx="570865" cy="208279"/>
          </a:xfrm>
          <a:custGeom>
            <a:avLst/>
            <a:gdLst/>
            <a:ahLst/>
            <a:cxnLst/>
            <a:rect l="l" t="t" r="r" b="b"/>
            <a:pathLst>
              <a:path w="570865" h="208280">
                <a:moveTo>
                  <a:pt x="404227" y="38182"/>
                </a:moveTo>
                <a:lnTo>
                  <a:pt x="213628" y="38182"/>
                </a:lnTo>
                <a:lnTo>
                  <a:pt x="261131" y="38651"/>
                </a:lnTo>
                <a:lnTo>
                  <a:pt x="307665" y="45212"/>
                </a:lnTo>
                <a:lnTo>
                  <a:pt x="352689" y="57637"/>
                </a:lnTo>
                <a:lnTo>
                  <a:pt x="395661" y="75699"/>
                </a:lnTo>
                <a:lnTo>
                  <a:pt x="436040" y="99173"/>
                </a:lnTo>
                <a:lnTo>
                  <a:pt x="473285" y="127829"/>
                </a:lnTo>
                <a:lnTo>
                  <a:pt x="506855" y="161442"/>
                </a:lnTo>
                <a:lnTo>
                  <a:pt x="536207" y="199785"/>
                </a:lnTo>
                <a:lnTo>
                  <a:pt x="541564" y="205127"/>
                </a:lnTo>
                <a:lnTo>
                  <a:pt x="548320" y="207900"/>
                </a:lnTo>
                <a:lnTo>
                  <a:pt x="555624" y="207939"/>
                </a:lnTo>
                <a:lnTo>
                  <a:pt x="562623" y="205081"/>
                </a:lnTo>
                <a:lnTo>
                  <a:pt x="567968" y="199726"/>
                </a:lnTo>
                <a:lnTo>
                  <a:pt x="570744" y="192973"/>
                </a:lnTo>
                <a:lnTo>
                  <a:pt x="570783" y="185669"/>
                </a:lnTo>
                <a:lnTo>
                  <a:pt x="567919" y="178665"/>
                </a:lnTo>
                <a:lnTo>
                  <a:pt x="538957" y="140311"/>
                </a:lnTo>
                <a:lnTo>
                  <a:pt x="506172" y="106169"/>
                </a:lnTo>
                <a:lnTo>
                  <a:pt x="469910" y="76361"/>
                </a:lnTo>
                <a:lnTo>
                  <a:pt x="430879" y="51248"/>
                </a:lnTo>
                <a:lnTo>
                  <a:pt x="404227" y="38182"/>
                </a:lnTo>
                <a:close/>
              </a:path>
              <a:path w="570865" h="208280">
                <a:moveTo>
                  <a:pt x="253606" y="0"/>
                </a:moveTo>
                <a:lnTo>
                  <a:pt x="206270" y="464"/>
                </a:lnTo>
                <a:lnTo>
                  <a:pt x="158598" y="6605"/>
                </a:lnTo>
                <a:lnTo>
                  <a:pt x="109468" y="19170"/>
                </a:lnTo>
                <a:lnTo>
                  <a:pt x="63027" y="37502"/>
                </a:lnTo>
                <a:lnTo>
                  <a:pt x="19672" y="61187"/>
                </a:lnTo>
                <a:lnTo>
                  <a:pt x="0" y="75310"/>
                </a:lnTo>
                <a:lnTo>
                  <a:pt x="0" y="123428"/>
                </a:lnTo>
                <a:lnTo>
                  <a:pt x="27548" y="101600"/>
                </a:lnTo>
                <a:lnTo>
                  <a:pt x="70215" y="76361"/>
                </a:lnTo>
                <a:lnTo>
                  <a:pt x="116429" y="57001"/>
                </a:lnTo>
                <a:lnTo>
                  <a:pt x="165698" y="44032"/>
                </a:lnTo>
                <a:lnTo>
                  <a:pt x="213628" y="38182"/>
                </a:lnTo>
                <a:lnTo>
                  <a:pt x="404227" y="38182"/>
                </a:lnTo>
                <a:lnTo>
                  <a:pt x="389243" y="30837"/>
                </a:lnTo>
                <a:lnTo>
                  <a:pt x="345528" y="15369"/>
                </a:lnTo>
                <a:lnTo>
                  <a:pt x="300170" y="5029"/>
                </a:lnTo>
                <a:lnTo>
                  <a:pt x="253606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6" y="296012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25" y="0"/>
                </a:moveTo>
                <a:lnTo>
                  <a:pt x="183974" y="5887"/>
                </a:lnTo>
                <a:lnTo>
                  <a:pt x="138709" y="20381"/>
                </a:lnTo>
                <a:lnTo>
                  <a:pt x="97061" y="42796"/>
                </a:lnTo>
                <a:lnTo>
                  <a:pt x="59846" y="72479"/>
                </a:lnTo>
                <a:lnTo>
                  <a:pt x="27882" y="108780"/>
                </a:lnTo>
                <a:lnTo>
                  <a:pt x="1983" y="151048"/>
                </a:lnTo>
                <a:lnTo>
                  <a:pt x="0" y="158345"/>
                </a:lnTo>
                <a:lnTo>
                  <a:pt x="934" y="165588"/>
                </a:lnTo>
                <a:lnTo>
                  <a:pt x="4514" y="171952"/>
                </a:lnTo>
                <a:lnTo>
                  <a:pt x="10467" y="176613"/>
                </a:lnTo>
                <a:lnTo>
                  <a:pt x="13210" y="177997"/>
                </a:lnTo>
                <a:lnTo>
                  <a:pt x="16118" y="178645"/>
                </a:lnTo>
                <a:lnTo>
                  <a:pt x="25974" y="178645"/>
                </a:lnTo>
                <a:lnTo>
                  <a:pt x="32705" y="174797"/>
                </a:lnTo>
                <a:lnTo>
                  <a:pt x="36045" y="168130"/>
                </a:lnTo>
                <a:lnTo>
                  <a:pt x="64761" y="123347"/>
                </a:lnTo>
                <a:lnTo>
                  <a:pt x="101267" y="86850"/>
                </a:lnTo>
                <a:lnTo>
                  <a:pt x="144196" y="59734"/>
                </a:lnTo>
                <a:lnTo>
                  <a:pt x="192178" y="43098"/>
                </a:lnTo>
                <a:lnTo>
                  <a:pt x="242708" y="38010"/>
                </a:lnTo>
                <a:lnTo>
                  <a:pt x="375468" y="38010"/>
                </a:lnTo>
                <a:lnTo>
                  <a:pt x="368836" y="33598"/>
                </a:lnTo>
                <a:lnTo>
                  <a:pt x="324571" y="14104"/>
                </a:lnTo>
                <a:lnTo>
                  <a:pt x="278329" y="2821"/>
                </a:lnTo>
                <a:lnTo>
                  <a:pt x="231125" y="0"/>
                </a:lnTo>
                <a:close/>
              </a:path>
              <a:path w="417195" h="179069">
                <a:moveTo>
                  <a:pt x="375468" y="38010"/>
                </a:moveTo>
                <a:lnTo>
                  <a:pt x="242708" y="38010"/>
                </a:lnTo>
                <a:lnTo>
                  <a:pt x="293056" y="44562"/>
                </a:lnTo>
                <a:lnTo>
                  <a:pt x="341520" y="62329"/>
                </a:lnTo>
                <a:lnTo>
                  <a:pt x="386400" y="90888"/>
                </a:lnTo>
                <a:lnTo>
                  <a:pt x="393138" y="94328"/>
                </a:lnTo>
                <a:lnTo>
                  <a:pt x="400419" y="94901"/>
                </a:lnTo>
                <a:lnTo>
                  <a:pt x="407383" y="92703"/>
                </a:lnTo>
                <a:lnTo>
                  <a:pt x="413171" y="87827"/>
                </a:lnTo>
                <a:lnTo>
                  <a:pt x="416611" y="81094"/>
                </a:lnTo>
                <a:lnTo>
                  <a:pt x="417184" y="73813"/>
                </a:lnTo>
                <a:lnTo>
                  <a:pt x="414986" y="66846"/>
                </a:lnTo>
                <a:lnTo>
                  <a:pt x="410110" y="61056"/>
                </a:lnTo>
                <a:lnTo>
                  <a:pt x="375468" y="3801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448286"/>
            <a:ext cx="127635" cy="271145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473" y="2766393"/>
            <a:ext cx="4367986" cy="3634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97678" y="63620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84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81490" y="65012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8869" y="4100946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9531" y="2264347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1999" y="25399"/>
                </a:lnTo>
                <a:lnTo>
                  <a:pt x="4571999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38495" y="5890085"/>
            <a:ext cx="694902" cy="259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7200" y="5927725"/>
            <a:ext cx="915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Roboto-Medium"/>
                <a:cs typeface="Roboto-Medium"/>
              </a:rPr>
              <a:t>scratch.mit.edu</a:t>
            </a:r>
            <a:endParaRPr sz="1000">
              <a:latin typeface="Roboto-Medium"/>
              <a:cs typeface="Roboto-Medium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737649" y="5851646"/>
            <a:ext cx="1371365" cy="5129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مجموعه 9 کارتی</a:t>
            </a:r>
            <a:endParaRPr lang="en-US" sz="1000">
              <a:solidFill>
                <a:srgbClr val="FFFFF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endParaRPr lang="en-US" sz="700">
              <a:solidFill>
                <a:srgbClr val="FFFFF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7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ترجمه: فرشید میدانی</a:t>
            </a:r>
            <a:endParaRPr lang="en-US" sz="700" dirty="0">
              <a:solidFill>
                <a:srgbClr val="FFFFF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en-US" sz="6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farsaran.com/scratc</a:t>
            </a:r>
            <a:r>
              <a:rPr lang="en-US" sz="600" dirty="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h</a:t>
            </a:r>
            <a:endParaRPr lang="fa-IR" sz="600">
              <a:solidFill>
                <a:srgbClr val="FFFFFF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29245" y="5048250"/>
            <a:ext cx="371421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400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دنیایی رو تصور کن که در آن هر چیزی ممکن است!</a:t>
            </a:r>
            <a:endParaRPr sz="14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324485" y="1227526"/>
            <a:ext cx="3918978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2700" spc="5">
                <a:latin typeface="Vazir Black" panose="020B0603030804020204" pitchFamily="34" charset="-78"/>
                <a:cs typeface="Vazir Black" panose="020B0603030804020204" pitchFamily="34" charset="-78"/>
              </a:rPr>
              <a:t>دنیایی خیالی</a:t>
            </a:r>
            <a:endParaRPr sz="27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849921" y="835661"/>
            <a:ext cx="897423" cy="315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9">
            <a:extLst>
              <a:ext uri="{FF2B5EF4-FFF2-40B4-BE49-F238E27FC236}">
                <a16:creationId xmlns:a16="http://schemas.microsoft.com/office/drawing/2014/main" id="{4E5958FE-402F-924B-94A1-638563CD7071}"/>
              </a:ext>
            </a:extLst>
          </p:cNvPr>
          <p:cNvSpPr/>
          <p:nvPr/>
        </p:nvSpPr>
        <p:spPr>
          <a:xfrm>
            <a:off x="353931" y="1869414"/>
            <a:ext cx="1860948" cy="13853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/>
              <a:t> </a:t>
            </a:r>
            <a:endParaRPr dirty="0"/>
          </a:p>
        </p:txBody>
      </p:sp>
      <p:sp>
        <p:nvSpPr>
          <p:cNvPr id="50" name="object 45">
            <a:extLst>
              <a:ext uri="{FF2B5EF4-FFF2-40B4-BE49-F238E27FC236}">
                <a16:creationId xmlns:a16="http://schemas.microsoft.com/office/drawing/2014/main" id="{4CEE7C24-1C72-9046-B2F2-F8D9C895BF34}"/>
              </a:ext>
            </a:extLst>
          </p:cNvPr>
          <p:cNvSpPr/>
          <p:nvPr/>
        </p:nvSpPr>
        <p:spPr>
          <a:xfrm>
            <a:off x="2382520" y="1875548"/>
            <a:ext cx="1860943" cy="1387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41">
            <a:extLst>
              <a:ext uri="{FF2B5EF4-FFF2-40B4-BE49-F238E27FC236}">
                <a16:creationId xmlns:a16="http://schemas.microsoft.com/office/drawing/2014/main" id="{450888AC-FFAF-E54F-8D87-55273839B959}"/>
              </a:ext>
            </a:extLst>
          </p:cNvPr>
          <p:cNvSpPr/>
          <p:nvPr/>
        </p:nvSpPr>
        <p:spPr>
          <a:xfrm>
            <a:off x="358686" y="3407422"/>
            <a:ext cx="1868716" cy="13988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43">
            <a:extLst>
              <a:ext uri="{FF2B5EF4-FFF2-40B4-BE49-F238E27FC236}">
                <a16:creationId xmlns:a16="http://schemas.microsoft.com/office/drawing/2014/main" id="{18DC06B1-2A72-D847-A2F3-138604EF047B}"/>
              </a:ext>
            </a:extLst>
          </p:cNvPr>
          <p:cNvSpPr/>
          <p:nvPr/>
        </p:nvSpPr>
        <p:spPr>
          <a:xfrm>
            <a:off x="2374753" y="3409343"/>
            <a:ext cx="1868710" cy="1394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EAE588E-48BE-4AE4-906E-E603C503EB23}"/>
              </a:ext>
            </a:extLst>
          </p:cNvPr>
          <p:cNvSpPr txBox="1"/>
          <p:nvPr/>
        </p:nvSpPr>
        <p:spPr>
          <a:xfrm>
            <a:off x="904875" y="2029489"/>
            <a:ext cx="298451" cy="615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a-IR" sz="400" spc="-2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خیال کن که...</a:t>
            </a:r>
            <a:endParaRPr lang="en-US" sz="4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700F7E-856F-40A8-AC2D-C34AF5B7C0C3}"/>
              </a:ext>
            </a:extLst>
          </p:cNvPr>
          <p:cNvSpPr txBox="1"/>
          <p:nvPr/>
        </p:nvSpPr>
        <p:spPr>
          <a:xfrm>
            <a:off x="3586164" y="2702202"/>
            <a:ext cx="435768" cy="6925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450" spc="-2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به آهنگم گوش کنید.</a:t>
            </a:r>
            <a:endParaRPr lang="en-US" sz="4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50"/>
            <a:ext cx="4572000" cy="1708150"/>
          </a:xfrm>
          <a:custGeom>
            <a:avLst/>
            <a:gdLst/>
            <a:ahLst/>
            <a:cxnLst/>
            <a:rect l="l" t="t" r="r" b="b"/>
            <a:pathLst>
              <a:path w="4572000" h="1708150">
                <a:moveTo>
                  <a:pt x="0" y="1708150"/>
                </a:moveTo>
                <a:lnTo>
                  <a:pt x="4572000" y="1708150"/>
                </a:lnTo>
                <a:lnTo>
                  <a:pt x="4572000" y="0"/>
                </a:lnTo>
                <a:lnTo>
                  <a:pt x="0" y="0"/>
                </a:lnTo>
                <a:lnTo>
                  <a:pt x="0" y="17081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28900"/>
            <a:ext cx="4572000" cy="2635250"/>
          </a:xfrm>
          <a:custGeom>
            <a:avLst/>
            <a:gdLst/>
            <a:ahLst/>
            <a:cxnLst/>
            <a:rect l="l" t="t" r="r" b="b"/>
            <a:pathLst>
              <a:path w="4572000" h="2635250">
                <a:moveTo>
                  <a:pt x="0" y="2635250"/>
                </a:moveTo>
                <a:lnTo>
                  <a:pt x="4572000" y="2635250"/>
                </a:lnTo>
                <a:lnTo>
                  <a:pt x="4572000" y="0"/>
                </a:lnTo>
                <a:lnTo>
                  <a:pt x="0" y="0"/>
                </a:lnTo>
                <a:lnTo>
                  <a:pt x="0" y="263525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254625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616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2785745" cy="5924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برو بالا بیا پایین</a:t>
            </a:r>
            <a:b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sz="900" b="0" spc="-5">
                <a:latin typeface="Roboto-Medium"/>
                <a:cs typeface="Roboto-Medium"/>
              </a:rPr>
              <a:t>scratch</a:t>
            </a:r>
            <a:r>
              <a:rPr sz="900" b="0" spc="-5" dirty="0">
                <a:latin typeface="Roboto-Medium"/>
                <a:cs typeface="Roboto-Medium"/>
              </a:rPr>
              <a:t>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8920" y="10865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257800"/>
            <a:ext cx="4572000" cy="1143000"/>
          </a:xfrm>
          <a:custGeom>
            <a:avLst/>
            <a:gdLst/>
            <a:ahLst/>
            <a:cxnLst/>
            <a:rect l="l" t="t" r="r" b="b"/>
            <a:pathLst>
              <a:path w="4572000" h="1143000">
                <a:moveTo>
                  <a:pt x="0" y="1143000"/>
                </a:moveTo>
                <a:lnTo>
                  <a:pt x="4572000" y="1143000"/>
                </a:lnTo>
                <a:lnTo>
                  <a:pt x="4572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2451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73029" y="5404507"/>
            <a:ext cx="103875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4100" y="14528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67557" y="2104066"/>
            <a:ext cx="123985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34361" y="1605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343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1067" y="2100579"/>
            <a:ext cx="10587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3976" y="1605165"/>
            <a:ext cx="412394" cy="41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9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404" y="1561299"/>
            <a:ext cx="712469" cy="5356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552091" y="2110254"/>
            <a:ext cx="43307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636466"/>
                </a:solidFill>
                <a:latin typeface="Roboto"/>
                <a:cs typeface="Roboto"/>
              </a:rPr>
              <a:t>Hedgehog</a:t>
            </a:r>
            <a:endParaRPr sz="700">
              <a:latin typeface="Roboto"/>
              <a:cs typeface="Roboto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23014" y="2110254"/>
            <a:ext cx="739140" cy="117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80" spc="-10" dirty="0">
                <a:solidFill>
                  <a:srgbClr val="636466"/>
                </a:solidFill>
                <a:latin typeface="Roboto"/>
                <a:cs typeface="Roboto"/>
              </a:rPr>
              <a:t>Woods </a:t>
            </a:r>
            <a:r>
              <a:rPr sz="680" dirty="0">
                <a:solidFill>
                  <a:srgbClr val="636466"/>
                </a:solidFill>
                <a:latin typeface="Roboto"/>
                <a:cs typeface="Roboto"/>
              </a:rPr>
              <a:t>and</a:t>
            </a:r>
            <a:r>
              <a:rPr sz="680" spc="-55" dirty="0">
                <a:solidFill>
                  <a:srgbClr val="636466"/>
                </a:solidFill>
                <a:latin typeface="Roboto"/>
                <a:cs typeface="Roboto"/>
              </a:rPr>
              <a:t> </a:t>
            </a:r>
            <a:r>
              <a:rPr sz="680" dirty="0">
                <a:solidFill>
                  <a:srgbClr val="636466"/>
                </a:solidFill>
                <a:latin typeface="Roboto"/>
                <a:cs typeface="Roboto"/>
              </a:rPr>
              <a:t>Bench</a:t>
            </a:r>
            <a:endParaRPr sz="680">
              <a:latin typeface="Roboto"/>
              <a:cs typeface="Roboto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7058" y="3480140"/>
            <a:ext cx="486409" cy="498475"/>
          </a:xfrm>
          <a:custGeom>
            <a:avLst/>
            <a:gdLst/>
            <a:ahLst/>
            <a:cxnLst/>
            <a:rect l="l" t="t" r="r" b="b"/>
            <a:pathLst>
              <a:path w="486409" h="498475">
                <a:moveTo>
                  <a:pt x="409676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22084"/>
                </a:lnTo>
                <a:lnTo>
                  <a:pt x="1190" y="466137"/>
                </a:lnTo>
                <a:lnTo>
                  <a:pt x="9525" y="488759"/>
                </a:lnTo>
                <a:lnTo>
                  <a:pt x="32146" y="497093"/>
                </a:lnTo>
                <a:lnTo>
                  <a:pt x="76200" y="498284"/>
                </a:lnTo>
                <a:lnTo>
                  <a:pt x="409676" y="498284"/>
                </a:lnTo>
                <a:lnTo>
                  <a:pt x="453729" y="497093"/>
                </a:lnTo>
                <a:lnTo>
                  <a:pt x="476351" y="488759"/>
                </a:lnTo>
                <a:lnTo>
                  <a:pt x="484685" y="466137"/>
                </a:lnTo>
                <a:lnTo>
                  <a:pt x="485876" y="422084"/>
                </a:lnTo>
                <a:lnTo>
                  <a:pt x="485876" y="76200"/>
                </a:lnTo>
                <a:lnTo>
                  <a:pt x="484685" y="32146"/>
                </a:lnTo>
                <a:lnTo>
                  <a:pt x="476351" y="9525"/>
                </a:lnTo>
                <a:lnTo>
                  <a:pt x="453729" y="1190"/>
                </a:lnTo>
                <a:lnTo>
                  <a:pt x="409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058" y="3505446"/>
            <a:ext cx="485875" cy="3088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7058" y="3480140"/>
            <a:ext cx="486409" cy="498475"/>
          </a:xfrm>
          <a:custGeom>
            <a:avLst/>
            <a:gdLst/>
            <a:ahLst/>
            <a:cxnLst/>
            <a:rect l="l" t="t" r="r" b="b"/>
            <a:pathLst>
              <a:path w="486409" h="4984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22084"/>
                </a:lnTo>
                <a:lnTo>
                  <a:pt x="1190" y="466137"/>
                </a:lnTo>
                <a:lnTo>
                  <a:pt x="9525" y="488759"/>
                </a:lnTo>
                <a:lnTo>
                  <a:pt x="32146" y="497093"/>
                </a:lnTo>
                <a:lnTo>
                  <a:pt x="76200" y="498284"/>
                </a:lnTo>
                <a:lnTo>
                  <a:pt x="409676" y="498284"/>
                </a:lnTo>
                <a:lnTo>
                  <a:pt x="453729" y="497093"/>
                </a:lnTo>
                <a:lnTo>
                  <a:pt x="476351" y="488759"/>
                </a:lnTo>
                <a:lnTo>
                  <a:pt x="484685" y="466137"/>
                </a:lnTo>
                <a:lnTo>
                  <a:pt x="485876" y="422084"/>
                </a:lnTo>
                <a:lnTo>
                  <a:pt x="485876" y="76200"/>
                </a:lnTo>
                <a:lnTo>
                  <a:pt x="484685" y="32146"/>
                </a:lnTo>
                <a:lnTo>
                  <a:pt x="476351" y="9525"/>
                </a:lnTo>
                <a:lnTo>
                  <a:pt x="453729" y="1190"/>
                </a:lnTo>
                <a:lnTo>
                  <a:pt x="40967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93168" y="3834803"/>
            <a:ext cx="37465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636466"/>
                </a:solidFill>
                <a:latin typeface="Roboto"/>
                <a:cs typeface="Roboto"/>
              </a:rPr>
              <a:t>Hedgehog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60486" y="5005599"/>
            <a:ext cx="217525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حرکت به پایین علامت منفی را بنویسید.</a:t>
            </a:r>
            <a:endParaRPr lang="fa-IR"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86247" y="3455235"/>
            <a:ext cx="208279" cy="368935"/>
          </a:xfrm>
          <a:custGeom>
            <a:avLst/>
            <a:gdLst/>
            <a:ahLst/>
            <a:cxnLst/>
            <a:rect l="l" t="t" r="r" b="b"/>
            <a:pathLst>
              <a:path w="208279" h="368935">
                <a:moveTo>
                  <a:pt x="140184" y="118999"/>
                </a:moveTo>
                <a:lnTo>
                  <a:pt x="66905" y="118999"/>
                </a:lnTo>
                <a:lnTo>
                  <a:pt x="84608" y="349529"/>
                </a:lnTo>
                <a:lnTo>
                  <a:pt x="84596" y="349821"/>
                </a:lnTo>
                <a:lnTo>
                  <a:pt x="86085" y="357197"/>
                </a:lnTo>
                <a:lnTo>
                  <a:pt x="90146" y="363220"/>
                </a:lnTo>
                <a:lnTo>
                  <a:pt x="96169" y="367280"/>
                </a:lnTo>
                <a:lnTo>
                  <a:pt x="103545" y="368769"/>
                </a:lnTo>
                <a:lnTo>
                  <a:pt x="110920" y="367280"/>
                </a:lnTo>
                <a:lnTo>
                  <a:pt x="116943" y="363220"/>
                </a:lnTo>
                <a:lnTo>
                  <a:pt x="121004" y="357197"/>
                </a:lnTo>
                <a:lnTo>
                  <a:pt x="122493" y="349821"/>
                </a:lnTo>
                <a:lnTo>
                  <a:pt x="122493" y="349529"/>
                </a:lnTo>
                <a:lnTo>
                  <a:pt x="140184" y="118999"/>
                </a:lnTo>
                <a:close/>
              </a:path>
              <a:path w="208279" h="368935">
                <a:moveTo>
                  <a:pt x="108193" y="0"/>
                </a:moveTo>
                <a:lnTo>
                  <a:pt x="99887" y="0"/>
                </a:lnTo>
                <a:lnTo>
                  <a:pt x="3824" y="96062"/>
                </a:lnTo>
                <a:lnTo>
                  <a:pt x="0" y="103289"/>
                </a:lnTo>
                <a:lnTo>
                  <a:pt x="914" y="110769"/>
                </a:lnTo>
                <a:lnTo>
                  <a:pt x="5694" y="116629"/>
                </a:lnTo>
                <a:lnTo>
                  <a:pt x="13464" y="118999"/>
                </a:lnTo>
                <a:lnTo>
                  <a:pt x="194629" y="118999"/>
                </a:lnTo>
                <a:lnTo>
                  <a:pt x="202397" y="116629"/>
                </a:lnTo>
                <a:lnTo>
                  <a:pt x="207174" y="110769"/>
                </a:lnTo>
                <a:lnTo>
                  <a:pt x="208088" y="103289"/>
                </a:lnTo>
                <a:lnTo>
                  <a:pt x="204268" y="96062"/>
                </a:lnTo>
                <a:lnTo>
                  <a:pt x="10819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6247" y="4487708"/>
            <a:ext cx="208279" cy="368935"/>
          </a:xfrm>
          <a:custGeom>
            <a:avLst/>
            <a:gdLst/>
            <a:ahLst/>
            <a:cxnLst/>
            <a:rect l="l" t="t" r="r" b="b"/>
            <a:pathLst>
              <a:path w="208279" h="368935">
                <a:moveTo>
                  <a:pt x="194624" y="249758"/>
                </a:moveTo>
                <a:lnTo>
                  <a:pt x="13458" y="249758"/>
                </a:lnTo>
                <a:lnTo>
                  <a:pt x="5691" y="252127"/>
                </a:lnTo>
                <a:lnTo>
                  <a:pt x="914" y="257987"/>
                </a:lnTo>
                <a:lnTo>
                  <a:pt x="0" y="265467"/>
                </a:lnTo>
                <a:lnTo>
                  <a:pt x="3819" y="272694"/>
                </a:lnTo>
                <a:lnTo>
                  <a:pt x="99895" y="368757"/>
                </a:lnTo>
                <a:lnTo>
                  <a:pt x="108200" y="368757"/>
                </a:lnTo>
                <a:lnTo>
                  <a:pt x="204263" y="272694"/>
                </a:lnTo>
                <a:lnTo>
                  <a:pt x="208088" y="265467"/>
                </a:lnTo>
                <a:lnTo>
                  <a:pt x="207173" y="257987"/>
                </a:lnTo>
                <a:lnTo>
                  <a:pt x="202393" y="252127"/>
                </a:lnTo>
                <a:lnTo>
                  <a:pt x="194624" y="249758"/>
                </a:lnTo>
                <a:close/>
              </a:path>
              <a:path w="208279" h="368935">
                <a:moveTo>
                  <a:pt x="104543" y="0"/>
                </a:moveTo>
                <a:lnTo>
                  <a:pt x="97167" y="1487"/>
                </a:lnTo>
                <a:lnTo>
                  <a:pt x="91144" y="5543"/>
                </a:lnTo>
                <a:lnTo>
                  <a:pt x="87083" y="11562"/>
                </a:lnTo>
                <a:lnTo>
                  <a:pt x="85594" y="18935"/>
                </a:lnTo>
                <a:lnTo>
                  <a:pt x="85594" y="19227"/>
                </a:lnTo>
                <a:lnTo>
                  <a:pt x="67903" y="249758"/>
                </a:lnTo>
                <a:lnTo>
                  <a:pt x="141182" y="249758"/>
                </a:lnTo>
                <a:lnTo>
                  <a:pt x="123479" y="19227"/>
                </a:lnTo>
                <a:lnTo>
                  <a:pt x="123491" y="18935"/>
                </a:lnTo>
                <a:lnTo>
                  <a:pt x="122002" y="11562"/>
                </a:lnTo>
                <a:lnTo>
                  <a:pt x="117941" y="5543"/>
                </a:lnTo>
                <a:lnTo>
                  <a:pt x="111918" y="1487"/>
                </a:lnTo>
                <a:lnTo>
                  <a:pt x="104543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524000" y="5863463"/>
            <a:ext cx="270954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کلیدهای جهت بالا و پایین بر روی کیبوردتان را بزنید.</a:t>
            </a:r>
            <a:endParaRPr lang="fa-IR"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933792" y="5595579"/>
            <a:ext cx="204584" cy="221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3792" y="5841488"/>
            <a:ext cx="204584" cy="2219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62433" y="5841488"/>
            <a:ext cx="204584" cy="2219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5150" y="5841488"/>
            <a:ext cx="204584" cy="22191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46583" y="1644863"/>
            <a:ext cx="643836" cy="4092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85113" y="2788307"/>
            <a:ext cx="3002028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ctr" rtl="1">
              <a:lnSpc>
                <a:spcPct val="100000"/>
              </a:lnSpc>
              <a:spcBef>
                <a:spcPts val="725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</a:t>
            </a:r>
            <a:r>
              <a:rPr lang="fa-IR" sz="900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تغییر</a:t>
            </a:r>
            <a:r>
              <a:rPr lang="en-US" sz="900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y </a:t>
            </a:r>
            <a:r>
              <a:rPr lang="fa-IR" sz="900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بازیگرتان را به پایین و بالا ببرید.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750A040-E267-4DA8-B9AD-E4E5FB0B55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90834" y="3308350"/>
            <a:ext cx="1827035" cy="8229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D5C4E6-4E3A-4CFE-A43A-4F47249CF3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8217" y="4169378"/>
            <a:ext cx="1819652" cy="819634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2658159" y="4841546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147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2895" y="5942583"/>
            <a:ext cx="8058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100" b="1" spc="-5" dirty="0">
                <a:solidFill>
                  <a:srgbClr val="FFFFFF"/>
                </a:solidFill>
                <a:latin typeface="Roboto-Black"/>
                <a:cs typeface="Roboto-Black"/>
              </a:rPr>
              <a:t>Dance</a:t>
            </a:r>
            <a:r>
              <a:rPr sz="1100" b="1" spc="-9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Party!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5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20390" y="433115"/>
            <a:ext cx="353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تغییر حالت‌ها</a:t>
            </a:r>
            <a:endParaRPr lang="fa-IR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1390" y="1263650"/>
            <a:ext cx="28079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200" spc="-1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 کلیک بر روی بازیگری حالتش را تغییر دهید.</a:t>
            </a:r>
            <a:endParaRPr sz="12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5806" y="1864398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5794" y="18643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5794" y="3725074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5794" y="372507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7181" y="5005326"/>
            <a:ext cx="120286" cy="1356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BF6B016E-E3C7-DC4A-9935-5B82F2705F2A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7100"/>
            <a:ext cx="4572000" cy="1649095"/>
          </a:xfrm>
          <a:custGeom>
            <a:avLst/>
            <a:gdLst/>
            <a:ahLst/>
            <a:cxnLst/>
            <a:rect l="l" t="t" r="r" b="b"/>
            <a:pathLst>
              <a:path w="4572000" h="1649095">
                <a:moveTo>
                  <a:pt x="0" y="1648574"/>
                </a:moveTo>
                <a:lnTo>
                  <a:pt x="4572000" y="1648574"/>
                </a:lnTo>
                <a:lnTo>
                  <a:pt x="4572000" y="0"/>
                </a:lnTo>
                <a:lnTo>
                  <a:pt x="0" y="0"/>
                </a:lnTo>
                <a:lnTo>
                  <a:pt x="0" y="164857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575674"/>
            <a:ext cx="4572000" cy="2559050"/>
          </a:xfrm>
          <a:custGeom>
            <a:avLst/>
            <a:gdLst/>
            <a:ahLst/>
            <a:cxnLst/>
            <a:rect l="l" t="t" r="r" b="b"/>
            <a:pathLst>
              <a:path w="4572000" h="2559050">
                <a:moveTo>
                  <a:pt x="0" y="2558910"/>
                </a:moveTo>
                <a:lnTo>
                  <a:pt x="4572000" y="2558910"/>
                </a:lnTo>
                <a:lnTo>
                  <a:pt x="4572000" y="0"/>
                </a:lnTo>
                <a:lnTo>
                  <a:pt x="0" y="0"/>
                </a:lnTo>
                <a:lnTo>
                  <a:pt x="0" y="255891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6297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3030855" cy="5924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تغییر حالت‌ها</a:t>
            </a:r>
            <a:b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sz="900" b="0" spc="-5">
                <a:latin typeface="Roboto-Medium"/>
                <a:cs typeface="Vazir Black" panose="020B0603030804020204" pitchFamily="34" charset="-78"/>
              </a:rPr>
              <a:t>scratch</a:t>
            </a:r>
            <a:r>
              <a:rPr sz="900" b="0" spc="-5" dirty="0">
                <a:latin typeface="Roboto-Medium"/>
                <a:cs typeface="Vazir Black" panose="020B0603030804020204" pitchFamily="34" charset="-78"/>
              </a:rPr>
              <a:t>.mit.edu</a:t>
            </a:r>
            <a:endParaRPr sz="900">
              <a:latin typeface="Roboto-Medium"/>
              <a:cs typeface="Vazir Black" panose="020B0603030804020204" pitchFamily="34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6540" y="10357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1804" y="2686707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24100" y="145288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38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99578" y="2096885"/>
            <a:ext cx="11761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59761" y="1605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597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79540" y="2107079"/>
            <a:ext cx="3778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Rooster</a:t>
            </a:r>
            <a:endParaRPr sz="8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824" y="2100579"/>
            <a:ext cx="9895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976" y="1605165"/>
            <a:ext cx="412394" cy="41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39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21404" y="1558925"/>
            <a:ext cx="712469" cy="5246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774085" y="2107079"/>
            <a:ext cx="4089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Blue</a:t>
            </a:r>
            <a:r>
              <a:rPr sz="800" spc="-65" dirty="0">
                <a:solidFill>
                  <a:srgbClr val="636466"/>
                </a:solidFill>
                <a:latin typeface="Roboto"/>
                <a:cs typeface="Roboto"/>
              </a:rPr>
              <a:t> </a:t>
            </a: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Sky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0" y="5134584"/>
            <a:ext cx="4572000" cy="1266825"/>
          </a:xfrm>
          <a:custGeom>
            <a:avLst/>
            <a:gdLst/>
            <a:ahLst/>
            <a:cxnLst/>
            <a:rect l="l" t="t" r="r" b="b"/>
            <a:pathLst>
              <a:path w="4572000" h="1266825">
                <a:moveTo>
                  <a:pt x="0" y="1266215"/>
                </a:moveTo>
                <a:lnTo>
                  <a:pt x="4572000" y="1266215"/>
                </a:lnTo>
                <a:lnTo>
                  <a:pt x="4572000" y="0"/>
                </a:lnTo>
                <a:lnTo>
                  <a:pt x="0" y="0"/>
                </a:lnTo>
                <a:lnTo>
                  <a:pt x="0" y="1266215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512187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2000" y="25399"/>
                </a:lnTo>
                <a:lnTo>
                  <a:pt x="4572000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65409" y="5264808"/>
            <a:ext cx="10539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7384" y="3091830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409028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9028"/>
                </a:lnTo>
                <a:lnTo>
                  <a:pt x="1190" y="453082"/>
                </a:lnTo>
                <a:lnTo>
                  <a:pt x="9525" y="475703"/>
                </a:lnTo>
                <a:lnTo>
                  <a:pt x="32146" y="484038"/>
                </a:lnTo>
                <a:lnTo>
                  <a:pt x="76200" y="485228"/>
                </a:lnTo>
                <a:lnTo>
                  <a:pt x="409028" y="485228"/>
                </a:lnTo>
                <a:lnTo>
                  <a:pt x="453082" y="484038"/>
                </a:lnTo>
                <a:lnTo>
                  <a:pt x="475703" y="475703"/>
                </a:lnTo>
                <a:lnTo>
                  <a:pt x="484038" y="453082"/>
                </a:lnTo>
                <a:lnTo>
                  <a:pt x="485228" y="409028"/>
                </a:lnTo>
                <a:lnTo>
                  <a:pt x="485228" y="76200"/>
                </a:lnTo>
                <a:lnTo>
                  <a:pt x="484038" y="32146"/>
                </a:lnTo>
                <a:lnTo>
                  <a:pt x="475703" y="9525"/>
                </a:lnTo>
                <a:lnTo>
                  <a:pt x="453082" y="1190"/>
                </a:lnTo>
                <a:lnTo>
                  <a:pt x="409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7384" y="3091830"/>
            <a:ext cx="485775" cy="485775"/>
          </a:xfrm>
          <a:custGeom>
            <a:avLst/>
            <a:gdLst/>
            <a:ahLst/>
            <a:cxnLst/>
            <a:rect l="l" t="t" r="r" b="b"/>
            <a:pathLst>
              <a:path w="485775" h="4857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09028"/>
                </a:lnTo>
                <a:lnTo>
                  <a:pt x="1190" y="453082"/>
                </a:lnTo>
                <a:lnTo>
                  <a:pt x="9525" y="475703"/>
                </a:lnTo>
                <a:lnTo>
                  <a:pt x="32146" y="484038"/>
                </a:lnTo>
                <a:lnTo>
                  <a:pt x="76200" y="485228"/>
                </a:lnTo>
                <a:lnTo>
                  <a:pt x="409028" y="485228"/>
                </a:lnTo>
                <a:lnTo>
                  <a:pt x="453082" y="484038"/>
                </a:lnTo>
                <a:lnTo>
                  <a:pt x="475703" y="475703"/>
                </a:lnTo>
                <a:lnTo>
                  <a:pt x="484038" y="453082"/>
                </a:lnTo>
                <a:lnTo>
                  <a:pt x="485228" y="409028"/>
                </a:lnTo>
                <a:lnTo>
                  <a:pt x="485228" y="76200"/>
                </a:lnTo>
                <a:lnTo>
                  <a:pt x="484038" y="32146"/>
                </a:lnTo>
                <a:lnTo>
                  <a:pt x="475703" y="9525"/>
                </a:lnTo>
                <a:lnTo>
                  <a:pt x="453082" y="1190"/>
                </a:lnTo>
                <a:lnTo>
                  <a:pt x="4090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7384" y="3435857"/>
            <a:ext cx="485775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100"/>
              </a:spcBef>
            </a:pPr>
            <a:r>
              <a:rPr lang="en-US" sz="600" dirty="0">
                <a:latin typeface="Roboto"/>
                <a:cs typeface="Roboto"/>
              </a:rPr>
              <a:t>Rooster</a:t>
            </a:r>
            <a:endParaRPr sz="600" dirty="0">
              <a:latin typeface="Roboto"/>
              <a:cs typeface="Robo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50122" y="5486400"/>
            <a:ext cx="834812" cy="6655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0122" y="5486400"/>
            <a:ext cx="835025" cy="666115"/>
          </a:xfrm>
          <a:custGeom>
            <a:avLst/>
            <a:gdLst/>
            <a:ahLst/>
            <a:cxnLst/>
            <a:rect l="l" t="t" r="r" b="b"/>
            <a:pathLst>
              <a:path w="835025" h="666114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89343"/>
                </a:lnTo>
                <a:lnTo>
                  <a:pt x="1190" y="633396"/>
                </a:lnTo>
                <a:lnTo>
                  <a:pt x="9525" y="656018"/>
                </a:lnTo>
                <a:lnTo>
                  <a:pt x="32146" y="664352"/>
                </a:lnTo>
                <a:lnTo>
                  <a:pt x="76200" y="665543"/>
                </a:lnTo>
                <a:lnTo>
                  <a:pt x="758609" y="665543"/>
                </a:lnTo>
                <a:lnTo>
                  <a:pt x="802662" y="664352"/>
                </a:lnTo>
                <a:lnTo>
                  <a:pt x="825284" y="656018"/>
                </a:lnTo>
                <a:lnTo>
                  <a:pt x="833618" y="633396"/>
                </a:lnTo>
                <a:lnTo>
                  <a:pt x="834809" y="589343"/>
                </a:lnTo>
                <a:lnTo>
                  <a:pt x="834809" y="76200"/>
                </a:lnTo>
                <a:lnTo>
                  <a:pt x="833618" y="32146"/>
                </a:lnTo>
                <a:lnTo>
                  <a:pt x="825284" y="9525"/>
                </a:lnTo>
                <a:lnTo>
                  <a:pt x="802662" y="1190"/>
                </a:lnTo>
                <a:lnTo>
                  <a:pt x="758609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AFB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079" y="5867232"/>
            <a:ext cx="102552" cy="114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44814" y="5665723"/>
            <a:ext cx="124128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 روی شکلک کلیک کنید.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22783" y="1608012"/>
            <a:ext cx="441642" cy="494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6800" y="3119907"/>
            <a:ext cx="295059" cy="3303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757DA9E9-B827-4A5B-943E-68E9193844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5304" y="3087846"/>
            <a:ext cx="1449312" cy="1687064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1238663" y="3354246"/>
            <a:ext cx="14782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یکی از حالت‌ها را انتخاب کنید.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1480" y="3902927"/>
            <a:ext cx="147828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حالت دیگری را انتخاب کنید.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" name="object 38"/>
          <p:cNvSpPr/>
          <p:nvPr/>
        </p:nvSpPr>
        <p:spPr>
          <a:xfrm flipH="1">
            <a:off x="1996120" y="3513214"/>
            <a:ext cx="680925" cy="173355"/>
          </a:xfrm>
          <a:custGeom>
            <a:avLst/>
            <a:gdLst/>
            <a:ahLst/>
            <a:cxnLst/>
            <a:rect l="l" t="t" r="r" b="b"/>
            <a:pathLst>
              <a:path w="762000" h="173354">
                <a:moveTo>
                  <a:pt x="761745" y="0"/>
                </a:moveTo>
                <a:lnTo>
                  <a:pt x="761745" y="173012"/>
                </a:lnTo>
                <a:lnTo>
                  <a:pt x="0" y="1730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 flipH="1">
            <a:off x="1996121" y="4071474"/>
            <a:ext cx="669576" cy="173355"/>
          </a:xfrm>
          <a:custGeom>
            <a:avLst/>
            <a:gdLst/>
            <a:ahLst/>
            <a:cxnLst/>
            <a:rect l="l" t="t" r="r" b="b"/>
            <a:pathLst>
              <a:path w="749300" h="173354">
                <a:moveTo>
                  <a:pt x="749045" y="0"/>
                </a:moveTo>
                <a:lnTo>
                  <a:pt x="749045" y="173012"/>
                </a:lnTo>
                <a:lnTo>
                  <a:pt x="0" y="17301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2895" y="5942583"/>
            <a:ext cx="8058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100" b="1" spc="-5" dirty="0">
                <a:solidFill>
                  <a:srgbClr val="FFFFFF"/>
                </a:solidFill>
                <a:latin typeface="Roboto-Black"/>
                <a:cs typeface="Roboto-Black"/>
              </a:rPr>
              <a:t>Dance</a:t>
            </a:r>
            <a:r>
              <a:rPr sz="1100" b="1" spc="-9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Party!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6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65804" y="433115"/>
            <a:ext cx="3640454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2000">
                <a:latin typeface="Vazir Black" panose="020B0603030804020204" pitchFamily="34" charset="-78"/>
                <a:cs typeface="Vazir Black" panose="020B0603030804020204" pitchFamily="34" charset="-78"/>
              </a:rPr>
              <a:t>از اینجا به اونجا سـُر خوردن</a:t>
            </a:r>
            <a:endParaRPr lang="fa-IR" sz="20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34848" y="1103630"/>
            <a:ext cx="2500894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 algn="ctr" rtl="1">
              <a:lnSpc>
                <a:spcPct val="125000"/>
              </a:lnSpc>
              <a:spcBef>
                <a:spcPts val="100"/>
              </a:spcBef>
            </a:pPr>
            <a:r>
              <a:rPr lang="fa-IR" sz="1200" spc="-1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شکلکی را از نقطه‌ای به نقطه دیگری </a:t>
            </a:r>
          </a:p>
          <a:p>
            <a:pPr marL="135890" marR="5080" indent="-123825" algn="ctr" rtl="1">
              <a:lnSpc>
                <a:spcPct val="125000"/>
              </a:lnSpc>
              <a:spcBef>
                <a:spcPts val="100"/>
              </a:spcBef>
            </a:pPr>
            <a:r>
              <a:rPr lang="fa-IR" sz="1200" spc="-1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به آرامی حرکت دهید.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2428" y="1864398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2428" y="18643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2428" y="3721734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2428" y="372173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CF63B7F6-C2A8-1946-A3F6-64C1AC66A557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68A473A5-D1E7-4091-B184-755307C1410F}"/>
              </a:ext>
            </a:extLst>
          </p:cNvPr>
          <p:cNvSpPr txBox="1"/>
          <p:nvPr/>
        </p:nvSpPr>
        <p:spPr>
          <a:xfrm>
            <a:off x="4752270" y="877702"/>
            <a:ext cx="1644650" cy="451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" marR="5080" indent="-123825" algn="r" rtl="1">
              <a:lnSpc>
                <a:spcPct val="125000"/>
              </a:lnSpc>
              <a:spcBef>
                <a:spcPts val="100"/>
              </a:spcBef>
            </a:pPr>
            <a:r>
              <a:rPr lang="en-US" sz="1200" spc="-15">
                <a:solidFill>
                  <a:srgbClr val="FFFFFF"/>
                </a:solidFill>
                <a:latin typeface="Roboto-Medium"/>
                <a:cs typeface="Roboto-Medium"/>
              </a:rPr>
              <a:t>Make </a:t>
            </a:r>
            <a:r>
              <a:rPr lang="en-US" sz="1200">
                <a:solidFill>
                  <a:srgbClr val="FFFFFF"/>
                </a:solidFill>
                <a:latin typeface="Roboto-Medium"/>
                <a:cs typeface="Roboto-Medium"/>
              </a:rPr>
              <a:t>a </a:t>
            </a:r>
            <a:r>
              <a:rPr lang="en-US" sz="1200" spc="-15">
                <a:solidFill>
                  <a:srgbClr val="FFFFFF"/>
                </a:solidFill>
                <a:latin typeface="Roboto-Medium"/>
                <a:cs typeface="Roboto-Medium"/>
              </a:rPr>
              <a:t>sprite glide</a:t>
            </a:r>
            <a:r>
              <a:rPr lang="en-US" sz="1200" spc="-13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1200" spc="-20">
                <a:solidFill>
                  <a:srgbClr val="FFFFFF"/>
                </a:solidFill>
                <a:latin typeface="Roboto-Medium"/>
                <a:cs typeface="Roboto-Medium"/>
              </a:rPr>
              <a:t>from  </a:t>
            </a:r>
            <a:r>
              <a:rPr lang="en-US" sz="1200" spc="-10">
                <a:solidFill>
                  <a:srgbClr val="FFFFFF"/>
                </a:solidFill>
                <a:latin typeface="Roboto-Medium"/>
                <a:cs typeface="Roboto-Medium"/>
              </a:rPr>
              <a:t>one </a:t>
            </a:r>
            <a:r>
              <a:rPr lang="en-US" sz="1200" spc="-15">
                <a:solidFill>
                  <a:srgbClr val="FFFFFF"/>
                </a:solidFill>
                <a:latin typeface="Roboto-Medium"/>
                <a:cs typeface="Roboto-Medium"/>
              </a:rPr>
              <a:t>point to</a:t>
            </a:r>
            <a:r>
              <a:rPr lang="en-US" sz="1200" spc="-75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lang="en-US" sz="1200" spc="-30">
                <a:solidFill>
                  <a:srgbClr val="FFFFFF"/>
                </a:solidFill>
                <a:latin typeface="Roboto-Medium"/>
                <a:cs typeface="Roboto-Medium"/>
              </a:rPr>
              <a:t>another.</a:t>
            </a:r>
            <a:endParaRPr sz="1200">
              <a:latin typeface="Roboto-Medium"/>
              <a:cs typeface="Roboto-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1385"/>
          </a:xfrm>
          <a:custGeom>
            <a:avLst/>
            <a:gdLst/>
            <a:ahLst/>
            <a:cxnLst/>
            <a:rect l="l" t="t" r="r" b="b"/>
            <a:pathLst>
              <a:path w="4572000" h="921385">
                <a:moveTo>
                  <a:pt x="0" y="920762"/>
                </a:moveTo>
                <a:lnTo>
                  <a:pt x="4572000" y="920762"/>
                </a:lnTo>
                <a:lnTo>
                  <a:pt x="4572000" y="0"/>
                </a:lnTo>
                <a:lnTo>
                  <a:pt x="0" y="0"/>
                </a:lnTo>
                <a:lnTo>
                  <a:pt x="0" y="920762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62"/>
            <a:ext cx="4572000" cy="1542415"/>
          </a:xfrm>
          <a:custGeom>
            <a:avLst/>
            <a:gdLst/>
            <a:ahLst/>
            <a:cxnLst/>
            <a:rect l="l" t="t" r="r" b="b"/>
            <a:pathLst>
              <a:path w="4572000" h="1542414">
                <a:moveTo>
                  <a:pt x="0" y="1542034"/>
                </a:moveTo>
                <a:lnTo>
                  <a:pt x="4572000" y="1542034"/>
                </a:lnTo>
                <a:lnTo>
                  <a:pt x="4572000" y="0"/>
                </a:lnTo>
                <a:lnTo>
                  <a:pt x="0" y="0"/>
                </a:lnTo>
                <a:lnTo>
                  <a:pt x="0" y="154203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62796"/>
            <a:ext cx="4572000" cy="1621790"/>
          </a:xfrm>
          <a:custGeom>
            <a:avLst/>
            <a:gdLst/>
            <a:ahLst/>
            <a:cxnLst/>
            <a:rect l="l" t="t" r="r" b="b"/>
            <a:pathLst>
              <a:path w="4572000" h="1621789">
                <a:moveTo>
                  <a:pt x="0" y="1621307"/>
                </a:moveTo>
                <a:lnTo>
                  <a:pt x="4572000" y="1621307"/>
                </a:lnTo>
                <a:lnTo>
                  <a:pt x="4572000" y="0"/>
                </a:lnTo>
                <a:lnTo>
                  <a:pt x="0" y="0"/>
                </a:lnTo>
                <a:lnTo>
                  <a:pt x="0" y="162130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5008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3892790" cy="5309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000">
                <a:latin typeface="Vazir Black" panose="020B0603030804020204" pitchFamily="34" charset="-78"/>
                <a:cs typeface="Vazir Black" panose="020B0603030804020204" pitchFamily="34" charset="-78"/>
              </a:rPr>
              <a:t>از اینجا به اونجا سـُر خوردن</a:t>
            </a:r>
            <a:br>
              <a:rPr lang="fa-IR" sz="2000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sz="900" b="0" spc="-5">
                <a:latin typeface="Roboto-Medium"/>
                <a:cs typeface="Vazir Black" panose="020B0603030804020204" pitchFamily="34" charset="-78"/>
              </a:rPr>
              <a:t>scratch</a:t>
            </a:r>
            <a:r>
              <a:rPr sz="900" b="0" spc="-5" dirty="0">
                <a:latin typeface="Roboto-Medium"/>
                <a:cs typeface="Vazir Black" panose="020B0603030804020204" pitchFamily="34" charset="-78"/>
              </a:rPr>
              <a:t>.mit.edu</a:t>
            </a:r>
            <a:endParaRPr sz="900" dirty="0">
              <a:latin typeface="Roboto-Medium"/>
              <a:cs typeface="Vazir Black" panose="020B0603030804020204" pitchFamily="34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8920" y="10865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2060" y="2635907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34912" y="306643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0113" y="3107283"/>
            <a:ext cx="373664" cy="358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4912" y="306643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76884" y="3438314"/>
            <a:ext cx="2051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636466"/>
                </a:solidFill>
                <a:latin typeface="Roboto"/>
                <a:cs typeface="Roboto"/>
              </a:rPr>
              <a:t>Ea</a:t>
            </a:r>
            <a:r>
              <a:rPr sz="600" spc="10" dirty="0">
                <a:solidFill>
                  <a:srgbClr val="636466"/>
                </a:solidFill>
                <a:latin typeface="Roboto"/>
                <a:cs typeface="Roboto"/>
              </a:rPr>
              <a:t>r</a:t>
            </a:r>
            <a:r>
              <a:rPr sz="600" dirty="0">
                <a:solidFill>
                  <a:srgbClr val="636466"/>
                </a:solidFill>
                <a:latin typeface="Roboto"/>
                <a:cs typeface="Roboto"/>
              </a:rPr>
              <a:t>th</a:t>
            </a:r>
            <a:endParaRPr sz="60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4084104"/>
            <a:ext cx="4572000" cy="767715"/>
          </a:xfrm>
          <a:custGeom>
            <a:avLst/>
            <a:gdLst/>
            <a:ahLst/>
            <a:cxnLst/>
            <a:rect l="l" t="t" r="r" b="b"/>
            <a:pathLst>
              <a:path w="4572000" h="767714">
                <a:moveTo>
                  <a:pt x="0" y="767295"/>
                </a:moveTo>
                <a:lnTo>
                  <a:pt x="4572000" y="767295"/>
                </a:lnTo>
                <a:lnTo>
                  <a:pt x="4572000" y="0"/>
                </a:lnTo>
                <a:lnTo>
                  <a:pt x="0" y="0"/>
                </a:lnTo>
                <a:lnTo>
                  <a:pt x="0" y="767295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4071404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851400"/>
            <a:ext cx="4572000" cy="1549400"/>
          </a:xfrm>
          <a:custGeom>
            <a:avLst/>
            <a:gdLst/>
            <a:ahLst/>
            <a:cxnLst/>
            <a:rect l="l" t="t" r="r" b="b"/>
            <a:pathLst>
              <a:path w="4572000" h="1549400">
                <a:moveTo>
                  <a:pt x="0" y="1549400"/>
                </a:moveTo>
                <a:lnTo>
                  <a:pt x="4572000" y="1549400"/>
                </a:lnTo>
                <a:lnTo>
                  <a:pt x="4572000" y="0"/>
                </a:lnTo>
                <a:lnTo>
                  <a:pt x="0" y="0"/>
                </a:lnTo>
                <a:lnTo>
                  <a:pt x="0" y="15494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4838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24100" y="145288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38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54401" y="2096708"/>
            <a:ext cx="129065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759761" y="1605165"/>
            <a:ext cx="412394" cy="41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597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80618" y="1590432"/>
            <a:ext cx="557415" cy="505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636144" y="2107079"/>
            <a:ext cx="264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Ea</a:t>
            </a:r>
            <a:r>
              <a:rPr sz="800" spc="15" dirty="0">
                <a:solidFill>
                  <a:srgbClr val="636466"/>
                </a:solidFill>
                <a:latin typeface="Roboto"/>
                <a:cs typeface="Roboto"/>
              </a:rPr>
              <a:t>r</a:t>
            </a: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th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33485" y="2100579"/>
            <a:ext cx="108747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70750" y="1605165"/>
            <a:ext cx="412392" cy="4123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70749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1404" y="1558925"/>
            <a:ext cx="712469" cy="5193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847705" y="2107079"/>
            <a:ext cx="2609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Stars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3909" y="3654479"/>
            <a:ext cx="126619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نقطه پایان را مشخص کنید.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0200" y="5410453"/>
            <a:ext cx="2752090" cy="7489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535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هنگامی که دارید شکلکتان را جابجا می‌کنید، خواهید دید که اعداد </a:t>
            </a:r>
            <a: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x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و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y</a:t>
            </a: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بروزرسانی می‌شوند.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>
              <a:lnSpc>
                <a:spcPct val="100000"/>
              </a:lnSpc>
            </a:pPr>
            <a:endParaRPr sz="11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lnSpc>
                <a:spcPct val="100000"/>
              </a:lnSpc>
            </a:pPr>
            <a:r>
              <a:rPr lang="en-US" sz="900" b="1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x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موقعیت مکانی از چپ به راست است.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r" rtl="1">
              <a:lnSpc>
                <a:spcPct val="100000"/>
              </a:lnSpc>
              <a:spcBef>
                <a:spcPts val="120"/>
              </a:spcBef>
            </a:pPr>
            <a:r>
              <a:rPr lang="en-US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y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موقعیت مکانی از پایین به بالا است.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53498" y="4450334"/>
            <a:ext cx="484416" cy="2778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453489" y="4450334"/>
            <a:ext cx="484505" cy="278130"/>
          </a:xfrm>
          <a:custGeom>
            <a:avLst/>
            <a:gdLst/>
            <a:ahLst/>
            <a:cxnLst/>
            <a:rect l="l" t="t" r="r" b="b"/>
            <a:pathLst>
              <a:path w="484504" h="27812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01625"/>
                </a:lnTo>
                <a:lnTo>
                  <a:pt x="1190" y="245678"/>
                </a:lnTo>
                <a:lnTo>
                  <a:pt x="9525" y="268300"/>
                </a:lnTo>
                <a:lnTo>
                  <a:pt x="32146" y="276634"/>
                </a:lnTo>
                <a:lnTo>
                  <a:pt x="76200" y="277825"/>
                </a:lnTo>
                <a:lnTo>
                  <a:pt x="408216" y="277825"/>
                </a:lnTo>
                <a:lnTo>
                  <a:pt x="452269" y="276634"/>
                </a:lnTo>
                <a:lnTo>
                  <a:pt x="474891" y="268300"/>
                </a:lnTo>
                <a:lnTo>
                  <a:pt x="483225" y="245678"/>
                </a:lnTo>
                <a:lnTo>
                  <a:pt x="484416" y="201625"/>
                </a:lnTo>
                <a:lnTo>
                  <a:pt x="484416" y="76200"/>
                </a:lnTo>
                <a:lnTo>
                  <a:pt x="483225" y="32146"/>
                </a:lnTo>
                <a:lnTo>
                  <a:pt x="474891" y="9525"/>
                </a:lnTo>
                <a:lnTo>
                  <a:pt x="452269" y="1190"/>
                </a:lnTo>
                <a:lnTo>
                  <a:pt x="40821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18449" y="4584700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833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2">
            <a:extLst>
              <a:ext uri="{FF2B5EF4-FFF2-40B4-BE49-F238E27FC236}">
                <a16:creationId xmlns:a16="http://schemas.microsoft.com/office/drawing/2014/main" id="{A20ABE61-E6D4-9D49-8FFF-4EBB614DED05}"/>
              </a:ext>
            </a:extLst>
          </p:cNvPr>
          <p:cNvSpPr txBox="1"/>
          <p:nvPr/>
        </p:nvSpPr>
        <p:spPr>
          <a:xfrm>
            <a:off x="1019417" y="4509813"/>
            <a:ext cx="315954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162685" algn="ctr">
              <a:lnSpc>
                <a:spcPct val="100000"/>
              </a:lnSpc>
              <a:spcBef>
                <a:spcPts val="94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اجرا بر روی پرچم سبز کلیک کنید.</a:t>
            </a:r>
            <a:endParaRPr lang="en-US"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9" name="object 42">
            <a:extLst>
              <a:ext uri="{FF2B5EF4-FFF2-40B4-BE49-F238E27FC236}">
                <a16:creationId xmlns:a16="http://schemas.microsoft.com/office/drawing/2014/main" id="{5A188EE7-FAA1-3243-90BC-25A3C53B087F}"/>
              </a:ext>
            </a:extLst>
          </p:cNvPr>
          <p:cNvSpPr txBox="1"/>
          <p:nvPr/>
        </p:nvSpPr>
        <p:spPr>
          <a:xfrm>
            <a:off x="1135115" y="4184623"/>
            <a:ext cx="23017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0" name="object 42">
            <a:extLst>
              <a:ext uri="{FF2B5EF4-FFF2-40B4-BE49-F238E27FC236}">
                <a16:creationId xmlns:a16="http://schemas.microsoft.com/office/drawing/2014/main" id="{6E1B84B5-1C78-4C4B-B133-8C6B56C5D371}"/>
              </a:ext>
            </a:extLst>
          </p:cNvPr>
          <p:cNvSpPr txBox="1"/>
          <p:nvPr/>
        </p:nvSpPr>
        <p:spPr>
          <a:xfrm>
            <a:off x="922055" y="5031709"/>
            <a:ext cx="2752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00B0F0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نکته</a:t>
            </a:r>
            <a:endParaRPr sz="1400" dirty="0">
              <a:solidFill>
                <a:srgbClr val="00B0F0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51" name="object 42">
            <a:extLst>
              <a:ext uri="{FF2B5EF4-FFF2-40B4-BE49-F238E27FC236}">
                <a16:creationId xmlns:a16="http://schemas.microsoft.com/office/drawing/2014/main" id="{281616C7-4668-43C7-A09D-93474148CA6A}"/>
              </a:ext>
            </a:extLst>
          </p:cNvPr>
          <p:cNvSpPr txBox="1"/>
          <p:nvPr/>
        </p:nvSpPr>
        <p:spPr>
          <a:xfrm>
            <a:off x="5105400" y="5567788"/>
            <a:ext cx="2752090" cy="761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When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you </a:t>
            </a:r>
            <a:r>
              <a:rPr sz="900" spc="-1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move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a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sprite, you can see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the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numbers</a:t>
            </a:r>
            <a:r>
              <a:rPr sz="900" spc="-5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for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x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and </a:t>
            </a:r>
            <a:r>
              <a:rPr sz="900" b="1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y</a:t>
            </a:r>
            <a:r>
              <a:rPr sz="900" b="1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update.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>
              <a:lnSpc>
                <a:spcPct val="100000"/>
              </a:lnSpc>
            </a:pPr>
            <a:endParaRPr sz="11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x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is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the position </a:t>
            </a:r>
            <a:r>
              <a:rPr sz="900" spc="-1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from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left </a:t>
            </a:r>
            <a:r>
              <a:rPr sz="900" spc="-1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to</a:t>
            </a:r>
            <a:r>
              <a:rPr sz="900" spc="-1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right.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y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is </a:t>
            </a:r>
            <a:r>
              <a:rPr sz="900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the position up and</a:t>
            </a:r>
            <a:r>
              <a:rPr sz="900" spc="-1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</a:t>
            </a:r>
            <a:r>
              <a:rPr sz="900" spc="-5" dirty="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down.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E7BD093-DFD5-44AA-91F1-C9214F851F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7823" y="2951994"/>
            <a:ext cx="1970553" cy="999272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1246810" y="3389707"/>
            <a:ext cx="1340417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نقطه شروع را مشخص کنید.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" name="object 41"/>
          <p:cNvSpPr/>
          <p:nvPr/>
        </p:nvSpPr>
        <p:spPr>
          <a:xfrm flipV="1">
            <a:off x="2070100" y="3675016"/>
            <a:ext cx="215900" cy="55251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064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 flipV="1">
            <a:off x="2565400" y="3428769"/>
            <a:ext cx="556026" cy="45719"/>
          </a:xfrm>
          <a:custGeom>
            <a:avLst/>
            <a:gdLst/>
            <a:ahLst/>
            <a:cxnLst/>
            <a:rect l="l" t="t" r="r" b="b"/>
            <a:pathLst>
              <a:path w="803275">
                <a:moveTo>
                  <a:pt x="0" y="0"/>
                </a:moveTo>
                <a:lnTo>
                  <a:pt x="803071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0563B08-928C-4B68-86F9-09B4FDC0D9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316" t="456" b="2489"/>
          <a:stretch/>
        </p:blipFill>
        <p:spPr>
          <a:xfrm>
            <a:off x="232569" y="5145944"/>
            <a:ext cx="1088390" cy="1026255"/>
          </a:xfrm>
          <a:prstGeom prst="roundRect">
            <a:avLst>
              <a:gd name="adj" fmla="val 3983"/>
            </a:avLst>
          </a:prstGeom>
        </p:spPr>
      </p:pic>
      <p:sp>
        <p:nvSpPr>
          <p:cNvPr id="46" name="object 46"/>
          <p:cNvSpPr/>
          <p:nvPr/>
        </p:nvSpPr>
        <p:spPr>
          <a:xfrm>
            <a:off x="866721" y="5510626"/>
            <a:ext cx="102552" cy="1143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2926" y="5145945"/>
            <a:ext cx="1088390" cy="1018540"/>
          </a:xfrm>
          <a:custGeom>
            <a:avLst/>
            <a:gdLst/>
            <a:ahLst/>
            <a:cxnLst/>
            <a:rect l="l" t="t" r="r" b="b"/>
            <a:pathLst>
              <a:path w="1088390" h="1018539">
                <a:moveTo>
                  <a:pt x="62484" y="0"/>
                </a:moveTo>
                <a:lnTo>
                  <a:pt x="26360" y="976"/>
                </a:lnTo>
                <a:lnTo>
                  <a:pt x="7810" y="7810"/>
                </a:lnTo>
                <a:lnTo>
                  <a:pt x="976" y="26360"/>
                </a:lnTo>
                <a:lnTo>
                  <a:pt x="0" y="62484"/>
                </a:lnTo>
                <a:lnTo>
                  <a:pt x="0" y="955954"/>
                </a:lnTo>
                <a:lnTo>
                  <a:pt x="976" y="992077"/>
                </a:lnTo>
                <a:lnTo>
                  <a:pt x="7810" y="1010627"/>
                </a:lnTo>
                <a:lnTo>
                  <a:pt x="26360" y="1017462"/>
                </a:lnTo>
                <a:lnTo>
                  <a:pt x="62484" y="1018438"/>
                </a:lnTo>
                <a:lnTo>
                  <a:pt x="1025550" y="1018438"/>
                </a:lnTo>
                <a:lnTo>
                  <a:pt x="1061673" y="1017462"/>
                </a:lnTo>
                <a:lnTo>
                  <a:pt x="1080223" y="1010627"/>
                </a:lnTo>
                <a:lnTo>
                  <a:pt x="1087058" y="992077"/>
                </a:lnTo>
                <a:lnTo>
                  <a:pt x="1088034" y="955954"/>
                </a:lnTo>
                <a:lnTo>
                  <a:pt x="1088034" y="62484"/>
                </a:lnTo>
                <a:lnTo>
                  <a:pt x="1087058" y="26360"/>
                </a:lnTo>
                <a:lnTo>
                  <a:pt x="1080223" y="7810"/>
                </a:lnTo>
                <a:lnTo>
                  <a:pt x="1061673" y="976"/>
                </a:lnTo>
                <a:lnTo>
                  <a:pt x="1025550" y="0"/>
                </a:lnTo>
                <a:lnTo>
                  <a:pt x="62484" y="0"/>
                </a:lnTo>
                <a:close/>
              </a:path>
            </a:pathLst>
          </a:custGeom>
          <a:ln w="15621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2895" y="5942583"/>
            <a:ext cx="8058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100" b="1" spc="-5" dirty="0">
                <a:solidFill>
                  <a:srgbClr val="FFFFFF"/>
                </a:solidFill>
                <a:latin typeface="Roboto-Black"/>
                <a:cs typeface="Roboto-Black"/>
              </a:rPr>
              <a:t>Dance</a:t>
            </a:r>
            <a:r>
              <a:rPr sz="1100" b="1" spc="-9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Party!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0316" y="433115"/>
            <a:ext cx="32518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pc="-15">
                <a:latin typeface="Vazir Black" panose="020B0603030804020204" pitchFamily="34" charset="-78"/>
                <a:cs typeface="Vazir Black" panose="020B0603030804020204" pitchFamily="34" charset="-78"/>
              </a:rPr>
              <a:t>بزرگ و کوچک شدن</a:t>
            </a:r>
            <a:endParaRPr lang="fa-IR" spc="-15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660400"/>
          </a:xfrm>
          <a:custGeom>
            <a:avLst/>
            <a:gdLst/>
            <a:ahLst/>
            <a:cxnLst/>
            <a:rect l="l" t="t" r="r" b="b"/>
            <a:pathLst>
              <a:path w="3289300" h="660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60400"/>
                </a:lnTo>
                <a:lnTo>
                  <a:pt x="3289300" y="660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660400"/>
          </a:xfrm>
          <a:custGeom>
            <a:avLst/>
            <a:gdLst/>
            <a:ahLst/>
            <a:cxnLst/>
            <a:rect l="l" t="t" r="r" b="b"/>
            <a:pathLst>
              <a:path w="3289300" h="660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60400"/>
                </a:lnTo>
                <a:lnTo>
                  <a:pt x="3289300" y="660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1409" y="1352550"/>
            <a:ext cx="30073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 spc="-1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 کلیک بر روی شکلکی آن را بزرگ و کوچک کنید.</a:t>
            </a:r>
            <a:endParaRPr sz="12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7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2428" y="1940598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2428" y="19405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2428" y="3797934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2428" y="379793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224" y="4590666"/>
            <a:ext cx="88392" cy="1409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8660" y="4590666"/>
            <a:ext cx="65130" cy="1411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30637" y="4880466"/>
            <a:ext cx="120286" cy="1356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7B0A5AC1-887C-F54D-A12C-C00037ECF7A1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1385"/>
          </a:xfrm>
          <a:custGeom>
            <a:avLst/>
            <a:gdLst/>
            <a:ahLst/>
            <a:cxnLst/>
            <a:rect l="l" t="t" r="r" b="b"/>
            <a:pathLst>
              <a:path w="4572000" h="921385">
                <a:moveTo>
                  <a:pt x="0" y="920762"/>
                </a:moveTo>
                <a:lnTo>
                  <a:pt x="4572000" y="920762"/>
                </a:lnTo>
                <a:lnTo>
                  <a:pt x="4572000" y="0"/>
                </a:lnTo>
                <a:lnTo>
                  <a:pt x="0" y="0"/>
                </a:lnTo>
                <a:lnTo>
                  <a:pt x="0" y="920762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62"/>
            <a:ext cx="4572000" cy="1542415"/>
          </a:xfrm>
          <a:custGeom>
            <a:avLst/>
            <a:gdLst/>
            <a:ahLst/>
            <a:cxnLst/>
            <a:rect l="l" t="t" r="r" b="b"/>
            <a:pathLst>
              <a:path w="4572000" h="1542414">
                <a:moveTo>
                  <a:pt x="0" y="1542034"/>
                </a:moveTo>
                <a:lnTo>
                  <a:pt x="4572000" y="1542034"/>
                </a:lnTo>
                <a:lnTo>
                  <a:pt x="4572000" y="0"/>
                </a:lnTo>
                <a:lnTo>
                  <a:pt x="0" y="0"/>
                </a:lnTo>
                <a:lnTo>
                  <a:pt x="0" y="154203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2791460" cy="5924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400" spc="-15">
                <a:latin typeface="Vazir Black" panose="020B0603030804020204" pitchFamily="34" charset="-78"/>
                <a:cs typeface="Vazir Black" panose="020B0603030804020204" pitchFamily="34" charset="-78"/>
              </a:rPr>
              <a:t>بزرگ و کوچک شدن</a:t>
            </a:r>
            <a:br>
              <a:rPr lang="fa-IR" sz="2400" spc="-15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sz="900" b="0" spc="-5">
                <a:latin typeface="Roboto-Medium"/>
                <a:cs typeface="Roboto-Medium"/>
              </a:rPr>
              <a:t>scratch</a:t>
            </a:r>
            <a:r>
              <a:rPr sz="900" b="0" spc="-5" dirty="0">
                <a:latin typeface="Roboto-Medium"/>
                <a:cs typeface="Roboto-Medium"/>
              </a:rPr>
              <a:t>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8920" y="10865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2712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47800" y="1562100"/>
            <a:ext cx="695883" cy="522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52712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6511" y="2066092"/>
            <a:ext cx="13520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را انتخاب کن.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5030" y="1557973"/>
            <a:ext cx="412390" cy="4123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5026" y="15579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3628" y="2066093"/>
            <a:ext cx="100787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1091" y="1557973"/>
            <a:ext cx="412394" cy="4123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1091" y="15579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997" y="2092703"/>
            <a:ext cx="4019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Theater</a:t>
            </a:r>
            <a:r>
              <a:rPr sz="700" spc="-65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2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575390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5390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648991" y="2089528"/>
            <a:ext cx="594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231F20"/>
                </a:solidFill>
                <a:latin typeface="Roboto"/>
                <a:cs typeface="Roboto"/>
              </a:rPr>
              <a:t>Drums</a:t>
            </a:r>
            <a:r>
              <a:rPr sz="800" spc="-80" dirty="0">
                <a:solidFill>
                  <a:srgbClr val="231F20"/>
                </a:solidFill>
                <a:latin typeface="Roboto"/>
                <a:cs typeface="Roboto"/>
              </a:rPr>
              <a:t> </a:t>
            </a:r>
            <a:r>
              <a:rPr sz="800" spc="-10" dirty="0">
                <a:solidFill>
                  <a:srgbClr val="231F20"/>
                </a:solidFill>
                <a:latin typeface="Roboto"/>
                <a:cs typeface="Roboto"/>
              </a:rPr>
              <a:t>Tabla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24100" y="1452880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38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462796"/>
            <a:ext cx="4572000" cy="2621915"/>
          </a:xfrm>
          <a:custGeom>
            <a:avLst/>
            <a:gdLst/>
            <a:ahLst/>
            <a:cxnLst/>
            <a:rect l="l" t="t" r="r" b="b"/>
            <a:pathLst>
              <a:path w="4572000" h="2621915">
                <a:moveTo>
                  <a:pt x="0" y="2621432"/>
                </a:moveTo>
                <a:lnTo>
                  <a:pt x="4572000" y="2621432"/>
                </a:lnTo>
                <a:lnTo>
                  <a:pt x="4572000" y="0"/>
                </a:lnTo>
                <a:lnTo>
                  <a:pt x="0" y="0"/>
                </a:lnTo>
                <a:lnTo>
                  <a:pt x="0" y="262143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245008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5084229"/>
            <a:ext cx="4572000" cy="1316990"/>
          </a:xfrm>
          <a:custGeom>
            <a:avLst/>
            <a:gdLst/>
            <a:ahLst/>
            <a:cxnLst/>
            <a:rect l="l" t="t" r="r" b="b"/>
            <a:pathLst>
              <a:path w="4572000" h="1316989">
                <a:moveTo>
                  <a:pt x="0" y="1316570"/>
                </a:moveTo>
                <a:lnTo>
                  <a:pt x="4572000" y="1316570"/>
                </a:lnTo>
                <a:lnTo>
                  <a:pt x="4572000" y="0"/>
                </a:lnTo>
                <a:lnTo>
                  <a:pt x="0" y="0"/>
                </a:lnTo>
                <a:lnTo>
                  <a:pt x="0" y="131657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071529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08489" y="5187591"/>
            <a:ext cx="15449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7610" y="2635907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89189" y="316803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9189" y="316803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5215" y="3527214"/>
            <a:ext cx="4527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636466"/>
                </a:solidFill>
                <a:latin typeface="Roboto"/>
                <a:cs typeface="Roboto"/>
              </a:rPr>
              <a:t>Drums</a:t>
            </a:r>
            <a:r>
              <a:rPr sz="600" spc="-65" dirty="0">
                <a:solidFill>
                  <a:srgbClr val="636466"/>
                </a:solidFill>
                <a:latin typeface="Roboto"/>
                <a:cs typeface="Roboto"/>
              </a:rPr>
              <a:t> </a:t>
            </a:r>
            <a:r>
              <a:rPr sz="600" spc="-10" dirty="0">
                <a:solidFill>
                  <a:srgbClr val="636466"/>
                </a:solidFill>
                <a:latin typeface="Roboto"/>
                <a:cs typeface="Roboto"/>
              </a:rPr>
              <a:t>Tabla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0694" y="3214674"/>
            <a:ext cx="390337" cy="3005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0122" y="5435600"/>
            <a:ext cx="834812" cy="6655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50122" y="5435600"/>
            <a:ext cx="835025" cy="666115"/>
          </a:xfrm>
          <a:custGeom>
            <a:avLst/>
            <a:gdLst/>
            <a:ahLst/>
            <a:cxnLst/>
            <a:rect l="l" t="t" r="r" b="b"/>
            <a:pathLst>
              <a:path w="835025" h="666114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589343"/>
                </a:lnTo>
                <a:lnTo>
                  <a:pt x="1190" y="633396"/>
                </a:lnTo>
                <a:lnTo>
                  <a:pt x="9525" y="656018"/>
                </a:lnTo>
                <a:lnTo>
                  <a:pt x="32146" y="664352"/>
                </a:lnTo>
                <a:lnTo>
                  <a:pt x="76200" y="665543"/>
                </a:lnTo>
                <a:lnTo>
                  <a:pt x="758609" y="665543"/>
                </a:lnTo>
                <a:lnTo>
                  <a:pt x="802662" y="664352"/>
                </a:lnTo>
                <a:lnTo>
                  <a:pt x="825284" y="656018"/>
                </a:lnTo>
                <a:lnTo>
                  <a:pt x="833618" y="633396"/>
                </a:lnTo>
                <a:lnTo>
                  <a:pt x="834809" y="589343"/>
                </a:lnTo>
                <a:lnTo>
                  <a:pt x="834809" y="76200"/>
                </a:lnTo>
                <a:lnTo>
                  <a:pt x="833618" y="32146"/>
                </a:lnTo>
                <a:lnTo>
                  <a:pt x="825284" y="9525"/>
                </a:lnTo>
                <a:lnTo>
                  <a:pt x="802662" y="1190"/>
                </a:lnTo>
                <a:lnTo>
                  <a:pt x="758609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AFB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5179" y="5791032"/>
            <a:ext cx="102552" cy="1143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600199" y="5704840"/>
            <a:ext cx="12934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 روی شکلک کلیک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23552" y="1583755"/>
            <a:ext cx="626893" cy="523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614FA59-7B43-4C04-AB89-FF4F561E99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3683" y="3029734"/>
            <a:ext cx="1878457" cy="185390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549860" y="3798814"/>
            <a:ext cx="2178119" cy="166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آنکه درشت‌تر شود، عددی بزرگتر را بنویسید.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77067" y="4359889"/>
            <a:ext cx="2342887" cy="1665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آنکه به اندازه اولیه‌اش برگردد، 100 را بنویسید.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771434" y="4467248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4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68650" y="3906844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34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2895" y="5942583"/>
            <a:ext cx="8058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100" b="1" spc="-5" dirty="0">
                <a:solidFill>
                  <a:srgbClr val="FFFFFF"/>
                </a:solidFill>
                <a:latin typeface="Roboto-Black"/>
                <a:cs typeface="Roboto-Black"/>
              </a:rPr>
              <a:t>Dance</a:t>
            </a:r>
            <a:r>
              <a:rPr sz="1100" b="1" spc="-9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Party!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4644" y="433115"/>
            <a:ext cx="36830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تغییر پس‌زمینه</a:t>
            </a:r>
            <a:endParaRPr lang="fa-IR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08992" y="1289050"/>
            <a:ext cx="27539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با تغییر پس‌زمینه، منظره‌ها را تغییر دهید.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8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2428" y="1889785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2428" y="18897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2428" y="3747134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2428" y="374713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7D2591C8-E53B-2B46-A476-0E8DB3F39666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E97894-AEB9-4602-88FB-7BDBE686D86D}"/>
              </a:ext>
            </a:extLst>
          </p:cNvPr>
          <p:cNvSpPr txBox="1"/>
          <p:nvPr/>
        </p:nvSpPr>
        <p:spPr>
          <a:xfrm>
            <a:off x="2299304" y="4219060"/>
            <a:ext cx="471708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500" spc="-2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بریم گشتی بزنیم !</a:t>
            </a:r>
            <a:endParaRPr lang="en-US" sz="5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11200" y="5949602"/>
            <a:ext cx="80264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000" spc="-5" dirty="0">
                <a:solidFill>
                  <a:srgbClr val="FFFFFF"/>
                </a:solidFill>
                <a:latin typeface="Roboto-Medium"/>
                <a:cs typeface="Roboto-Medium"/>
              </a:rPr>
              <a:t>Create </a:t>
            </a:r>
            <a:r>
              <a:rPr sz="1000" dirty="0">
                <a:solidFill>
                  <a:srgbClr val="FFFFFF"/>
                </a:solidFill>
                <a:latin typeface="Roboto-Medium"/>
                <a:cs typeface="Roboto-Medium"/>
              </a:rPr>
              <a:t>a</a:t>
            </a:r>
            <a:r>
              <a:rPr sz="1000" spc="-7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Roboto-Medium"/>
                <a:cs typeface="Roboto-Medium"/>
              </a:rPr>
              <a:t>Story</a:t>
            </a:r>
            <a:endParaRPr sz="1000">
              <a:latin typeface="Roboto-Medium"/>
              <a:cs typeface="Roboto-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774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27100"/>
            <a:ext cx="4572000" cy="2381885"/>
          </a:xfrm>
          <a:custGeom>
            <a:avLst/>
            <a:gdLst/>
            <a:ahLst/>
            <a:cxnLst/>
            <a:rect l="l" t="t" r="r" b="b"/>
            <a:pathLst>
              <a:path w="4572000" h="2381885">
                <a:moveTo>
                  <a:pt x="0" y="2381504"/>
                </a:moveTo>
                <a:lnTo>
                  <a:pt x="4572000" y="2381504"/>
                </a:lnTo>
                <a:lnTo>
                  <a:pt x="4572000" y="0"/>
                </a:lnTo>
                <a:lnTo>
                  <a:pt x="0" y="0"/>
                </a:lnTo>
                <a:lnTo>
                  <a:pt x="0" y="238150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308603"/>
            <a:ext cx="4572000" cy="2019935"/>
          </a:xfrm>
          <a:custGeom>
            <a:avLst/>
            <a:gdLst/>
            <a:ahLst/>
            <a:cxnLst/>
            <a:rect l="l" t="t" r="r" b="b"/>
            <a:pathLst>
              <a:path w="4572000" h="2019935">
                <a:moveTo>
                  <a:pt x="0" y="2019808"/>
                </a:moveTo>
                <a:lnTo>
                  <a:pt x="4572000" y="2019808"/>
                </a:lnTo>
                <a:lnTo>
                  <a:pt x="4572000" y="0"/>
                </a:lnTo>
                <a:lnTo>
                  <a:pt x="0" y="0"/>
                </a:lnTo>
                <a:lnTo>
                  <a:pt x="0" y="201980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29590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328411"/>
            <a:ext cx="4572000" cy="1072515"/>
          </a:xfrm>
          <a:custGeom>
            <a:avLst/>
            <a:gdLst/>
            <a:ahLst/>
            <a:cxnLst/>
            <a:rect l="l" t="t" r="r" b="b"/>
            <a:pathLst>
              <a:path w="4572000" h="1072514">
                <a:moveTo>
                  <a:pt x="0" y="1072388"/>
                </a:moveTo>
                <a:lnTo>
                  <a:pt x="4572000" y="1072388"/>
                </a:lnTo>
                <a:lnTo>
                  <a:pt x="4572000" y="0"/>
                </a:lnTo>
                <a:lnTo>
                  <a:pt x="0" y="0"/>
                </a:lnTo>
                <a:lnTo>
                  <a:pt x="0" y="107238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31571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08398" y="1427480"/>
            <a:ext cx="0" cy="1628775"/>
          </a:xfrm>
          <a:custGeom>
            <a:avLst/>
            <a:gdLst/>
            <a:ahLst/>
            <a:cxnLst/>
            <a:rect l="l" t="t" r="r" b="b"/>
            <a:pathLst>
              <a:path h="1628775">
                <a:moveTo>
                  <a:pt x="0" y="0"/>
                </a:moveTo>
                <a:lnTo>
                  <a:pt x="0" y="1628711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4184" y="3423308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8920" y="10357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01123" y="5701093"/>
            <a:ext cx="469379" cy="384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1115" y="5701085"/>
            <a:ext cx="469900" cy="384175"/>
          </a:xfrm>
          <a:custGeom>
            <a:avLst/>
            <a:gdLst/>
            <a:ahLst/>
            <a:cxnLst/>
            <a:rect l="l" t="t" r="r" b="b"/>
            <a:pathLst>
              <a:path w="469900" h="384175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307847"/>
                </a:lnTo>
                <a:lnTo>
                  <a:pt x="1190" y="351901"/>
                </a:lnTo>
                <a:lnTo>
                  <a:pt x="9525" y="374522"/>
                </a:lnTo>
                <a:lnTo>
                  <a:pt x="32146" y="382857"/>
                </a:lnTo>
                <a:lnTo>
                  <a:pt x="76200" y="384047"/>
                </a:lnTo>
                <a:lnTo>
                  <a:pt x="393192" y="384047"/>
                </a:lnTo>
                <a:lnTo>
                  <a:pt x="437245" y="382857"/>
                </a:lnTo>
                <a:lnTo>
                  <a:pt x="459867" y="374522"/>
                </a:lnTo>
                <a:lnTo>
                  <a:pt x="468201" y="351901"/>
                </a:lnTo>
                <a:lnTo>
                  <a:pt x="469392" y="307847"/>
                </a:lnTo>
                <a:lnTo>
                  <a:pt x="469392" y="76199"/>
                </a:lnTo>
                <a:lnTo>
                  <a:pt x="468201" y="32146"/>
                </a:lnTo>
                <a:lnTo>
                  <a:pt x="459867" y="9524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95058" y="589311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18282" y="1935479"/>
            <a:ext cx="11020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62833" y="1452757"/>
            <a:ext cx="412391" cy="4123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62829" y="14527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06277" y="1935479"/>
            <a:ext cx="122745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دو پس‌زمینه انتخاب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11377" y="1452757"/>
            <a:ext cx="412393" cy="4123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1377" y="14527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18281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8285" y="2266518"/>
            <a:ext cx="712457" cy="543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18281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28806" y="2814666"/>
            <a:ext cx="29273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Met</a:t>
            </a:r>
            <a:r>
              <a:rPr sz="800" spc="-10" dirty="0">
                <a:solidFill>
                  <a:srgbClr val="636466"/>
                </a:solidFill>
                <a:latin typeface="Roboto"/>
                <a:cs typeface="Roboto"/>
              </a:rPr>
              <a:t>r</a:t>
            </a: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o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03881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3885" y="2266518"/>
            <a:ext cx="712457" cy="5439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3881" y="2266511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54974" y="2814666"/>
            <a:ext cx="4114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S</a:t>
            </a:r>
            <a:r>
              <a:rPr sz="800" spc="-10" dirty="0">
                <a:solidFill>
                  <a:srgbClr val="636466"/>
                </a:solidFill>
                <a:latin typeface="Roboto"/>
                <a:cs typeface="Roboto"/>
              </a:rPr>
              <a:t>av</a:t>
            </a: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anna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3160395" cy="5924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تغییر پس‌زمینه</a:t>
            </a:r>
            <a:b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sz="900" b="0" spc="-5">
                <a:latin typeface="Roboto-Medium"/>
                <a:cs typeface="Roboto-Medium"/>
              </a:rPr>
              <a:t>scratch</a:t>
            </a:r>
            <a:r>
              <a:rPr sz="900" b="0" spc="-5" dirty="0">
                <a:latin typeface="Roboto-Medium"/>
                <a:cs typeface="Roboto-Medium"/>
              </a:rPr>
              <a:t>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31815" y="2814666"/>
            <a:ext cx="2749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0" dirty="0">
                <a:solidFill>
                  <a:srgbClr val="636466"/>
                </a:solidFill>
                <a:latin typeface="Roboto"/>
                <a:cs typeface="Roboto"/>
              </a:rPr>
              <a:t>A</a:t>
            </a: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ve</a:t>
            </a:r>
            <a:r>
              <a:rPr sz="800" spc="5" dirty="0">
                <a:solidFill>
                  <a:srgbClr val="636466"/>
                </a:solidFill>
                <a:latin typeface="Roboto"/>
                <a:cs typeface="Roboto"/>
              </a:rPr>
              <a:t>r</a:t>
            </a: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y</a:t>
            </a:r>
            <a:endParaRPr sz="800">
              <a:latin typeface="Roboto"/>
              <a:cs typeface="Roboto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4356" y="3767514"/>
            <a:ext cx="503123" cy="5149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03009" y="2256986"/>
            <a:ext cx="731520" cy="731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59142" y="4152098"/>
            <a:ext cx="18161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5" dirty="0">
                <a:solidFill>
                  <a:srgbClr val="636466"/>
                </a:solidFill>
                <a:latin typeface="Roboto"/>
                <a:cs typeface="Roboto"/>
              </a:rPr>
              <a:t>A</a:t>
            </a:r>
            <a:r>
              <a:rPr sz="500" spc="-5" dirty="0">
                <a:solidFill>
                  <a:srgbClr val="636466"/>
                </a:solidFill>
                <a:latin typeface="Roboto"/>
                <a:cs typeface="Roboto"/>
              </a:rPr>
              <a:t>v</a:t>
            </a:r>
            <a:r>
              <a:rPr sz="500" dirty="0">
                <a:solidFill>
                  <a:srgbClr val="636466"/>
                </a:solidFill>
                <a:latin typeface="Roboto"/>
                <a:cs typeface="Roboto"/>
              </a:rPr>
              <a:t>ery</a:t>
            </a:r>
            <a:endParaRPr sz="500">
              <a:latin typeface="Roboto"/>
              <a:cs typeface="Roboto"/>
            </a:endParaRPr>
          </a:p>
        </p:txBody>
      </p:sp>
      <p:sp>
        <p:nvSpPr>
          <p:cNvPr id="42" name="object 21">
            <a:extLst>
              <a:ext uri="{FF2B5EF4-FFF2-40B4-BE49-F238E27FC236}">
                <a16:creationId xmlns:a16="http://schemas.microsoft.com/office/drawing/2014/main" id="{2FACF53C-B0E6-144F-B8A4-2151F677C807}"/>
              </a:ext>
            </a:extLst>
          </p:cNvPr>
          <p:cNvSpPr txBox="1"/>
          <p:nvPr/>
        </p:nvSpPr>
        <p:spPr>
          <a:xfrm>
            <a:off x="1002665" y="5431760"/>
            <a:ext cx="256667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algn="ctr">
              <a:lnSpc>
                <a:spcPct val="100000"/>
              </a:lnSpc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lang="en-US"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" name="object 21">
            <a:extLst>
              <a:ext uri="{FF2B5EF4-FFF2-40B4-BE49-F238E27FC236}">
                <a16:creationId xmlns:a16="http://schemas.microsoft.com/office/drawing/2014/main" id="{817A956A-E713-BA4E-80E5-FFB557BA0429}"/>
              </a:ext>
            </a:extLst>
          </p:cNvPr>
          <p:cNvSpPr txBox="1"/>
          <p:nvPr/>
        </p:nvSpPr>
        <p:spPr>
          <a:xfrm>
            <a:off x="1325063" y="5807605"/>
            <a:ext cx="256667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اجرا بر روی پرچم سبز کلیک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" name="object 20">
            <a:extLst>
              <a:ext uri="{FF2B5EF4-FFF2-40B4-BE49-F238E27FC236}">
                <a16:creationId xmlns:a16="http://schemas.microsoft.com/office/drawing/2014/main" id="{E58128E6-C56E-4F60-A9A5-DD7789904FF7}"/>
              </a:ext>
            </a:extLst>
          </p:cNvPr>
          <p:cNvSpPr txBox="1"/>
          <p:nvPr/>
        </p:nvSpPr>
        <p:spPr>
          <a:xfrm>
            <a:off x="872462" y="4502332"/>
            <a:ext cx="170212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56590" algn="l"/>
              </a:tabLst>
            </a:pPr>
            <a:r>
              <a:rPr lang="fa-IR" sz="900">
                <a:solidFill>
                  <a:srgbClr val="636466"/>
                </a:solidFill>
                <a:uFill>
                  <a:solidFill>
                    <a:srgbClr val="636466"/>
                  </a:solidFill>
                </a:uFill>
                <a:latin typeface="Vazir" panose="020B0603030804020204" pitchFamily="34" charset="-78"/>
                <a:cs typeface="Vazir" panose="020B0603030804020204" pitchFamily="34" charset="-78"/>
              </a:rPr>
              <a:t>دومین پس‌زمینه را انتخاب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58B890F-99D7-4472-AF80-9AEFF39D67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94270" y="3605911"/>
            <a:ext cx="1782048" cy="1444752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 flipH="1">
            <a:off x="2628682" y="4943769"/>
            <a:ext cx="919889" cy="160226"/>
          </a:xfrm>
          <a:custGeom>
            <a:avLst/>
            <a:gdLst/>
            <a:ahLst/>
            <a:cxnLst/>
            <a:rect l="l" t="t" r="r" b="b"/>
            <a:pathLst>
              <a:path w="1337945" h="130810">
                <a:moveTo>
                  <a:pt x="0" y="0"/>
                </a:moveTo>
                <a:lnTo>
                  <a:pt x="1016" y="130441"/>
                </a:lnTo>
                <a:lnTo>
                  <a:pt x="1337335" y="130441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20">
            <a:extLst>
              <a:ext uri="{FF2B5EF4-FFF2-40B4-BE49-F238E27FC236}">
                <a16:creationId xmlns:a16="http://schemas.microsoft.com/office/drawing/2014/main" id="{22188FAD-7F4A-4F91-98A0-460C9B3C4389}"/>
              </a:ext>
            </a:extLst>
          </p:cNvPr>
          <p:cNvSpPr txBox="1"/>
          <p:nvPr/>
        </p:nvSpPr>
        <p:spPr>
          <a:xfrm>
            <a:off x="1188884" y="3997127"/>
            <a:ext cx="139394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56590" algn="l"/>
              </a:tabLst>
            </a:pPr>
            <a:r>
              <a:rPr lang="fa-IR" sz="900">
                <a:solidFill>
                  <a:srgbClr val="636466"/>
                </a:solidFill>
                <a:uFill>
                  <a:solidFill>
                    <a:srgbClr val="636466"/>
                  </a:solidFill>
                </a:u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که می‌خواهید از آنجا آغاز کنید را انتخاب کنید. 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6" name="object 20">
            <a:extLst>
              <a:ext uri="{FF2B5EF4-FFF2-40B4-BE49-F238E27FC236}">
                <a16:creationId xmlns:a16="http://schemas.microsoft.com/office/drawing/2014/main" id="{1BF8FB80-8CC7-46D5-9D16-6A1C91CCFC66}"/>
              </a:ext>
            </a:extLst>
          </p:cNvPr>
          <p:cNvSpPr txBox="1"/>
          <p:nvPr/>
        </p:nvSpPr>
        <p:spPr>
          <a:xfrm>
            <a:off x="898525" y="5010353"/>
            <a:ext cx="167606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656590" algn="l"/>
              </a:tabLst>
            </a:pPr>
            <a:r>
              <a:rPr lang="fa-IR" sz="900">
                <a:solidFill>
                  <a:srgbClr val="636466"/>
                </a:solidFill>
                <a:uFill>
                  <a:solidFill>
                    <a:srgbClr val="636466"/>
                  </a:solidFill>
                </a:uFill>
                <a:latin typeface="Vazir" panose="020B0603030804020204" pitchFamily="34" charset="-78"/>
                <a:cs typeface="Vazir" panose="020B0603030804020204" pitchFamily="34" charset="-78"/>
              </a:rPr>
              <a:t>بنویسید که چه چیزی را باید بگوید.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7" name="object 18">
            <a:extLst>
              <a:ext uri="{FF2B5EF4-FFF2-40B4-BE49-F238E27FC236}">
                <a16:creationId xmlns:a16="http://schemas.microsoft.com/office/drawing/2014/main" id="{7C65C5BE-B747-41E8-9C88-9509FF2C66F5}"/>
              </a:ext>
            </a:extLst>
          </p:cNvPr>
          <p:cNvSpPr/>
          <p:nvPr/>
        </p:nvSpPr>
        <p:spPr>
          <a:xfrm flipV="1">
            <a:off x="2628682" y="4548426"/>
            <a:ext cx="378121" cy="45719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C4097B02-DAAF-4D99-AB45-078D97678484}"/>
              </a:ext>
            </a:extLst>
          </p:cNvPr>
          <p:cNvSpPr/>
          <p:nvPr/>
        </p:nvSpPr>
        <p:spPr>
          <a:xfrm>
            <a:off x="2631063" y="4121435"/>
            <a:ext cx="276233" cy="45719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8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82895" y="5942583"/>
            <a:ext cx="8058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100" b="1" spc="-65" dirty="0">
                <a:solidFill>
                  <a:srgbClr val="FFFFFF"/>
                </a:solidFill>
                <a:latin typeface="Roboto-Black"/>
                <a:cs typeface="Roboto-Black"/>
              </a:rPr>
              <a:t>DanceDance  </a:t>
            </a:r>
            <a:r>
              <a:rPr sz="1100" b="1" spc="-370" dirty="0">
                <a:solidFill>
                  <a:srgbClr val="FFFFFF"/>
                </a:solidFill>
                <a:latin typeface="Roboto-Black"/>
                <a:cs typeface="Roboto-Black"/>
              </a:rPr>
              <a:t>PPararty!ty!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pc="-5">
                <a:latin typeface="Vazir Black" panose="020B0603030804020204" pitchFamily="34" charset="-78"/>
                <a:cs typeface="Vazir Black" panose="020B0603030804020204" pitchFamily="34" charset="-78"/>
              </a:rPr>
              <a:t>اضافه کردن صدا</a:t>
            </a:r>
            <a:endParaRPr lang="fa-IR" spc="-5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209870" y="1110671"/>
            <a:ext cx="214439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rtl="1">
              <a:lnSpc>
                <a:spcPct val="125000"/>
              </a:lnSpc>
              <a:spcBef>
                <a:spcPts val="100"/>
              </a:spcBef>
            </a:pPr>
            <a:r>
              <a:rPr lang="fa-IR" sz="120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صدای خودتان و یا هرصدای دیگری را به پروژه‌تان اضافه کنید.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9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42428" y="1874367"/>
            <a:ext cx="2280412" cy="1719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2428" y="1874367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699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2428" y="3731717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2428" y="3731717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1"/>
                </a:moveTo>
                <a:lnTo>
                  <a:pt x="2280412" y="1719071"/>
                </a:lnTo>
                <a:lnTo>
                  <a:pt x="2280412" y="0"/>
                </a:lnTo>
                <a:lnTo>
                  <a:pt x="0" y="0"/>
                </a:lnTo>
                <a:lnTo>
                  <a:pt x="0" y="1719071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50224" y="4524447"/>
            <a:ext cx="88392" cy="1409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58660" y="4524447"/>
            <a:ext cx="65130" cy="141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5">
            <a:extLst>
              <a:ext uri="{FF2B5EF4-FFF2-40B4-BE49-F238E27FC236}">
                <a16:creationId xmlns:a16="http://schemas.microsoft.com/office/drawing/2014/main" id="{9D968DA0-4173-2140-831F-493D16EBB8F7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98917-FD36-403F-B52D-B1BAB8689F5E}"/>
              </a:ext>
            </a:extLst>
          </p:cNvPr>
          <p:cNvSpPr txBox="1"/>
          <p:nvPr/>
        </p:nvSpPr>
        <p:spPr>
          <a:xfrm>
            <a:off x="1403349" y="3829506"/>
            <a:ext cx="43509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600" spc="-2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سلام، بچه‌ها !</a:t>
            </a:r>
            <a:endParaRPr lang="en-US" sz="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80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760973"/>
            <a:ext cx="4572000" cy="640080"/>
          </a:xfrm>
          <a:custGeom>
            <a:avLst/>
            <a:gdLst/>
            <a:ahLst/>
            <a:cxnLst/>
            <a:rect l="l" t="t" r="r" b="b"/>
            <a:pathLst>
              <a:path w="4572000" h="640079">
                <a:moveTo>
                  <a:pt x="0" y="639826"/>
                </a:moveTo>
                <a:lnTo>
                  <a:pt x="4572000" y="639826"/>
                </a:lnTo>
                <a:lnTo>
                  <a:pt x="4572000" y="0"/>
                </a:lnTo>
                <a:lnTo>
                  <a:pt x="0" y="0"/>
                </a:lnTo>
                <a:lnTo>
                  <a:pt x="0" y="639826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958" y="88870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1" y="385298"/>
                </a:lnTo>
                <a:lnTo>
                  <a:pt x="329272" y="361494"/>
                </a:lnTo>
                <a:lnTo>
                  <a:pt x="360814" y="330206"/>
                </a:lnTo>
                <a:lnTo>
                  <a:pt x="384862" y="292625"/>
                </a:lnTo>
                <a:lnTo>
                  <a:pt x="400213" y="249947"/>
                </a:lnTo>
                <a:lnTo>
                  <a:pt x="40316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2" y="69305"/>
                </a:lnTo>
                <a:lnTo>
                  <a:pt x="330114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5">
                <a:moveTo>
                  <a:pt x="354152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65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64" y="224726"/>
                </a:lnTo>
                <a:lnTo>
                  <a:pt x="405663" y="203365"/>
                </a:lnTo>
                <a:lnTo>
                  <a:pt x="400399" y="157008"/>
                </a:lnTo>
                <a:lnTo>
                  <a:pt x="385227" y="114338"/>
                </a:lnTo>
                <a:lnTo>
                  <a:pt x="361386" y="76603"/>
                </a:lnTo>
                <a:lnTo>
                  <a:pt x="354152" y="6930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26126"/>
            <a:ext cx="563245" cy="891540"/>
          </a:xfrm>
          <a:custGeom>
            <a:avLst/>
            <a:gdLst/>
            <a:ahLst/>
            <a:cxnLst/>
            <a:rect l="l" t="t" r="r" b="b"/>
            <a:pathLst>
              <a:path w="563245" h="891539">
                <a:moveTo>
                  <a:pt x="114503" y="0"/>
                </a:moveTo>
                <a:lnTo>
                  <a:pt x="66351" y="2748"/>
                </a:lnTo>
                <a:lnTo>
                  <a:pt x="19660" y="10569"/>
                </a:lnTo>
                <a:lnTo>
                  <a:pt x="0" y="16087"/>
                </a:lnTo>
                <a:lnTo>
                  <a:pt x="0" y="875029"/>
                </a:lnTo>
                <a:lnTo>
                  <a:pt x="23504" y="881386"/>
                </a:lnTo>
                <a:lnTo>
                  <a:pt x="70838" y="888933"/>
                </a:lnTo>
                <a:lnTo>
                  <a:pt x="119722" y="891451"/>
                </a:lnTo>
                <a:lnTo>
                  <a:pt x="168830" y="888773"/>
                </a:lnTo>
                <a:lnTo>
                  <a:pt x="216224" y="881076"/>
                </a:lnTo>
                <a:lnTo>
                  <a:pt x="261656" y="868615"/>
                </a:lnTo>
                <a:lnTo>
                  <a:pt x="304877" y="851644"/>
                </a:lnTo>
                <a:lnTo>
                  <a:pt x="345637" y="830416"/>
                </a:lnTo>
                <a:lnTo>
                  <a:pt x="383687" y="805186"/>
                </a:lnTo>
                <a:lnTo>
                  <a:pt x="418776" y="776208"/>
                </a:lnTo>
                <a:lnTo>
                  <a:pt x="450657" y="743736"/>
                </a:lnTo>
                <a:lnTo>
                  <a:pt x="479079" y="708024"/>
                </a:lnTo>
                <a:lnTo>
                  <a:pt x="503793" y="669326"/>
                </a:lnTo>
                <a:lnTo>
                  <a:pt x="524550" y="627896"/>
                </a:lnTo>
                <a:lnTo>
                  <a:pt x="541100" y="583988"/>
                </a:lnTo>
                <a:lnTo>
                  <a:pt x="553194" y="537857"/>
                </a:lnTo>
                <a:lnTo>
                  <a:pt x="559959" y="493814"/>
                </a:lnTo>
                <a:lnTo>
                  <a:pt x="431025" y="493814"/>
                </a:lnTo>
                <a:lnTo>
                  <a:pt x="417308" y="443259"/>
                </a:lnTo>
                <a:lnTo>
                  <a:pt x="399090" y="395631"/>
                </a:lnTo>
                <a:lnTo>
                  <a:pt x="376400" y="350804"/>
                </a:lnTo>
                <a:lnTo>
                  <a:pt x="349264" y="308651"/>
                </a:lnTo>
                <a:lnTo>
                  <a:pt x="317712" y="269044"/>
                </a:lnTo>
                <a:lnTo>
                  <a:pt x="281769" y="231857"/>
                </a:lnTo>
                <a:lnTo>
                  <a:pt x="241465" y="196964"/>
                </a:lnTo>
                <a:lnTo>
                  <a:pt x="249910" y="189796"/>
                </a:lnTo>
                <a:lnTo>
                  <a:pt x="292933" y="157527"/>
                </a:lnTo>
                <a:lnTo>
                  <a:pt x="309268" y="152296"/>
                </a:lnTo>
                <a:lnTo>
                  <a:pt x="453874" y="152296"/>
                </a:lnTo>
                <a:lnTo>
                  <a:pt x="447307" y="144381"/>
                </a:lnTo>
                <a:lnTo>
                  <a:pt x="414896" y="112591"/>
                </a:lnTo>
                <a:lnTo>
                  <a:pt x="379322" y="84199"/>
                </a:lnTo>
                <a:lnTo>
                  <a:pt x="340853" y="59471"/>
                </a:lnTo>
                <a:lnTo>
                  <a:pt x="299759" y="38669"/>
                </a:lnTo>
                <a:lnTo>
                  <a:pt x="256308" y="22057"/>
                </a:lnTo>
                <a:lnTo>
                  <a:pt x="210769" y="9899"/>
                </a:lnTo>
                <a:lnTo>
                  <a:pt x="163411" y="2459"/>
                </a:lnTo>
                <a:lnTo>
                  <a:pt x="114503" y="0"/>
                </a:lnTo>
                <a:close/>
              </a:path>
              <a:path w="563245" h="891539">
                <a:moveTo>
                  <a:pt x="453874" y="152296"/>
                </a:moveTo>
                <a:lnTo>
                  <a:pt x="309268" y="152296"/>
                </a:lnTo>
                <a:lnTo>
                  <a:pt x="325058" y="158769"/>
                </a:lnTo>
                <a:lnTo>
                  <a:pt x="347395" y="177342"/>
                </a:lnTo>
                <a:lnTo>
                  <a:pt x="382563" y="214549"/>
                </a:lnTo>
                <a:lnTo>
                  <a:pt x="408294" y="254585"/>
                </a:lnTo>
                <a:lnTo>
                  <a:pt x="425814" y="297079"/>
                </a:lnTo>
                <a:lnTo>
                  <a:pt x="436347" y="341655"/>
                </a:lnTo>
                <a:lnTo>
                  <a:pt x="441116" y="387941"/>
                </a:lnTo>
                <a:lnTo>
                  <a:pt x="441347" y="435564"/>
                </a:lnTo>
                <a:lnTo>
                  <a:pt x="438264" y="484149"/>
                </a:lnTo>
                <a:lnTo>
                  <a:pt x="438035" y="486841"/>
                </a:lnTo>
                <a:lnTo>
                  <a:pt x="434568" y="489242"/>
                </a:lnTo>
                <a:lnTo>
                  <a:pt x="431025" y="493814"/>
                </a:lnTo>
                <a:lnTo>
                  <a:pt x="559959" y="493814"/>
                </a:lnTo>
                <a:lnTo>
                  <a:pt x="560582" y="489756"/>
                </a:lnTo>
                <a:lnTo>
                  <a:pt x="563016" y="439940"/>
                </a:lnTo>
                <a:lnTo>
                  <a:pt x="560279" y="391739"/>
                </a:lnTo>
                <a:lnTo>
                  <a:pt x="552496" y="345091"/>
                </a:lnTo>
                <a:lnTo>
                  <a:pt x="539936" y="300260"/>
                </a:lnTo>
                <a:lnTo>
                  <a:pt x="522869" y="257510"/>
                </a:lnTo>
                <a:lnTo>
                  <a:pt x="501562" y="217105"/>
                </a:lnTo>
                <a:lnTo>
                  <a:pt x="476285" y="179307"/>
                </a:lnTo>
                <a:lnTo>
                  <a:pt x="453874" y="152296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76354" y="258447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90">
                <a:moveTo>
                  <a:pt x="417539" y="0"/>
                </a:moveTo>
                <a:lnTo>
                  <a:pt x="370216" y="468"/>
                </a:lnTo>
                <a:lnTo>
                  <a:pt x="322567" y="6616"/>
                </a:lnTo>
                <a:lnTo>
                  <a:pt x="273437" y="19181"/>
                </a:lnTo>
                <a:lnTo>
                  <a:pt x="226995" y="37513"/>
                </a:lnTo>
                <a:lnTo>
                  <a:pt x="183640" y="61198"/>
                </a:lnTo>
                <a:lnTo>
                  <a:pt x="143770" y="89822"/>
                </a:lnTo>
                <a:lnTo>
                  <a:pt x="107781" y="122970"/>
                </a:lnTo>
                <a:lnTo>
                  <a:pt x="76073" y="160230"/>
                </a:lnTo>
                <a:lnTo>
                  <a:pt x="49043" y="201186"/>
                </a:lnTo>
                <a:lnTo>
                  <a:pt x="27088" y="245426"/>
                </a:lnTo>
                <a:lnTo>
                  <a:pt x="10608" y="292535"/>
                </a:lnTo>
                <a:lnTo>
                  <a:pt x="0" y="342099"/>
                </a:lnTo>
                <a:lnTo>
                  <a:pt x="395" y="349658"/>
                </a:lnTo>
                <a:lnTo>
                  <a:pt x="17932" y="363956"/>
                </a:lnTo>
                <a:lnTo>
                  <a:pt x="28143" y="363956"/>
                </a:lnTo>
                <a:lnTo>
                  <a:pt x="36283" y="357161"/>
                </a:lnTo>
                <a:lnTo>
                  <a:pt x="37693" y="347713"/>
                </a:lnTo>
                <a:lnTo>
                  <a:pt x="48696" y="297995"/>
                </a:lnTo>
                <a:lnTo>
                  <a:pt x="66210" y="251073"/>
                </a:lnTo>
                <a:lnTo>
                  <a:pt x="89742" y="207459"/>
                </a:lnTo>
                <a:lnTo>
                  <a:pt x="118798" y="167668"/>
                </a:lnTo>
                <a:lnTo>
                  <a:pt x="152884" y="132215"/>
                </a:lnTo>
                <a:lnTo>
                  <a:pt x="191507" y="101611"/>
                </a:lnTo>
                <a:lnTo>
                  <a:pt x="234172" y="76372"/>
                </a:lnTo>
                <a:lnTo>
                  <a:pt x="280385" y="57012"/>
                </a:lnTo>
                <a:lnTo>
                  <a:pt x="329653" y="44043"/>
                </a:lnTo>
                <a:lnTo>
                  <a:pt x="377590" y="38187"/>
                </a:lnTo>
                <a:lnTo>
                  <a:pt x="568172" y="38187"/>
                </a:lnTo>
                <a:lnTo>
                  <a:pt x="553172" y="30833"/>
                </a:lnTo>
                <a:lnTo>
                  <a:pt x="509454" y="15366"/>
                </a:lnTo>
                <a:lnTo>
                  <a:pt x="464097" y="5027"/>
                </a:lnTo>
                <a:lnTo>
                  <a:pt x="417539" y="0"/>
                </a:lnTo>
                <a:close/>
              </a:path>
              <a:path w="735330" h="364490">
                <a:moveTo>
                  <a:pt x="568172" y="38187"/>
                </a:moveTo>
                <a:lnTo>
                  <a:pt x="377590" y="38187"/>
                </a:lnTo>
                <a:lnTo>
                  <a:pt x="425097" y="38652"/>
                </a:lnTo>
                <a:lnTo>
                  <a:pt x="471632" y="45211"/>
                </a:lnTo>
                <a:lnTo>
                  <a:pt x="516656" y="57637"/>
                </a:lnTo>
                <a:lnTo>
                  <a:pt x="559627" y="75702"/>
                </a:lnTo>
                <a:lnTo>
                  <a:pt x="600005" y="99178"/>
                </a:lnTo>
                <a:lnTo>
                  <a:pt x="637250" y="127837"/>
                </a:lnTo>
                <a:lnTo>
                  <a:pt x="670820" y="161452"/>
                </a:lnTo>
                <a:lnTo>
                  <a:pt x="700176" y="199796"/>
                </a:lnTo>
                <a:lnTo>
                  <a:pt x="705534" y="205142"/>
                </a:lnTo>
                <a:lnTo>
                  <a:pt x="712292" y="207911"/>
                </a:lnTo>
                <a:lnTo>
                  <a:pt x="719593" y="207947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10" y="140319"/>
                </a:lnTo>
                <a:lnTo>
                  <a:pt x="670120" y="106172"/>
                </a:lnTo>
                <a:lnTo>
                  <a:pt x="633868" y="76372"/>
                </a:lnTo>
                <a:lnTo>
                  <a:pt x="594814" y="51246"/>
                </a:lnTo>
                <a:lnTo>
                  <a:pt x="568172" y="38187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1234" y="439812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70">
                <a:moveTo>
                  <a:pt x="231111" y="0"/>
                </a:moveTo>
                <a:lnTo>
                  <a:pt x="183967" y="5877"/>
                </a:lnTo>
                <a:lnTo>
                  <a:pt x="138701" y="20372"/>
                </a:lnTo>
                <a:lnTo>
                  <a:pt x="97054" y="42786"/>
                </a:lnTo>
                <a:lnTo>
                  <a:pt x="59842" y="72469"/>
                </a:lnTo>
                <a:lnTo>
                  <a:pt x="27881" y="108770"/>
                </a:lnTo>
                <a:lnTo>
                  <a:pt x="1988" y="151038"/>
                </a:lnTo>
                <a:lnTo>
                  <a:pt x="0" y="158335"/>
                </a:lnTo>
                <a:lnTo>
                  <a:pt x="936" y="165578"/>
                </a:lnTo>
                <a:lnTo>
                  <a:pt x="4523" y="171943"/>
                </a:lnTo>
                <a:lnTo>
                  <a:pt x="10485" y="176603"/>
                </a:lnTo>
                <a:lnTo>
                  <a:pt x="13215" y="177988"/>
                </a:lnTo>
                <a:lnTo>
                  <a:pt x="16136" y="178635"/>
                </a:lnTo>
                <a:lnTo>
                  <a:pt x="25979" y="178635"/>
                </a:lnTo>
                <a:lnTo>
                  <a:pt x="32710" y="174787"/>
                </a:lnTo>
                <a:lnTo>
                  <a:pt x="36050" y="168120"/>
                </a:lnTo>
                <a:lnTo>
                  <a:pt x="64757" y="123339"/>
                </a:lnTo>
                <a:lnTo>
                  <a:pt x="101256" y="86845"/>
                </a:lnTo>
                <a:lnTo>
                  <a:pt x="144183" y="59729"/>
                </a:lnTo>
                <a:lnTo>
                  <a:pt x="192171" y="43088"/>
                </a:lnTo>
                <a:lnTo>
                  <a:pt x="242683" y="38011"/>
                </a:lnTo>
                <a:lnTo>
                  <a:pt x="375487" y="38011"/>
                </a:lnTo>
                <a:lnTo>
                  <a:pt x="368842" y="33591"/>
                </a:lnTo>
                <a:lnTo>
                  <a:pt x="324569" y="14101"/>
                </a:lnTo>
                <a:lnTo>
                  <a:pt x="278319" y="2823"/>
                </a:lnTo>
                <a:lnTo>
                  <a:pt x="231111" y="0"/>
                </a:lnTo>
                <a:close/>
              </a:path>
              <a:path w="417194" h="179070">
                <a:moveTo>
                  <a:pt x="375487" y="38011"/>
                </a:moveTo>
                <a:lnTo>
                  <a:pt x="242683" y="38011"/>
                </a:lnTo>
                <a:lnTo>
                  <a:pt x="293031" y="44561"/>
                </a:lnTo>
                <a:lnTo>
                  <a:pt x="341507" y="62323"/>
                </a:lnTo>
                <a:lnTo>
                  <a:pt x="386405" y="90878"/>
                </a:lnTo>
                <a:lnTo>
                  <a:pt x="393151" y="94318"/>
                </a:lnTo>
                <a:lnTo>
                  <a:pt x="400433" y="94892"/>
                </a:lnTo>
                <a:lnTo>
                  <a:pt x="407395" y="92693"/>
                </a:lnTo>
                <a:lnTo>
                  <a:pt x="413176" y="87818"/>
                </a:lnTo>
                <a:lnTo>
                  <a:pt x="416616" y="81084"/>
                </a:lnTo>
                <a:lnTo>
                  <a:pt x="417190" y="73803"/>
                </a:lnTo>
                <a:lnTo>
                  <a:pt x="414991" y="66836"/>
                </a:lnTo>
                <a:lnTo>
                  <a:pt x="410116" y="61046"/>
                </a:lnTo>
                <a:lnTo>
                  <a:pt x="375487" y="38011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6101" y="5373899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5" h="430529">
                <a:moveTo>
                  <a:pt x="560223" y="249288"/>
                </a:moveTo>
                <a:lnTo>
                  <a:pt x="534809" y="249288"/>
                </a:lnTo>
                <a:lnTo>
                  <a:pt x="541362" y="424954"/>
                </a:lnTo>
                <a:lnTo>
                  <a:pt x="546988" y="430339"/>
                </a:lnTo>
                <a:lnTo>
                  <a:pt x="554100" y="430339"/>
                </a:lnTo>
                <a:lnTo>
                  <a:pt x="561276" y="430072"/>
                </a:lnTo>
                <a:lnTo>
                  <a:pt x="566750" y="424179"/>
                </a:lnTo>
                <a:lnTo>
                  <a:pt x="560223" y="249288"/>
                </a:lnTo>
                <a:close/>
              </a:path>
              <a:path w="567055" h="430529">
                <a:moveTo>
                  <a:pt x="389441" y="139712"/>
                </a:moveTo>
                <a:lnTo>
                  <a:pt x="364045" y="139712"/>
                </a:lnTo>
                <a:lnTo>
                  <a:pt x="363639" y="323418"/>
                </a:lnTo>
                <a:lnTo>
                  <a:pt x="365975" y="327558"/>
                </a:lnTo>
                <a:lnTo>
                  <a:pt x="373633" y="332181"/>
                </a:lnTo>
                <a:lnTo>
                  <a:pt x="378383" y="332270"/>
                </a:lnTo>
                <a:lnTo>
                  <a:pt x="443313" y="297840"/>
                </a:lnTo>
                <a:lnTo>
                  <a:pt x="389102" y="297840"/>
                </a:lnTo>
                <a:lnTo>
                  <a:pt x="389441" y="139712"/>
                </a:lnTo>
                <a:close/>
              </a:path>
              <a:path w="567055" h="430529">
                <a:moveTo>
                  <a:pt x="544639" y="215315"/>
                </a:moveTo>
                <a:lnTo>
                  <a:pt x="389102" y="297840"/>
                </a:lnTo>
                <a:lnTo>
                  <a:pt x="443313" y="297840"/>
                </a:lnTo>
                <a:lnTo>
                  <a:pt x="534809" y="249288"/>
                </a:lnTo>
                <a:lnTo>
                  <a:pt x="560223" y="249288"/>
                </a:lnTo>
                <a:lnTo>
                  <a:pt x="559269" y="223735"/>
                </a:lnTo>
                <a:lnTo>
                  <a:pt x="556869" y="219760"/>
                </a:lnTo>
                <a:lnTo>
                  <a:pt x="549300" y="215391"/>
                </a:lnTo>
                <a:lnTo>
                  <a:pt x="544639" y="215315"/>
                </a:lnTo>
                <a:close/>
              </a:path>
              <a:path w="567055" h="430529">
                <a:moveTo>
                  <a:pt x="190886" y="34226"/>
                </a:moveTo>
                <a:lnTo>
                  <a:pt x="165417" y="34226"/>
                </a:lnTo>
                <a:lnTo>
                  <a:pt x="178371" y="224320"/>
                </a:lnTo>
                <a:lnTo>
                  <a:pt x="180835" y="228193"/>
                </a:lnTo>
                <a:lnTo>
                  <a:pt x="188417" y="232371"/>
                </a:lnTo>
                <a:lnTo>
                  <a:pt x="193025" y="232371"/>
                </a:lnTo>
                <a:lnTo>
                  <a:pt x="255399" y="198577"/>
                </a:lnTo>
                <a:lnTo>
                  <a:pt x="202082" y="198577"/>
                </a:lnTo>
                <a:lnTo>
                  <a:pt x="190886" y="34226"/>
                </a:lnTo>
                <a:close/>
              </a:path>
              <a:path w="567055" h="430529">
                <a:moveTo>
                  <a:pt x="374688" y="105067"/>
                </a:moveTo>
                <a:lnTo>
                  <a:pt x="202082" y="198577"/>
                </a:lnTo>
                <a:lnTo>
                  <a:pt x="255399" y="198577"/>
                </a:lnTo>
                <a:lnTo>
                  <a:pt x="364045" y="139712"/>
                </a:lnTo>
                <a:lnTo>
                  <a:pt x="389441" y="139712"/>
                </a:lnTo>
                <a:lnTo>
                  <a:pt x="389496" y="113918"/>
                </a:lnTo>
                <a:lnTo>
                  <a:pt x="387146" y="109766"/>
                </a:lnTo>
                <a:lnTo>
                  <a:pt x="379437" y="105168"/>
                </a:lnTo>
                <a:lnTo>
                  <a:pt x="374688" y="105067"/>
                </a:lnTo>
                <a:close/>
              </a:path>
              <a:path w="567055" h="430529">
                <a:moveTo>
                  <a:pt x="178904" y="0"/>
                </a:moveTo>
                <a:lnTo>
                  <a:pt x="174282" y="38"/>
                </a:lnTo>
                <a:lnTo>
                  <a:pt x="2146" y="97243"/>
                </a:lnTo>
                <a:lnTo>
                  <a:pt x="0" y="105003"/>
                </a:lnTo>
                <a:lnTo>
                  <a:pt x="6908" y="117220"/>
                </a:lnTo>
                <a:lnTo>
                  <a:pt x="14655" y="119367"/>
                </a:lnTo>
                <a:lnTo>
                  <a:pt x="165417" y="34226"/>
                </a:lnTo>
                <a:lnTo>
                  <a:pt x="190886" y="34226"/>
                </a:lnTo>
                <a:lnTo>
                  <a:pt x="189102" y="8039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9795" y="6324408"/>
            <a:ext cx="271780" cy="76835"/>
          </a:xfrm>
          <a:custGeom>
            <a:avLst/>
            <a:gdLst/>
            <a:ahLst/>
            <a:cxnLst/>
            <a:rect l="l" t="t" r="r" b="b"/>
            <a:pathLst>
              <a:path w="271780" h="76835">
                <a:moveTo>
                  <a:pt x="0" y="0"/>
                </a:moveTo>
                <a:lnTo>
                  <a:pt x="1992" y="32814"/>
                </a:lnTo>
                <a:lnTo>
                  <a:pt x="3889" y="64744"/>
                </a:lnTo>
                <a:lnTo>
                  <a:pt x="4653" y="76391"/>
                </a:lnTo>
                <a:lnTo>
                  <a:pt x="113006" y="76391"/>
                </a:lnTo>
                <a:lnTo>
                  <a:pt x="101039" y="67635"/>
                </a:lnTo>
                <a:lnTo>
                  <a:pt x="88776" y="59272"/>
                </a:lnTo>
                <a:lnTo>
                  <a:pt x="63995" y="42887"/>
                </a:lnTo>
                <a:lnTo>
                  <a:pt x="0" y="0"/>
                </a:lnTo>
                <a:close/>
              </a:path>
              <a:path w="271780" h="76835">
                <a:moveTo>
                  <a:pt x="271449" y="31089"/>
                </a:moveTo>
                <a:lnTo>
                  <a:pt x="264820" y="33147"/>
                </a:lnTo>
                <a:lnTo>
                  <a:pt x="260553" y="34188"/>
                </a:lnTo>
                <a:lnTo>
                  <a:pt x="200521" y="57619"/>
                </a:lnTo>
                <a:lnTo>
                  <a:pt x="172628" y="68699"/>
                </a:lnTo>
                <a:lnTo>
                  <a:pt x="153929" y="76391"/>
                </a:lnTo>
                <a:lnTo>
                  <a:pt x="259538" y="76391"/>
                </a:lnTo>
                <a:lnTo>
                  <a:pt x="264378" y="57611"/>
                </a:lnTo>
                <a:lnTo>
                  <a:pt x="271449" y="3108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9373" y="2138293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30" h="364489">
                <a:moveTo>
                  <a:pt x="417559" y="0"/>
                </a:moveTo>
                <a:lnTo>
                  <a:pt x="370229" y="466"/>
                </a:lnTo>
                <a:lnTo>
                  <a:pt x="322567" y="6611"/>
                </a:lnTo>
                <a:lnTo>
                  <a:pt x="273437" y="19177"/>
                </a:lnTo>
                <a:lnTo>
                  <a:pt x="226995" y="37509"/>
                </a:lnTo>
                <a:lnTo>
                  <a:pt x="183640" y="61193"/>
                </a:lnTo>
                <a:lnTo>
                  <a:pt x="143770" y="89817"/>
                </a:lnTo>
                <a:lnTo>
                  <a:pt x="107781" y="122965"/>
                </a:lnTo>
                <a:lnTo>
                  <a:pt x="76073" y="160225"/>
                </a:lnTo>
                <a:lnTo>
                  <a:pt x="49043" y="201181"/>
                </a:lnTo>
                <a:lnTo>
                  <a:pt x="27088" y="245421"/>
                </a:lnTo>
                <a:lnTo>
                  <a:pt x="10608" y="292530"/>
                </a:lnTo>
                <a:lnTo>
                  <a:pt x="0" y="342094"/>
                </a:lnTo>
                <a:lnTo>
                  <a:pt x="395" y="349653"/>
                </a:lnTo>
                <a:lnTo>
                  <a:pt x="17932" y="363951"/>
                </a:lnTo>
                <a:lnTo>
                  <a:pt x="28143" y="363951"/>
                </a:lnTo>
                <a:lnTo>
                  <a:pt x="36283" y="357157"/>
                </a:lnTo>
                <a:lnTo>
                  <a:pt x="37693" y="347708"/>
                </a:lnTo>
                <a:lnTo>
                  <a:pt x="48692" y="297990"/>
                </a:lnTo>
                <a:lnTo>
                  <a:pt x="66205" y="251068"/>
                </a:lnTo>
                <a:lnTo>
                  <a:pt x="89736" y="207454"/>
                </a:lnTo>
                <a:lnTo>
                  <a:pt x="118793" y="167664"/>
                </a:lnTo>
                <a:lnTo>
                  <a:pt x="152880" y="132210"/>
                </a:lnTo>
                <a:lnTo>
                  <a:pt x="191504" y="101606"/>
                </a:lnTo>
                <a:lnTo>
                  <a:pt x="234171" y="76367"/>
                </a:lnTo>
                <a:lnTo>
                  <a:pt x="280385" y="57007"/>
                </a:lnTo>
                <a:lnTo>
                  <a:pt x="329653" y="44038"/>
                </a:lnTo>
                <a:lnTo>
                  <a:pt x="377591" y="38195"/>
                </a:lnTo>
                <a:lnTo>
                  <a:pt x="568215" y="38195"/>
                </a:lnTo>
                <a:lnTo>
                  <a:pt x="553197" y="30833"/>
                </a:lnTo>
                <a:lnTo>
                  <a:pt x="509480" y="15366"/>
                </a:lnTo>
                <a:lnTo>
                  <a:pt x="464122" y="5027"/>
                </a:lnTo>
                <a:lnTo>
                  <a:pt x="417559" y="0"/>
                </a:lnTo>
                <a:close/>
              </a:path>
              <a:path w="735330" h="364489">
                <a:moveTo>
                  <a:pt x="568215" y="38195"/>
                </a:moveTo>
                <a:lnTo>
                  <a:pt x="377591" y="38195"/>
                </a:lnTo>
                <a:lnTo>
                  <a:pt x="425098" y="38668"/>
                </a:lnTo>
                <a:lnTo>
                  <a:pt x="471635" y="45229"/>
                </a:lnTo>
                <a:lnTo>
                  <a:pt x="516660" y="57653"/>
                </a:lnTo>
                <a:lnTo>
                  <a:pt x="559632" y="75714"/>
                </a:lnTo>
                <a:lnTo>
                  <a:pt x="600011" y="99184"/>
                </a:lnTo>
                <a:lnTo>
                  <a:pt x="637255" y="127838"/>
                </a:lnTo>
                <a:lnTo>
                  <a:pt x="670824" y="161449"/>
                </a:lnTo>
                <a:lnTo>
                  <a:pt x="700176" y="199791"/>
                </a:lnTo>
                <a:lnTo>
                  <a:pt x="705523" y="205128"/>
                </a:lnTo>
                <a:lnTo>
                  <a:pt x="712274" y="207901"/>
                </a:lnTo>
                <a:lnTo>
                  <a:pt x="719580" y="207944"/>
                </a:lnTo>
                <a:lnTo>
                  <a:pt x="726592" y="205087"/>
                </a:lnTo>
                <a:lnTo>
                  <a:pt x="731936" y="199732"/>
                </a:lnTo>
                <a:lnTo>
                  <a:pt x="734712" y="192979"/>
                </a:lnTo>
                <a:lnTo>
                  <a:pt x="734752" y="185675"/>
                </a:lnTo>
                <a:lnTo>
                  <a:pt x="731888" y="178671"/>
                </a:lnTo>
                <a:lnTo>
                  <a:pt x="702924" y="140314"/>
                </a:lnTo>
                <a:lnTo>
                  <a:pt x="670137" y="106169"/>
                </a:lnTo>
                <a:lnTo>
                  <a:pt x="633884" y="76367"/>
                </a:lnTo>
                <a:lnTo>
                  <a:pt x="594837" y="51245"/>
                </a:lnTo>
                <a:lnTo>
                  <a:pt x="568215" y="3819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4251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4" h="179069">
                <a:moveTo>
                  <a:pt x="231133" y="0"/>
                </a:moveTo>
                <a:lnTo>
                  <a:pt x="183974" y="5881"/>
                </a:lnTo>
                <a:lnTo>
                  <a:pt x="138715" y="20375"/>
                </a:lnTo>
                <a:lnTo>
                  <a:pt x="97070" y="42790"/>
                </a:lnTo>
                <a:lnTo>
                  <a:pt x="59855" y="72473"/>
                </a:lnTo>
                <a:lnTo>
                  <a:pt x="27888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705" y="174791"/>
                </a:lnTo>
                <a:lnTo>
                  <a:pt x="36045" y="168123"/>
                </a:lnTo>
                <a:lnTo>
                  <a:pt x="64761" y="123341"/>
                </a:lnTo>
                <a:lnTo>
                  <a:pt x="101267" y="86843"/>
                </a:lnTo>
                <a:lnTo>
                  <a:pt x="144196" y="59728"/>
                </a:lnTo>
                <a:lnTo>
                  <a:pt x="192178" y="43092"/>
                </a:lnTo>
                <a:lnTo>
                  <a:pt x="242709" y="38015"/>
                </a:lnTo>
                <a:lnTo>
                  <a:pt x="375493" y="38015"/>
                </a:lnTo>
                <a:lnTo>
                  <a:pt x="368853" y="33598"/>
                </a:lnTo>
                <a:lnTo>
                  <a:pt x="324588" y="14107"/>
                </a:lnTo>
                <a:lnTo>
                  <a:pt x="278343" y="2824"/>
                </a:lnTo>
                <a:lnTo>
                  <a:pt x="231133" y="0"/>
                </a:lnTo>
                <a:close/>
              </a:path>
              <a:path w="417194" h="179069">
                <a:moveTo>
                  <a:pt x="375493" y="38015"/>
                </a:moveTo>
                <a:lnTo>
                  <a:pt x="242709" y="38015"/>
                </a:lnTo>
                <a:lnTo>
                  <a:pt x="293058" y="44565"/>
                </a:lnTo>
                <a:lnTo>
                  <a:pt x="341526" y="62326"/>
                </a:lnTo>
                <a:lnTo>
                  <a:pt x="386412" y="90882"/>
                </a:lnTo>
                <a:lnTo>
                  <a:pt x="393146" y="94322"/>
                </a:lnTo>
                <a:lnTo>
                  <a:pt x="400427" y="94895"/>
                </a:lnTo>
                <a:lnTo>
                  <a:pt x="407393" y="92697"/>
                </a:lnTo>
                <a:lnTo>
                  <a:pt x="413184" y="87821"/>
                </a:lnTo>
                <a:lnTo>
                  <a:pt x="416622" y="81088"/>
                </a:lnTo>
                <a:lnTo>
                  <a:pt x="417192" y="73807"/>
                </a:lnTo>
                <a:lnTo>
                  <a:pt x="414993" y="66840"/>
                </a:lnTo>
                <a:lnTo>
                  <a:pt x="410123" y="61050"/>
                </a:lnTo>
                <a:lnTo>
                  <a:pt x="375493" y="3801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749" y="0"/>
            <a:ext cx="2043427" cy="2127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8063" y="362305"/>
            <a:ext cx="1614170" cy="1482090"/>
          </a:xfrm>
          <a:custGeom>
            <a:avLst/>
            <a:gdLst/>
            <a:ahLst/>
            <a:cxnLst/>
            <a:rect l="l" t="t" r="r" b="b"/>
            <a:pathLst>
              <a:path w="1614170" h="1482089">
                <a:moveTo>
                  <a:pt x="1395356" y="1373351"/>
                </a:moveTo>
                <a:lnTo>
                  <a:pt x="1389456" y="1374842"/>
                </a:lnTo>
                <a:lnTo>
                  <a:pt x="1384401" y="1378623"/>
                </a:lnTo>
                <a:lnTo>
                  <a:pt x="1381213" y="1384063"/>
                </a:lnTo>
                <a:lnTo>
                  <a:pt x="1380386" y="1390094"/>
                </a:lnTo>
                <a:lnTo>
                  <a:pt x="1381881" y="1395996"/>
                </a:lnTo>
                <a:lnTo>
                  <a:pt x="1416829" y="1426278"/>
                </a:lnTo>
                <a:lnTo>
                  <a:pt x="1449968" y="1448020"/>
                </a:lnTo>
                <a:lnTo>
                  <a:pt x="1484960" y="1466207"/>
                </a:lnTo>
                <a:lnTo>
                  <a:pt x="1521688" y="1480769"/>
                </a:lnTo>
                <a:lnTo>
                  <a:pt x="1525104" y="1481620"/>
                </a:lnTo>
                <a:lnTo>
                  <a:pt x="1533410" y="1481620"/>
                </a:lnTo>
                <a:lnTo>
                  <a:pt x="1539582" y="1477441"/>
                </a:lnTo>
                <a:lnTo>
                  <a:pt x="1541818" y="1470837"/>
                </a:lnTo>
                <a:lnTo>
                  <a:pt x="1542621" y="1464583"/>
                </a:lnTo>
                <a:lnTo>
                  <a:pt x="1541019" y="1458709"/>
                </a:lnTo>
                <a:lnTo>
                  <a:pt x="1537333" y="1453864"/>
                </a:lnTo>
                <a:lnTo>
                  <a:pt x="1531886" y="1450695"/>
                </a:lnTo>
                <a:lnTo>
                  <a:pt x="1498141" y="1437314"/>
                </a:lnTo>
                <a:lnTo>
                  <a:pt x="1465975" y="1420588"/>
                </a:lnTo>
                <a:lnTo>
                  <a:pt x="1435497" y="1400583"/>
                </a:lnTo>
                <a:lnTo>
                  <a:pt x="1406817" y="1377365"/>
                </a:lnTo>
                <a:lnTo>
                  <a:pt x="1401384" y="1374181"/>
                </a:lnTo>
                <a:lnTo>
                  <a:pt x="1395356" y="1373351"/>
                </a:lnTo>
                <a:close/>
              </a:path>
              <a:path w="1614170" h="1482089">
                <a:moveTo>
                  <a:pt x="28562" y="1119835"/>
                </a:moveTo>
                <a:lnTo>
                  <a:pt x="13651" y="1171547"/>
                </a:lnTo>
                <a:lnTo>
                  <a:pt x="8821" y="1209362"/>
                </a:lnTo>
                <a:lnTo>
                  <a:pt x="4527" y="1247736"/>
                </a:lnTo>
                <a:lnTo>
                  <a:pt x="787" y="1286535"/>
                </a:lnTo>
                <a:lnTo>
                  <a:pt x="0" y="1295273"/>
                </a:lnTo>
                <a:lnTo>
                  <a:pt x="6464" y="1302981"/>
                </a:lnTo>
                <a:lnTo>
                  <a:pt x="15189" y="1303756"/>
                </a:lnTo>
                <a:lnTo>
                  <a:pt x="16128" y="1303820"/>
                </a:lnTo>
                <a:lnTo>
                  <a:pt x="24739" y="1303820"/>
                </a:lnTo>
                <a:lnTo>
                  <a:pt x="31673" y="1297609"/>
                </a:lnTo>
                <a:lnTo>
                  <a:pt x="32410" y="1289354"/>
                </a:lnTo>
                <a:lnTo>
                  <a:pt x="36105" y="1251045"/>
                </a:lnTo>
                <a:lnTo>
                  <a:pt x="40343" y="1213165"/>
                </a:lnTo>
                <a:lnTo>
                  <a:pt x="45106" y="1175845"/>
                </a:lnTo>
                <a:lnTo>
                  <a:pt x="50380" y="1139215"/>
                </a:lnTo>
                <a:lnTo>
                  <a:pt x="51701" y="1130541"/>
                </a:lnTo>
                <a:lnTo>
                  <a:pt x="45758" y="1122451"/>
                </a:lnTo>
                <a:lnTo>
                  <a:pt x="28562" y="1119835"/>
                </a:lnTo>
                <a:close/>
              </a:path>
              <a:path w="1614170" h="1482089">
                <a:moveTo>
                  <a:pt x="1246758" y="1114399"/>
                </a:moveTo>
                <a:lnTo>
                  <a:pt x="1229702" y="1118247"/>
                </a:lnTo>
                <a:lnTo>
                  <a:pt x="1224330" y="1126756"/>
                </a:lnTo>
                <a:lnTo>
                  <a:pt x="1226286" y="1135303"/>
                </a:lnTo>
                <a:lnTo>
                  <a:pt x="1236438" y="1172627"/>
                </a:lnTo>
                <a:lnTo>
                  <a:pt x="1249829" y="1209322"/>
                </a:lnTo>
                <a:lnTo>
                  <a:pt x="1266405" y="1245260"/>
                </a:lnTo>
                <a:lnTo>
                  <a:pt x="1286116" y="1280312"/>
                </a:lnTo>
                <a:lnTo>
                  <a:pt x="1294307" y="1287868"/>
                </a:lnTo>
                <a:lnTo>
                  <a:pt x="1302486" y="1287868"/>
                </a:lnTo>
                <a:lnTo>
                  <a:pt x="1315330" y="1269604"/>
                </a:lnTo>
                <a:lnTo>
                  <a:pt x="1313154" y="1263688"/>
                </a:lnTo>
                <a:lnTo>
                  <a:pt x="1294725" y="1230913"/>
                </a:lnTo>
                <a:lnTo>
                  <a:pt x="1279228" y="1197341"/>
                </a:lnTo>
                <a:lnTo>
                  <a:pt x="1266714" y="1163091"/>
                </a:lnTo>
                <a:lnTo>
                  <a:pt x="1257236" y="1128280"/>
                </a:lnTo>
                <a:lnTo>
                  <a:pt x="1255306" y="1119733"/>
                </a:lnTo>
                <a:lnTo>
                  <a:pt x="1246758" y="1114399"/>
                </a:lnTo>
                <a:close/>
              </a:path>
              <a:path w="1614170" h="1482089">
                <a:moveTo>
                  <a:pt x="99479" y="822718"/>
                </a:moveTo>
                <a:lnTo>
                  <a:pt x="76860" y="871533"/>
                </a:lnTo>
                <a:lnTo>
                  <a:pt x="66406" y="908259"/>
                </a:lnTo>
                <a:lnTo>
                  <a:pt x="56607" y="945709"/>
                </a:lnTo>
                <a:lnTo>
                  <a:pt x="47497" y="983754"/>
                </a:lnTo>
                <a:lnTo>
                  <a:pt x="45554" y="992301"/>
                </a:lnTo>
                <a:lnTo>
                  <a:pt x="50901" y="1000810"/>
                </a:lnTo>
                <a:lnTo>
                  <a:pt x="60629" y="1003046"/>
                </a:lnTo>
                <a:lnTo>
                  <a:pt x="61823" y="1003173"/>
                </a:lnTo>
                <a:lnTo>
                  <a:pt x="70230" y="1003173"/>
                </a:lnTo>
                <a:lnTo>
                  <a:pt x="76771" y="998181"/>
                </a:lnTo>
                <a:lnTo>
                  <a:pt x="78460" y="990828"/>
                </a:lnTo>
                <a:lnTo>
                  <a:pt x="87403" y="953449"/>
                </a:lnTo>
                <a:lnTo>
                  <a:pt x="97026" y="916663"/>
                </a:lnTo>
                <a:lnTo>
                  <a:pt x="107294" y="880596"/>
                </a:lnTo>
                <a:lnTo>
                  <a:pt x="118173" y="845375"/>
                </a:lnTo>
                <a:lnTo>
                  <a:pt x="120853" y="837031"/>
                </a:lnTo>
                <a:lnTo>
                  <a:pt x="116255" y="828090"/>
                </a:lnTo>
                <a:lnTo>
                  <a:pt x="99479" y="822718"/>
                </a:lnTo>
                <a:close/>
              </a:path>
              <a:path w="1614170" h="1482089">
                <a:moveTo>
                  <a:pt x="1269680" y="816975"/>
                </a:moveTo>
                <a:lnTo>
                  <a:pt x="1241994" y="865599"/>
                </a:lnTo>
                <a:lnTo>
                  <a:pt x="1231245" y="903743"/>
                </a:lnTo>
                <a:lnTo>
                  <a:pt x="1223183" y="941474"/>
                </a:lnTo>
                <a:lnTo>
                  <a:pt x="1216901" y="987374"/>
                </a:lnTo>
                <a:lnTo>
                  <a:pt x="1223200" y="995197"/>
                </a:lnTo>
                <a:lnTo>
                  <a:pt x="1231925" y="996137"/>
                </a:lnTo>
                <a:lnTo>
                  <a:pt x="1233081" y="996238"/>
                </a:lnTo>
                <a:lnTo>
                  <a:pt x="1241653" y="996238"/>
                </a:lnTo>
                <a:lnTo>
                  <a:pt x="1248537" y="990193"/>
                </a:lnTo>
                <a:lnTo>
                  <a:pt x="1249413" y="982052"/>
                </a:lnTo>
                <a:lnTo>
                  <a:pt x="1254469" y="946893"/>
                </a:lnTo>
                <a:lnTo>
                  <a:pt x="1262113" y="911166"/>
                </a:lnTo>
                <a:lnTo>
                  <a:pt x="1272319" y="874998"/>
                </a:lnTo>
                <a:lnTo>
                  <a:pt x="1285062" y="838517"/>
                </a:lnTo>
                <a:lnTo>
                  <a:pt x="1286097" y="832298"/>
                </a:lnTo>
                <a:lnTo>
                  <a:pt x="1284716" y="826368"/>
                </a:lnTo>
                <a:lnTo>
                  <a:pt x="1281215" y="821388"/>
                </a:lnTo>
                <a:lnTo>
                  <a:pt x="1275892" y="818019"/>
                </a:lnTo>
                <a:lnTo>
                  <a:pt x="1269680" y="816975"/>
                </a:lnTo>
                <a:close/>
              </a:path>
              <a:path w="1614170" h="1482089">
                <a:moveTo>
                  <a:pt x="227553" y="546774"/>
                </a:moveTo>
                <a:lnTo>
                  <a:pt x="193196" y="587431"/>
                </a:lnTo>
                <a:lnTo>
                  <a:pt x="175342" y="621374"/>
                </a:lnTo>
                <a:lnTo>
                  <a:pt x="158298" y="656205"/>
                </a:lnTo>
                <a:lnTo>
                  <a:pt x="142125" y="691807"/>
                </a:lnTo>
                <a:lnTo>
                  <a:pt x="140798" y="697964"/>
                </a:lnTo>
                <a:lnTo>
                  <a:pt x="141897" y="703949"/>
                </a:lnTo>
                <a:lnTo>
                  <a:pt x="145158" y="709089"/>
                </a:lnTo>
                <a:lnTo>
                  <a:pt x="150317" y="712711"/>
                </a:lnTo>
                <a:lnTo>
                  <a:pt x="152387" y="713613"/>
                </a:lnTo>
                <a:lnTo>
                  <a:pt x="154546" y="714044"/>
                </a:lnTo>
                <a:lnTo>
                  <a:pt x="162788" y="714044"/>
                </a:lnTo>
                <a:lnTo>
                  <a:pt x="168617" y="710488"/>
                </a:lnTo>
                <a:lnTo>
                  <a:pt x="171221" y="704519"/>
                </a:lnTo>
                <a:lnTo>
                  <a:pt x="187008" y="669768"/>
                </a:lnTo>
                <a:lnTo>
                  <a:pt x="203641" y="635774"/>
                </a:lnTo>
                <a:lnTo>
                  <a:pt x="221059" y="602657"/>
                </a:lnTo>
                <a:lnTo>
                  <a:pt x="239204" y="570534"/>
                </a:lnTo>
                <a:lnTo>
                  <a:pt x="241249" y="564571"/>
                </a:lnTo>
                <a:lnTo>
                  <a:pt x="240861" y="558499"/>
                </a:lnTo>
                <a:lnTo>
                  <a:pt x="238225" y="553016"/>
                </a:lnTo>
                <a:lnTo>
                  <a:pt x="233527" y="548817"/>
                </a:lnTo>
                <a:lnTo>
                  <a:pt x="227553" y="546774"/>
                </a:lnTo>
                <a:close/>
              </a:path>
              <a:path w="1614170" h="1482089">
                <a:moveTo>
                  <a:pt x="1425513" y="556863"/>
                </a:moveTo>
                <a:lnTo>
                  <a:pt x="1390068" y="593530"/>
                </a:lnTo>
                <a:lnTo>
                  <a:pt x="1366753" y="624878"/>
                </a:lnTo>
                <a:lnTo>
                  <a:pt x="1344912" y="656492"/>
                </a:lnTo>
                <a:lnTo>
                  <a:pt x="1322454" y="694178"/>
                </a:lnTo>
                <a:lnTo>
                  <a:pt x="1322714" y="700254"/>
                </a:lnTo>
                <a:lnTo>
                  <a:pt x="1325237" y="705789"/>
                </a:lnTo>
                <a:lnTo>
                  <a:pt x="1329855" y="710082"/>
                </a:lnTo>
                <a:lnTo>
                  <a:pt x="1332445" y="711669"/>
                </a:lnTo>
                <a:lnTo>
                  <a:pt x="1335316" y="712419"/>
                </a:lnTo>
                <a:lnTo>
                  <a:pt x="1343469" y="712419"/>
                </a:lnTo>
                <a:lnTo>
                  <a:pt x="1348689" y="709726"/>
                </a:lnTo>
                <a:lnTo>
                  <a:pt x="1351686" y="704837"/>
                </a:lnTo>
                <a:lnTo>
                  <a:pt x="1371378" y="674010"/>
                </a:lnTo>
                <a:lnTo>
                  <a:pt x="1392589" y="643321"/>
                </a:lnTo>
                <a:lnTo>
                  <a:pt x="1415244" y="612875"/>
                </a:lnTo>
                <a:lnTo>
                  <a:pt x="1439265" y="582777"/>
                </a:lnTo>
                <a:lnTo>
                  <a:pt x="1442239" y="577220"/>
                </a:lnTo>
                <a:lnTo>
                  <a:pt x="1442827" y="571163"/>
                </a:lnTo>
                <a:lnTo>
                  <a:pt x="1441101" y="565325"/>
                </a:lnTo>
                <a:lnTo>
                  <a:pt x="1437132" y="560425"/>
                </a:lnTo>
                <a:lnTo>
                  <a:pt x="1431569" y="557451"/>
                </a:lnTo>
                <a:lnTo>
                  <a:pt x="1425513" y="556863"/>
                </a:lnTo>
                <a:close/>
              </a:path>
              <a:path w="1614170" h="1482089">
                <a:moveTo>
                  <a:pt x="1613936" y="416624"/>
                </a:moveTo>
                <a:lnTo>
                  <a:pt x="1564456" y="435468"/>
                </a:lnTo>
                <a:lnTo>
                  <a:pt x="1528013" y="450862"/>
                </a:lnTo>
                <a:lnTo>
                  <a:pt x="1518520" y="465619"/>
                </a:lnTo>
                <a:lnTo>
                  <a:pt x="1519859" y="471779"/>
                </a:lnTo>
                <a:lnTo>
                  <a:pt x="1522476" y="477735"/>
                </a:lnTo>
                <a:lnTo>
                  <a:pt x="1528292" y="481279"/>
                </a:lnTo>
                <a:lnTo>
                  <a:pt x="1536522" y="481279"/>
                </a:lnTo>
                <a:lnTo>
                  <a:pt x="1538693" y="480847"/>
                </a:lnTo>
                <a:lnTo>
                  <a:pt x="1540764" y="479933"/>
                </a:lnTo>
                <a:lnTo>
                  <a:pt x="1576358" y="464905"/>
                </a:lnTo>
                <a:lnTo>
                  <a:pt x="1611795" y="451096"/>
                </a:lnTo>
                <a:lnTo>
                  <a:pt x="1613936" y="450332"/>
                </a:lnTo>
                <a:lnTo>
                  <a:pt x="1613936" y="416624"/>
                </a:lnTo>
                <a:close/>
              </a:path>
              <a:path w="1614170" h="1482089">
                <a:moveTo>
                  <a:pt x="412953" y="307738"/>
                </a:moveTo>
                <a:lnTo>
                  <a:pt x="374468" y="339143"/>
                </a:lnTo>
                <a:lnTo>
                  <a:pt x="348114" y="367318"/>
                </a:lnTo>
                <a:lnTo>
                  <a:pt x="322668" y="396565"/>
                </a:lnTo>
                <a:lnTo>
                  <a:pt x="298221" y="426783"/>
                </a:lnTo>
                <a:lnTo>
                  <a:pt x="294973" y="438492"/>
                </a:lnTo>
                <a:lnTo>
                  <a:pt x="296856" y="444278"/>
                </a:lnTo>
                <a:lnTo>
                  <a:pt x="300964" y="449059"/>
                </a:lnTo>
                <a:lnTo>
                  <a:pt x="303872" y="451319"/>
                </a:lnTo>
                <a:lnTo>
                  <a:pt x="307301" y="452424"/>
                </a:lnTo>
                <a:lnTo>
                  <a:pt x="315442" y="452424"/>
                </a:lnTo>
                <a:lnTo>
                  <a:pt x="320116" y="450329"/>
                </a:lnTo>
                <a:lnTo>
                  <a:pt x="323240" y="446316"/>
                </a:lnTo>
                <a:lnTo>
                  <a:pt x="346979" y="416983"/>
                </a:lnTo>
                <a:lnTo>
                  <a:pt x="371675" y="388600"/>
                </a:lnTo>
                <a:lnTo>
                  <a:pt x="397242" y="361266"/>
                </a:lnTo>
                <a:lnTo>
                  <a:pt x="423595" y="335076"/>
                </a:lnTo>
                <a:lnTo>
                  <a:pt x="427191" y="329898"/>
                </a:lnTo>
                <a:lnTo>
                  <a:pt x="428480" y="323950"/>
                </a:lnTo>
                <a:lnTo>
                  <a:pt x="427448" y="317951"/>
                </a:lnTo>
                <a:lnTo>
                  <a:pt x="424078" y="312623"/>
                </a:lnTo>
                <a:lnTo>
                  <a:pt x="418900" y="309024"/>
                </a:lnTo>
                <a:lnTo>
                  <a:pt x="412953" y="307738"/>
                </a:lnTo>
                <a:close/>
              </a:path>
              <a:path w="1614170" h="1482089">
                <a:moveTo>
                  <a:pt x="659319" y="132563"/>
                </a:moveTo>
                <a:lnTo>
                  <a:pt x="618914" y="152444"/>
                </a:lnTo>
                <a:lnTo>
                  <a:pt x="585328" y="171827"/>
                </a:lnTo>
                <a:lnTo>
                  <a:pt x="552597" y="192330"/>
                </a:lnTo>
                <a:lnTo>
                  <a:pt x="520839" y="213880"/>
                </a:lnTo>
                <a:lnTo>
                  <a:pt x="514346" y="224151"/>
                </a:lnTo>
                <a:lnTo>
                  <a:pt x="514478" y="230236"/>
                </a:lnTo>
                <a:lnTo>
                  <a:pt x="517016" y="236004"/>
                </a:lnTo>
                <a:lnTo>
                  <a:pt x="520115" y="240385"/>
                </a:lnTo>
                <a:lnTo>
                  <a:pt x="525017" y="242722"/>
                </a:lnTo>
                <a:lnTo>
                  <a:pt x="533171" y="242722"/>
                </a:lnTo>
                <a:lnTo>
                  <a:pt x="536359" y="241782"/>
                </a:lnTo>
                <a:lnTo>
                  <a:pt x="539140" y="239814"/>
                </a:lnTo>
                <a:lnTo>
                  <a:pt x="569954" y="218908"/>
                </a:lnTo>
                <a:lnTo>
                  <a:pt x="601706" y="199020"/>
                </a:lnTo>
                <a:lnTo>
                  <a:pt x="634288" y="180215"/>
                </a:lnTo>
                <a:lnTo>
                  <a:pt x="667588" y="162560"/>
                </a:lnTo>
                <a:lnTo>
                  <a:pt x="672537" y="158654"/>
                </a:lnTo>
                <a:lnTo>
                  <a:pt x="675500" y="153339"/>
                </a:lnTo>
                <a:lnTo>
                  <a:pt x="676253" y="147300"/>
                </a:lnTo>
                <a:lnTo>
                  <a:pt x="674573" y="141224"/>
                </a:lnTo>
                <a:lnTo>
                  <a:pt x="670669" y="136275"/>
                </a:lnTo>
                <a:lnTo>
                  <a:pt x="665357" y="133313"/>
                </a:lnTo>
                <a:lnTo>
                  <a:pt x="659319" y="132563"/>
                </a:lnTo>
                <a:close/>
              </a:path>
              <a:path w="1614170" h="1482089">
                <a:moveTo>
                  <a:pt x="952601" y="30645"/>
                </a:moveTo>
                <a:lnTo>
                  <a:pt x="905904" y="41354"/>
                </a:lnTo>
                <a:lnTo>
                  <a:pt x="868351" y="51225"/>
                </a:lnTo>
                <a:lnTo>
                  <a:pt x="831477" y="62125"/>
                </a:lnTo>
                <a:lnTo>
                  <a:pt x="789986" y="77224"/>
                </a:lnTo>
                <a:lnTo>
                  <a:pt x="784776" y="87976"/>
                </a:lnTo>
                <a:lnTo>
                  <a:pt x="785621" y="94221"/>
                </a:lnTo>
                <a:lnTo>
                  <a:pt x="787907" y="100787"/>
                </a:lnTo>
                <a:lnTo>
                  <a:pt x="794042" y="104889"/>
                </a:lnTo>
                <a:lnTo>
                  <a:pt x="802347" y="104889"/>
                </a:lnTo>
                <a:lnTo>
                  <a:pt x="804100" y="104609"/>
                </a:lnTo>
                <a:lnTo>
                  <a:pt x="805827" y="104013"/>
                </a:lnTo>
                <a:lnTo>
                  <a:pt x="840977" y="92424"/>
                </a:lnTo>
                <a:lnTo>
                  <a:pt x="876923" y="81800"/>
                </a:lnTo>
                <a:lnTo>
                  <a:pt x="913539" y="72176"/>
                </a:lnTo>
                <a:lnTo>
                  <a:pt x="950696" y="63588"/>
                </a:lnTo>
                <a:lnTo>
                  <a:pt x="959269" y="61734"/>
                </a:lnTo>
                <a:lnTo>
                  <a:pt x="964717" y="53289"/>
                </a:lnTo>
                <a:lnTo>
                  <a:pt x="961021" y="36144"/>
                </a:lnTo>
                <a:lnTo>
                  <a:pt x="952601" y="30645"/>
                </a:lnTo>
                <a:close/>
              </a:path>
              <a:path w="1614170" h="1482089">
                <a:moveTo>
                  <a:pt x="1395145" y="5219"/>
                </a:moveTo>
                <a:lnTo>
                  <a:pt x="1387360" y="11722"/>
                </a:lnTo>
                <a:lnTo>
                  <a:pt x="1385887" y="29197"/>
                </a:lnTo>
                <a:lnTo>
                  <a:pt x="1392377" y="36868"/>
                </a:lnTo>
                <a:lnTo>
                  <a:pt x="1401114" y="37604"/>
                </a:lnTo>
                <a:lnTo>
                  <a:pt x="1447538" y="42182"/>
                </a:lnTo>
                <a:lnTo>
                  <a:pt x="1488335" y="47329"/>
                </a:lnTo>
                <a:lnTo>
                  <a:pt x="1522897" y="52567"/>
                </a:lnTo>
                <a:lnTo>
                  <a:pt x="1551609" y="57594"/>
                </a:lnTo>
                <a:lnTo>
                  <a:pt x="1552587" y="57683"/>
                </a:lnTo>
                <a:lnTo>
                  <a:pt x="1561045" y="57683"/>
                </a:lnTo>
                <a:lnTo>
                  <a:pt x="1567700" y="52362"/>
                </a:lnTo>
                <a:lnTo>
                  <a:pt x="1570748" y="36106"/>
                </a:lnTo>
                <a:lnTo>
                  <a:pt x="1565059" y="27813"/>
                </a:lnTo>
                <a:lnTo>
                  <a:pt x="1492810" y="15894"/>
                </a:lnTo>
                <a:lnTo>
                  <a:pt x="1451147" y="10637"/>
                </a:lnTo>
                <a:lnTo>
                  <a:pt x="1403769" y="5969"/>
                </a:lnTo>
                <a:lnTo>
                  <a:pt x="1395145" y="5219"/>
                </a:lnTo>
                <a:close/>
              </a:path>
              <a:path w="1614170" h="1482089">
                <a:moveTo>
                  <a:pt x="1258887" y="0"/>
                </a:moveTo>
                <a:lnTo>
                  <a:pt x="1250061" y="0"/>
                </a:lnTo>
                <a:lnTo>
                  <a:pt x="1211154" y="729"/>
                </a:lnTo>
                <a:lnTo>
                  <a:pt x="1172459" y="2381"/>
                </a:lnTo>
                <a:lnTo>
                  <a:pt x="1134109" y="4947"/>
                </a:lnTo>
                <a:lnTo>
                  <a:pt x="1087526" y="9334"/>
                </a:lnTo>
                <a:lnTo>
                  <a:pt x="1081189" y="17145"/>
                </a:lnTo>
                <a:lnTo>
                  <a:pt x="1082967" y="34023"/>
                </a:lnTo>
                <a:lnTo>
                  <a:pt x="1089850" y="40081"/>
                </a:lnTo>
                <a:lnTo>
                  <a:pt x="1098423" y="40081"/>
                </a:lnTo>
                <a:lnTo>
                  <a:pt x="1098981" y="40055"/>
                </a:lnTo>
                <a:lnTo>
                  <a:pt x="1136639" y="36598"/>
                </a:lnTo>
                <a:lnTo>
                  <a:pt x="1174218" y="34082"/>
                </a:lnTo>
                <a:lnTo>
                  <a:pt x="1212142" y="32462"/>
                </a:lnTo>
                <a:lnTo>
                  <a:pt x="1250276" y="31750"/>
                </a:lnTo>
                <a:lnTo>
                  <a:pt x="1259052" y="31686"/>
                </a:lnTo>
                <a:lnTo>
                  <a:pt x="1266101" y="24523"/>
                </a:lnTo>
                <a:lnTo>
                  <a:pt x="1265986" y="7035"/>
                </a:lnTo>
                <a:lnTo>
                  <a:pt x="1258887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3795" y="1732916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450128" y="0"/>
                </a:moveTo>
                <a:lnTo>
                  <a:pt x="404543" y="2261"/>
                </a:lnTo>
                <a:lnTo>
                  <a:pt x="359167" y="9279"/>
                </a:lnTo>
                <a:lnTo>
                  <a:pt x="314355" y="21073"/>
                </a:lnTo>
                <a:lnTo>
                  <a:pt x="270462" y="37662"/>
                </a:lnTo>
                <a:lnTo>
                  <a:pt x="227845" y="59067"/>
                </a:lnTo>
                <a:lnTo>
                  <a:pt x="186858" y="85305"/>
                </a:lnTo>
                <a:lnTo>
                  <a:pt x="147857" y="116397"/>
                </a:lnTo>
                <a:lnTo>
                  <a:pt x="113484" y="150298"/>
                </a:lnTo>
                <a:lnTo>
                  <a:pt x="83610" y="186960"/>
                </a:lnTo>
                <a:lnTo>
                  <a:pt x="58256" y="226008"/>
                </a:lnTo>
                <a:lnTo>
                  <a:pt x="37443" y="267064"/>
                </a:lnTo>
                <a:lnTo>
                  <a:pt x="21191" y="309753"/>
                </a:lnTo>
                <a:lnTo>
                  <a:pt x="9519" y="353698"/>
                </a:lnTo>
                <a:lnTo>
                  <a:pt x="2448" y="398525"/>
                </a:lnTo>
                <a:lnTo>
                  <a:pt x="0" y="443857"/>
                </a:lnTo>
                <a:lnTo>
                  <a:pt x="2192" y="489317"/>
                </a:lnTo>
                <a:lnTo>
                  <a:pt x="9047" y="534530"/>
                </a:lnTo>
                <a:lnTo>
                  <a:pt x="20584" y="579120"/>
                </a:lnTo>
                <a:lnTo>
                  <a:pt x="36824" y="622711"/>
                </a:lnTo>
                <a:lnTo>
                  <a:pt x="57786" y="664926"/>
                </a:lnTo>
                <a:lnTo>
                  <a:pt x="83492" y="705390"/>
                </a:lnTo>
                <a:lnTo>
                  <a:pt x="113961" y="743727"/>
                </a:lnTo>
                <a:lnTo>
                  <a:pt x="147839" y="778055"/>
                </a:lnTo>
                <a:lnTo>
                  <a:pt x="184559" y="807935"/>
                </a:lnTo>
                <a:lnTo>
                  <a:pt x="223728" y="833343"/>
                </a:lnTo>
                <a:lnTo>
                  <a:pt x="264955" y="854255"/>
                </a:lnTo>
                <a:lnTo>
                  <a:pt x="307847" y="870649"/>
                </a:lnTo>
                <a:lnTo>
                  <a:pt x="352012" y="882501"/>
                </a:lnTo>
                <a:lnTo>
                  <a:pt x="397057" y="889788"/>
                </a:lnTo>
                <a:lnTo>
                  <a:pt x="442592" y="892486"/>
                </a:lnTo>
                <a:lnTo>
                  <a:pt x="488222" y="890573"/>
                </a:lnTo>
                <a:lnTo>
                  <a:pt x="533557" y="884025"/>
                </a:lnTo>
                <a:lnTo>
                  <a:pt x="578203" y="872819"/>
                </a:lnTo>
                <a:lnTo>
                  <a:pt x="621769" y="856932"/>
                </a:lnTo>
                <a:lnTo>
                  <a:pt x="663863" y="836340"/>
                </a:lnTo>
                <a:lnTo>
                  <a:pt x="704092" y="811021"/>
                </a:lnTo>
                <a:lnTo>
                  <a:pt x="742065" y="780950"/>
                </a:lnTo>
                <a:lnTo>
                  <a:pt x="776804" y="746753"/>
                </a:lnTo>
                <a:lnTo>
                  <a:pt x="807035" y="709802"/>
                </a:lnTo>
                <a:lnTo>
                  <a:pt x="832738" y="670475"/>
                </a:lnTo>
                <a:lnTo>
                  <a:pt x="853888" y="629151"/>
                </a:lnTo>
                <a:lnTo>
                  <a:pt x="870463" y="586207"/>
                </a:lnTo>
                <a:lnTo>
                  <a:pt x="882442" y="542021"/>
                </a:lnTo>
                <a:lnTo>
                  <a:pt x="886318" y="518289"/>
                </a:lnTo>
                <a:lnTo>
                  <a:pt x="177918" y="518289"/>
                </a:lnTo>
                <a:lnTo>
                  <a:pt x="157793" y="515406"/>
                </a:lnTo>
                <a:lnTo>
                  <a:pt x="114315" y="505717"/>
                </a:lnTo>
                <a:lnTo>
                  <a:pt x="93209" y="451741"/>
                </a:lnTo>
                <a:lnTo>
                  <a:pt x="97899" y="400758"/>
                </a:lnTo>
                <a:lnTo>
                  <a:pt x="110948" y="354989"/>
                </a:lnTo>
                <a:lnTo>
                  <a:pt x="131267" y="313761"/>
                </a:lnTo>
                <a:lnTo>
                  <a:pt x="157766" y="276402"/>
                </a:lnTo>
                <a:lnTo>
                  <a:pt x="189357" y="242239"/>
                </a:lnTo>
                <a:lnTo>
                  <a:pt x="224949" y="210600"/>
                </a:lnTo>
                <a:lnTo>
                  <a:pt x="263452" y="180812"/>
                </a:lnTo>
                <a:lnTo>
                  <a:pt x="265637" y="179224"/>
                </a:lnTo>
                <a:lnTo>
                  <a:pt x="802190" y="179224"/>
                </a:lnTo>
                <a:lnTo>
                  <a:pt x="779669" y="150814"/>
                </a:lnTo>
                <a:lnTo>
                  <a:pt x="745211" y="115722"/>
                </a:lnTo>
                <a:lnTo>
                  <a:pt x="708117" y="85231"/>
                </a:lnTo>
                <a:lnTo>
                  <a:pt x="668744" y="59361"/>
                </a:lnTo>
                <a:lnTo>
                  <a:pt x="627447" y="38131"/>
                </a:lnTo>
                <a:lnTo>
                  <a:pt x="584582" y="21560"/>
                </a:lnTo>
                <a:lnTo>
                  <a:pt x="540503" y="9669"/>
                </a:lnTo>
                <a:lnTo>
                  <a:pt x="495567" y="2475"/>
                </a:lnTo>
                <a:lnTo>
                  <a:pt x="450128" y="0"/>
                </a:lnTo>
                <a:close/>
              </a:path>
              <a:path w="892810" h="892810">
                <a:moveTo>
                  <a:pt x="802694" y="179859"/>
                </a:moveTo>
                <a:lnTo>
                  <a:pt x="275505" y="179859"/>
                </a:lnTo>
                <a:lnTo>
                  <a:pt x="246619" y="223559"/>
                </a:lnTo>
                <a:lnTo>
                  <a:pt x="222905" y="268702"/>
                </a:lnTo>
                <a:lnTo>
                  <a:pt x="204247" y="315353"/>
                </a:lnTo>
                <a:lnTo>
                  <a:pt x="190533" y="363574"/>
                </a:lnTo>
                <a:lnTo>
                  <a:pt x="181649" y="413428"/>
                </a:lnTo>
                <a:lnTo>
                  <a:pt x="177482" y="464979"/>
                </a:lnTo>
                <a:lnTo>
                  <a:pt x="177918" y="518289"/>
                </a:lnTo>
                <a:lnTo>
                  <a:pt x="886318" y="518289"/>
                </a:lnTo>
                <a:lnTo>
                  <a:pt x="889804" y="496910"/>
                </a:lnTo>
                <a:lnTo>
                  <a:pt x="892517" y="451435"/>
                </a:lnTo>
                <a:lnTo>
                  <a:pt x="890570" y="405791"/>
                </a:lnTo>
                <a:lnTo>
                  <a:pt x="883935" y="360417"/>
                </a:lnTo>
                <a:lnTo>
                  <a:pt x="872591" y="315690"/>
                </a:lnTo>
                <a:lnTo>
                  <a:pt x="856515" y="271988"/>
                </a:lnTo>
                <a:lnTo>
                  <a:pt x="835684" y="229690"/>
                </a:lnTo>
                <a:lnTo>
                  <a:pt x="810076" y="189172"/>
                </a:lnTo>
                <a:lnTo>
                  <a:pt x="802694" y="179859"/>
                </a:lnTo>
                <a:close/>
              </a:path>
              <a:path w="892810" h="892810">
                <a:moveTo>
                  <a:pt x="802190" y="179224"/>
                </a:moveTo>
                <a:lnTo>
                  <a:pt x="265637" y="179224"/>
                </a:lnTo>
                <a:lnTo>
                  <a:pt x="269726" y="180228"/>
                </a:lnTo>
                <a:lnTo>
                  <a:pt x="275505" y="179859"/>
                </a:lnTo>
                <a:lnTo>
                  <a:pt x="802694" y="179859"/>
                </a:lnTo>
                <a:lnTo>
                  <a:pt x="802190" y="179224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53509" y="5416413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4101" y="0"/>
                </a:moveTo>
                <a:lnTo>
                  <a:pt x="157280" y="5168"/>
                </a:lnTo>
                <a:lnTo>
                  <a:pt x="114340" y="20114"/>
                </a:lnTo>
                <a:lnTo>
                  <a:pt x="76485" y="43659"/>
                </a:lnTo>
                <a:lnTo>
                  <a:pt x="44919" y="74620"/>
                </a:lnTo>
                <a:lnTo>
                  <a:pt x="20846" y="111818"/>
                </a:lnTo>
                <a:lnTo>
                  <a:pt x="5472" y="154073"/>
                </a:lnTo>
                <a:lnTo>
                  <a:pt x="0" y="200202"/>
                </a:lnTo>
                <a:lnTo>
                  <a:pt x="5126" y="247820"/>
                </a:lnTo>
                <a:lnTo>
                  <a:pt x="20010" y="291245"/>
                </a:lnTo>
                <a:lnTo>
                  <a:pt x="43536" y="329341"/>
                </a:lnTo>
                <a:lnTo>
                  <a:pt x="74587" y="360970"/>
                </a:lnTo>
                <a:lnTo>
                  <a:pt x="112047" y="384993"/>
                </a:lnTo>
                <a:lnTo>
                  <a:pt x="154799" y="400275"/>
                </a:lnTo>
                <a:lnTo>
                  <a:pt x="201726" y="405676"/>
                </a:lnTo>
                <a:lnTo>
                  <a:pt x="248525" y="400423"/>
                </a:lnTo>
                <a:lnTo>
                  <a:pt x="291442" y="385298"/>
                </a:lnTo>
                <a:lnTo>
                  <a:pt x="329273" y="361494"/>
                </a:lnTo>
                <a:lnTo>
                  <a:pt x="360816" y="330206"/>
                </a:lnTo>
                <a:lnTo>
                  <a:pt x="384867" y="292625"/>
                </a:lnTo>
                <a:lnTo>
                  <a:pt x="400221" y="249947"/>
                </a:lnTo>
                <a:lnTo>
                  <a:pt x="403174" y="224726"/>
                </a:lnTo>
                <a:lnTo>
                  <a:pt x="60058" y="224726"/>
                </a:lnTo>
                <a:lnTo>
                  <a:pt x="58458" y="222643"/>
                </a:lnTo>
                <a:lnTo>
                  <a:pt x="56870" y="221551"/>
                </a:lnTo>
                <a:lnTo>
                  <a:pt x="56769" y="220319"/>
                </a:lnTo>
                <a:lnTo>
                  <a:pt x="55273" y="181906"/>
                </a:lnTo>
                <a:lnTo>
                  <a:pt x="59675" y="145227"/>
                </a:lnTo>
                <a:lnTo>
                  <a:pt x="72962" y="111191"/>
                </a:lnTo>
                <a:lnTo>
                  <a:pt x="98120" y="80708"/>
                </a:lnTo>
                <a:lnTo>
                  <a:pt x="108288" y="72253"/>
                </a:lnTo>
                <a:lnTo>
                  <a:pt x="115474" y="69305"/>
                </a:lnTo>
                <a:lnTo>
                  <a:pt x="354154" y="69305"/>
                </a:lnTo>
                <a:lnTo>
                  <a:pt x="330115" y="45053"/>
                </a:lnTo>
                <a:lnTo>
                  <a:pt x="292650" y="20936"/>
                </a:lnTo>
                <a:lnTo>
                  <a:pt x="250233" y="5502"/>
                </a:lnTo>
                <a:lnTo>
                  <a:pt x="204101" y="0"/>
                </a:lnTo>
                <a:close/>
              </a:path>
              <a:path w="405765" h="405764">
                <a:moveTo>
                  <a:pt x="354154" y="69305"/>
                </a:moveTo>
                <a:lnTo>
                  <a:pt x="115474" y="69305"/>
                </a:lnTo>
                <a:lnTo>
                  <a:pt x="122909" y="71684"/>
                </a:lnTo>
                <a:lnTo>
                  <a:pt x="133819" y="79209"/>
                </a:lnTo>
                <a:lnTo>
                  <a:pt x="137401" y="81838"/>
                </a:lnTo>
                <a:lnTo>
                  <a:pt x="140652" y="84886"/>
                </a:lnTo>
                <a:lnTo>
                  <a:pt x="146329" y="89636"/>
                </a:lnTo>
                <a:lnTo>
                  <a:pt x="115529" y="118106"/>
                </a:lnTo>
                <a:lnTo>
                  <a:pt x="90839" y="149904"/>
                </a:lnTo>
                <a:lnTo>
                  <a:pt x="72327" y="185341"/>
                </a:lnTo>
                <a:lnTo>
                  <a:pt x="60058" y="224726"/>
                </a:lnTo>
                <a:lnTo>
                  <a:pt x="403174" y="224726"/>
                </a:lnTo>
                <a:lnTo>
                  <a:pt x="405676" y="203365"/>
                </a:lnTo>
                <a:lnTo>
                  <a:pt x="400407" y="157008"/>
                </a:lnTo>
                <a:lnTo>
                  <a:pt x="385232" y="114338"/>
                </a:lnTo>
                <a:lnTo>
                  <a:pt x="361389" y="76603"/>
                </a:lnTo>
                <a:lnTo>
                  <a:pt x="354154" y="69305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89425" y="5665282"/>
            <a:ext cx="991235" cy="735965"/>
          </a:xfrm>
          <a:custGeom>
            <a:avLst/>
            <a:gdLst/>
            <a:ahLst/>
            <a:cxnLst/>
            <a:rect l="l" t="t" r="r" b="b"/>
            <a:pathLst>
              <a:path w="991235" h="735964">
                <a:moveTo>
                  <a:pt x="983246" y="713100"/>
                </a:moveTo>
                <a:lnTo>
                  <a:pt x="969149" y="714548"/>
                </a:lnTo>
                <a:lnTo>
                  <a:pt x="964082" y="720809"/>
                </a:lnTo>
                <a:lnTo>
                  <a:pt x="964831" y="727781"/>
                </a:lnTo>
                <a:lnTo>
                  <a:pt x="965551" y="735517"/>
                </a:lnTo>
                <a:lnTo>
                  <a:pt x="991051" y="735517"/>
                </a:lnTo>
                <a:lnTo>
                  <a:pt x="990079" y="725101"/>
                </a:lnTo>
                <a:lnTo>
                  <a:pt x="989355" y="718129"/>
                </a:lnTo>
                <a:lnTo>
                  <a:pt x="983246" y="713100"/>
                </a:lnTo>
                <a:close/>
              </a:path>
              <a:path w="991235" h="735964">
                <a:moveTo>
                  <a:pt x="291223" y="666986"/>
                </a:moveTo>
                <a:lnTo>
                  <a:pt x="280060" y="675457"/>
                </a:lnTo>
                <a:lnTo>
                  <a:pt x="278955" y="683420"/>
                </a:lnTo>
                <a:lnTo>
                  <a:pt x="283184" y="689021"/>
                </a:lnTo>
                <a:lnTo>
                  <a:pt x="296226" y="704413"/>
                </a:lnTo>
                <a:lnTo>
                  <a:pt x="310930" y="718289"/>
                </a:lnTo>
                <a:lnTo>
                  <a:pt x="327240" y="730606"/>
                </a:lnTo>
                <a:lnTo>
                  <a:pt x="335425" y="735517"/>
                </a:lnTo>
                <a:lnTo>
                  <a:pt x="362563" y="735517"/>
                </a:lnTo>
                <a:lnTo>
                  <a:pt x="365556" y="729876"/>
                </a:lnTo>
                <a:lnTo>
                  <a:pt x="363207" y="722193"/>
                </a:lnTo>
                <a:lnTo>
                  <a:pt x="357022" y="718904"/>
                </a:lnTo>
                <a:lnTo>
                  <a:pt x="341540" y="709616"/>
                </a:lnTo>
                <a:lnTo>
                  <a:pt x="327417" y="698960"/>
                </a:lnTo>
                <a:lnTo>
                  <a:pt x="314701" y="686973"/>
                </a:lnTo>
                <a:lnTo>
                  <a:pt x="303441" y="673692"/>
                </a:lnTo>
                <a:lnTo>
                  <a:pt x="299199" y="668104"/>
                </a:lnTo>
                <a:lnTo>
                  <a:pt x="291223" y="666986"/>
                </a:lnTo>
                <a:close/>
              </a:path>
              <a:path w="991235" h="735964">
                <a:moveTo>
                  <a:pt x="626275" y="668574"/>
                </a:moveTo>
                <a:lnTo>
                  <a:pt x="592289" y="697782"/>
                </a:lnTo>
                <a:lnTo>
                  <a:pt x="556691" y="720834"/>
                </a:lnTo>
                <a:lnTo>
                  <a:pt x="554596" y="728606"/>
                </a:lnTo>
                <a:lnTo>
                  <a:pt x="558558" y="735517"/>
                </a:lnTo>
                <a:lnTo>
                  <a:pt x="581661" y="735517"/>
                </a:lnTo>
                <a:lnTo>
                  <a:pt x="623133" y="705649"/>
                </a:lnTo>
                <a:lnTo>
                  <a:pt x="643915" y="679013"/>
                </a:lnTo>
                <a:lnTo>
                  <a:pt x="634301" y="668815"/>
                </a:lnTo>
                <a:lnTo>
                  <a:pt x="626275" y="668574"/>
                </a:lnTo>
                <a:close/>
              </a:path>
              <a:path w="991235" h="735964">
                <a:moveTo>
                  <a:pt x="947432" y="563570"/>
                </a:moveTo>
                <a:lnTo>
                  <a:pt x="934110" y="567951"/>
                </a:lnTo>
                <a:lnTo>
                  <a:pt x="930503" y="575152"/>
                </a:lnTo>
                <a:lnTo>
                  <a:pt x="932713" y="581794"/>
                </a:lnTo>
                <a:lnTo>
                  <a:pt x="938426" y="599775"/>
                </a:lnTo>
                <a:lnTo>
                  <a:pt x="943667" y="617842"/>
                </a:lnTo>
                <a:lnTo>
                  <a:pt x="948422" y="635935"/>
                </a:lnTo>
                <a:lnTo>
                  <a:pt x="952677" y="653994"/>
                </a:lnTo>
                <a:lnTo>
                  <a:pt x="953985" y="659912"/>
                </a:lnTo>
                <a:lnTo>
                  <a:pt x="959243" y="663951"/>
                </a:lnTo>
                <a:lnTo>
                  <a:pt x="965974" y="663951"/>
                </a:lnTo>
                <a:lnTo>
                  <a:pt x="966901" y="663849"/>
                </a:lnTo>
                <a:lnTo>
                  <a:pt x="974674" y="662122"/>
                </a:lnTo>
                <a:lnTo>
                  <a:pt x="978992" y="655340"/>
                </a:lnTo>
                <a:lnTo>
                  <a:pt x="977480" y="648495"/>
                </a:lnTo>
                <a:lnTo>
                  <a:pt x="968154" y="611084"/>
                </a:lnTo>
                <a:lnTo>
                  <a:pt x="956817" y="573806"/>
                </a:lnTo>
                <a:lnTo>
                  <a:pt x="954608" y="567151"/>
                </a:lnTo>
                <a:lnTo>
                  <a:pt x="947432" y="563570"/>
                </a:lnTo>
                <a:close/>
              </a:path>
              <a:path w="991235" h="735964">
                <a:moveTo>
                  <a:pt x="722071" y="547212"/>
                </a:moveTo>
                <a:lnTo>
                  <a:pt x="714349" y="549536"/>
                </a:lnTo>
                <a:lnTo>
                  <a:pt x="711022" y="555683"/>
                </a:lnTo>
                <a:lnTo>
                  <a:pt x="705577" y="565398"/>
                </a:lnTo>
                <a:lnTo>
                  <a:pt x="696906" y="579777"/>
                </a:lnTo>
                <a:lnTo>
                  <a:pt x="685158" y="597701"/>
                </a:lnTo>
                <a:lnTo>
                  <a:pt x="670483" y="618053"/>
                </a:lnTo>
                <a:lnTo>
                  <a:pt x="666241" y="623654"/>
                </a:lnTo>
                <a:lnTo>
                  <a:pt x="667334" y="631617"/>
                </a:lnTo>
                <a:lnTo>
                  <a:pt x="675220" y="637586"/>
                </a:lnTo>
                <a:lnTo>
                  <a:pt x="677913" y="638436"/>
                </a:lnTo>
                <a:lnTo>
                  <a:pt x="684428" y="638436"/>
                </a:lnTo>
                <a:lnTo>
                  <a:pt x="717705" y="594440"/>
                </a:lnTo>
                <a:lnTo>
                  <a:pt x="736701" y="561589"/>
                </a:lnTo>
                <a:lnTo>
                  <a:pt x="734402" y="553893"/>
                </a:lnTo>
                <a:lnTo>
                  <a:pt x="722071" y="547212"/>
                </a:lnTo>
                <a:close/>
              </a:path>
              <a:path w="991235" h="735964">
                <a:moveTo>
                  <a:pt x="249847" y="523819"/>
                </a:moveTo>
                <a:lnTo>
                  <a:pt x="243814" y="529102"/>
                </a:lnTo>
                <a:lnTo>
                  <a:pt x="242735" y="543339"/>
                </a:lnTo>
                <a:lnTo>
                  <a:pt x="242455" y="550540"/>
                </a:lnTo>
                <a:lnTo>
                  <a:pt x="242455" y="557677"/>
                </a:lnTo>
                <a:lnTo>
                  <a:pt x="246206" y="601772"/>
                </a:lnTo>
                <a:lnTo>
                  <a:pt x="255714" y="625457"/>
                </a:lnTo>
                <a:lnTo>
                  <a:pt x="262432" y="625457"/>
                </a:lnTo>
                <a:lnTo>
                  <a:pt x="263436" y="625355"/>
                </a:lnTo>
                <a:lnTo>
                  <a:pt x="271246" y="623463"/>
                </a:lnTo>
                <a:lnTo>
                  <a:pt x="275450" y="616605"/>
                </a:lnTo>
                <a:lnTo>
                  <a:pt x="273799" y="609785"/>
                </a:lnTo>
                <a:lnTo>
                  <a:pt x="271204" y="597289"/>
                </a:lnTo>
                <a:lnTo>
                  <a:pt x="269346" y="584407"/>
                </a:lnTo>
                <a:lnTo>
                  <a:pt x="268228" y="571188"/>
                </a:lnTo>
                <a:lnTo>
                  <a:pt x="267855" y="557677"/>
                </a:lnTo>
                <a:lnTo>
                  <a:pt x="267880" y="550540"/>
                </a:lnTo>
                <a:lnTo>
                  <a:pt x="268109" y="544622"/>
                </a:lnTo>
                <a:lnTo>
                  <a:pt x="269138" y="531045"/>
                </a:lnTo>
                <a:lnTo>
                  <a:pt x="263905" y="524937"/>
                </a:lnTo>
                <a:lnTo>
                  <a:pt x="249847" y="523819"/>
                </a:lnTo>
                <a:close/>
              </a:path>
              <a:path w="991235" h="735964">
                <a:moveTo>
                  <a:pt x="875410" y="427515"/>
                </a:moveTo>
                <a:lnTo>
                  <a:pt x="864311" y="436087"/>
                </a:lnTo>
                <a:lnTo>
                  <a:pt x="863269" y="444063"/>
                </a:lnTo>
                <a:lnTo>
                  <a:pt x="867562" y="449626"/>
                </a:lnTo>
                <a:lnTo>
                  <a:pt x="873366" y="457253"/>
                </a:lnTo>
                <a:lnTo>
                  <a:pt x="899306" y="498460"/>
                </a:lnTo>
                <a:lnTo>
                  <a:pt x="907707" y="516656"/>
                </a:lnTo>
                <a:lnTo>
                  <a:pt x="912329" y="519437"/>
                </a:lnTo>
                <a:lnTo>
                  <a:pt x="918921" y="519437"/>
                </a:lnTo>
                <a:lnTo>
                  <a:pt x="920686" y="519069"/>
                </a:lnTo>
                <a:lnTo>
                  <a:pt x="922388" y="518320"/>
                </a:lnTo>
                <a:lnTo>
                  <a:pt x="928776" y="515424"/>
                </a:lnTo>
                <a:lnTo>
                  <a:pt x="931633" y="507919"/>
                </a:lnTo>
                <a:lnTo>
                  <a:pt x="928751" y="501518"/>
                </a:lnTo>
                <a:lnTo>
                  <a:pt x="911415" y="466555"/>
                </a:lnTo>
                <a:lnTo>
                  <a:pt x="887679" y="434119"/>
                </a:lnTo>
                <a:lnTo>
                  <a:pt x="883386" y="428556"/>
                </a:lnTo>
                <a:lnTo>
                  <a:pt x="875410" y="427515"/>
                </a:lnTo>
                <a:close/>
              </a:path>
              <a:path w="991235" h="735964">
                <a:moveTo>
                  <a:pt x="745655" y="398254"/>
                </a:moveTo>
                <a:lnTo>
                  <a:pt x="738543" y="398546"/>
                </a:lnTo>
                <a:lnTo>
                  <a:pt x="731532" y="398978"/>
                </a:lnTo>
                <a:lnTo>
                  <a:pt x="726211" y="405010"/>
                </a:lnTo>
                <a:lnTo>
                  <a:pt x="727138" y="419984"/>
                </a:lnTo>
                <a:lnTo>
                  <a:pt x="727392" y="428112"/>
                </a:lnTo>
                <a:lnTo>
                  <a:pt x="725804" y="473297"/>
                </a:lnTo>
                <a:lnTo>
                  <a:pt x="723811" y="492856"/>
                </a:lnTo>
                <a:lnTo>
                  <a:pt x="728840" y="499130"/>
                </a:lnTo>
                <a:lnTo>
                  <a:pt x="736282" y="499956"/>
                </a:lnTo>
                <a:lnTo>
                  <a:pt x="737222" y="499981"/>
                </a:lnTo>
                <a:lnTo>
                  <a:pt x="743610" y="499981"/>
                </a:lnTo>
                <a:lnTo>
                  <a:pt x="752040" y="462226"/>
                </a:lnTo>
                <a:lnTo>
                  <a:pt x="752779" y="436443"/>
                </a:lnTo>
                <a:lnTo>
                  <a:pt x="752698" y="428112"/>
                </a:lnTo>
                <a:lnTo>
                  <a:pt x="752590" y="423311"/>
                </a:lnTo>
                <a:lnTo>
                  <a:pt x="752342" y="416848"/>
                </a:lnTo>
                <a:lnTo>
                  <a:pt x="751992" y="410446"/>
                </a:lnTo>
                <a:lnTo>
                  <a:pt x="751573" y="403448"/>
                </a:lnTo>
                <a:lnTo>
                  <a:pt x="745655" y="398254"/>
                </a:lnTo>
                <a:close/>
              </a:path>
              <a:path w="991235" h="735964">
                <a:moveTo>
                  <a:pt x="303758" y="379141"/>
                </a:moveTo>
                <a:lnTo>
                  <a:pt x="273726" y="421987"/>
                </a:lnTo>
                <a:lnTo>
                  <a:pt x="259194" y="458617"/>
                </a:lnTo>
                <a:lnTo>
                  <a:pt x="256971" y="465272"/>
                </a:lnTo>
                <a:lnTo>
                  <a:pt x="260565" y="472473"/>
                </a:lnTo>
                <a:lnTo>
                  <a:pt x="267220" y="474670"/>
                </a:lnTo>
                <a:lnTo>
                  <a:pt x="268554" y="475127"/>
                </a:lnTo>
                <a:lnTo>
                  <a:pt x="269913" y="475330"/>
                </a:lnTo>
                <a:lnTo>
                  <a:pt x="276555" y="475330"/>
                </a:lnTo>
                <a:lnTo>
                  <a:pt x="281508" y="471965"/>
                </a:lnTo>
                <a:lnTo>
                  <a:pt x="283286" y="466656"/>
                </a:lnTo>
                <a:lnTo>
                  <a:pt x="289551" y="449480"/>
                </a:lnTo>
                <a:lnTo>
                  <a:pt x="296784" y="432641"/>
                </a:lnTo>
                <a:lnTo>
                  <a:pt x="304958" y="416195"/>
                </a:lnTo>
                <a:lnTo>
                  <a:pt x="314045" y="400197"/>
                </a:lnTo>
                <a:lnTo>
                  <a:pt x="317677" y="394190"/>
                </a:lnTo>
                <a:lnTo>
                  <a:pt x="315760" y="386392"/>
                </a:lnTo>
                <a:lnTo>
                  <a:pt x="303758" y="379141"/>
                </a:lnTo>
                <a:close/>
              </a:path>
              <a:path w="991235" h="735964">
                <a:moveTo>
                  <a:pt x="773366" y="319120"/>
                </a:moveTo>
                <a:lnTo>
                  <a:pt x="765390" y="320149"/>
                </a:lnTo>
                <a:lnTo>
                  <a:pt x="756843" y="331300"/>
                </a:lnTo>
                <a:lnTo>
                  <a:pt x="757910" y="339263"/>
                </a:lnTo>
                <a:lnTo>
                  <a:pt x="763473" y="343530"/>
                </a:lnTo>
                <a:lnTo>
                  <a:pt x="777519" y="354733"/>
                </a:lnTo>
                <a:lnTo>
                  <a:pt x="791454" y="366749"/>
                </a:lnTo>
                <a:lnTo>
                  <a:pt x="805231" y="379531"/>
                </a:lnTo>
                <a:lnTo>
                  <a:pt x="818807" y="393034"/>
                </a:lnTo>
                <a:lnTo>
                  <a:pt x="821283" y="395600"/>
                </a:lnTo>
                <a:lnTo>
                  <a:pt x="824598" y="396882"/>
                </a:lnTo>
                <a:lnTo>
                  <a:pt x="831100" y="396882"/>
                </a:lnTo>
                <a:lnTo>
                  <a:pt x="834288" y="395701"/>
                </a:lnTo>
                <a:lnTo>
                  <a:pt x="841794" y="388412"/>
                </a:lnTo>
                <a:lnTo>
                  <a:pt x="841908" y="380385"/>
                </a:lnTo>
                <a:lnTo>
                  <a:pt x="837018" y="375343"/>
                </a:lnTo>
                <a:lnTo>
                  <a:pt x="822789" y="361185"/>
                </a:lnTo>
                <a:lnTo>
                  <a:pt x="808329" y="347772"/>
                </a:lnTo>
                <a:lnTo>
                  <a:pt x="793688" y="335149"/>
                </a:lnTo>
                <a:lnTo>
                  <a:pt x="778916" y="323362"/>
                </a:lnTo>
                <a:lnTo>
                  <a:pt x="773366" y="319120"/>
                </a:lnTo>
                <a:close/>
              </a:path>
              <a:path w="991235" h="735964">
                <a:moveTo>
                  <a:pt x="631901" y="252306"/>
                </a:moveTo>
                <a:lnTo>
                  <a:pt x="624992" y="256509"/>
                </a:lnTo>
                <a:lnTo>
                  <a:pt x="621639" y="270136"/>
                </a:lnTo>
                <a:lnTo>
                  <a:pt x="625805" y="277007"/>
                </a:lnTo>
                <a:lnTo>
                  <a:pt x="632612" y="278684"/>
                </a:lnTo>
                <a:lnTo>
                  <a:pt x="649957" y="283490"/>
                </a:lnTo>
                <a:lnTo>
                  <a:pt x="667207" y="289359"/>
                </a:lnTo>
                <a:lnTo>
                  <a:pt x="684304" y="296270"/>
                </a:lnTo>
                <a:lnTo>
                  <a:pt x="702094" y="304617"/>
                </a:lnTo>
                <a:lnTo>
                  <a:pt x="702551" y="304769"/>
                </a:lnTo>
                <a:lnTo>
                  <a:pt x="716254" y="345447"/>
                </a:lnTo>
                <a:lnTo>
                  <a:pt x="721360" y="349105"/>
                </a:lnTo>
                <a:lnTo>
                  <a:pt x="728040" y="349105"/>
                </a:lnTo>
                <a:lnTo>
                  <a:pt x="729195" y="348953"/>
                </a:lnTo>
                <a:lnTo>
                  <a:pt x="737095" y="346730"/>
                </a:lnTo>
                <a:lnTo>
                  <a:pt x="741032" y="339720"/>
                </a:lnTo>
                <a:lnTo>
                  <a:pt x="739140" y="332963"/>
                </a:lnTo>
                <a:lnTo>
                  <a:pt x="733224" y="314036"/>
                </a:lnTo>
                <a:lnTo>
                  <a:pt x="726222" y="295546"/>
                </a:lnTo>
                <a:lnTo>
                  <a:pt x="718160" y="277556"/>
                </a:lnTo>
                <a:lnTo>
                  <a:pt x="713837" y="269273"/>
                </a:lnTo>
                <a:lnTo>
                  <a:pt x="685634" y="269273"/>
                </a:lnTo>
                <a:lnTo>
                  <a:pt x="673978" y="264788"/>
                </a:lnTo>
                <a:lnTo>
                  <a:pt x="662258" y="260746"/>
                </a:lnTo>
                <a:lnTo>
                  <a:pt x="650489" y="257155"/>
                </a:lnTo>
                <a:lnTo>
                  <a:pt x="638632" y="254007"/>
                </a:lnTo>
                <a:lnTo>
                  <a:pt x="631901" y="252306"/>
                </a:lnTo>
                <a:close/>
              </a:path>
              <a:path w="991235" h="735964">
                <a:moveTo>
                  <a:pt x="697890" y="251823"/>
                </a:moveTo>
                <a:lnTo>
                  <a:pt x="686714" y="258110"/>
                </a:lnTo>
                <a:lnTo>
                  <a:pt x="684352" y="263901"/>
                </a:lnTo>
                <a:lnTo>
                  <a:pt x="685634" y="269273"/>
                </a:lnTo>
                <a:lnTo>
                  <a:pt x="713837" y="269273"/>
                </a:lnTo>
                <a:lnTo>
                  <a:pt x="709066" y="260129"/>
                </a:lnTo>
                <a:lnTo>
                  <a:pt x="705650" y="254007"/>
                </a:lnTo>
                <a:lnTo>
                  <a:pt x="697890" y="251823"/>
                </a:lnTo>
                <a:close/>
              </a:path>
              <a:path w="991235" h="735964">
                <a:moveTo>
                  <a:pt x="413816" y="277172"/>
                </a:moveTo>
                <a:lnTo>
                  <a:pt x="368430" y="301750"/>
                </a:lnTo>
                <a:lnTo>
                  <a:pt x="335699" y="329560"/>
                </a:lnTo>
                <a:lnTo>
                  <a:pt x="335775" y="337599"/>
                </a:lnTo>
                <a:lnTo>
                  <a:pt x="343255" y="344939"/>
                </a:lnTo>
                <a:lnTo>
                  <a:pt x="346468" y="346146"/>
                </a:lnTo>
                <a:lnTo>
                  <a:pt x="352971" y="346146"/>
                </a:lnTo>
                <a:lnTo>
                  <a:pt x="356260" y="344889"/>
                </a:lnTo>
                <a:lnTo>
                  <a:pt x="362508" y="338513"/>
                </a:lnTo>
                <a:lnTo>
                  <a:pt x="366369" y="334779"/>
                </a:lnTo>
                <a:lnTo>
                  <a:pt x="418414" y="303106"/>
                </a:lnTo>
                <a:lnTo>
                  <a:pt x="424738" y="300083"/>
                </a:lnTo>
                <a:lnTo>
                  <a:pt x="427431" y="292514"/>
                </a:lnTo>
                <a:lnTo>
                  <a:pt x="421411" y="279839"/>
                </a:lnTo>
                <a:lnTo>
                  <a:pt x="413816" y="277172"/>
                </a:lnTo>
                <a:close/>
              </a:path>
              <a:path w="991235" h="735964">
                <a:moveTo>
                  <a:pt x="567182" y="244533"/>
                </a:moveTo>
                <a:lnTo>
                  <a:pt x="560158" y="244533"/>
                </a:lnTo>
                <a:lnTo>
                  <a:pt x="540601" y="245152"/>
                </a:lnTo>
                <a:lnTo>
                  <a:pt x="501333" y="249855"/>
                </a:lnTo>
                <a:lnTo>
                  <a:pt x="470712" y="262389"/>
                </a:lnTo>
                <a:lnTo>
                  <a:pt x="473722" y="275051"/>
                </a:lnTo>
                <a:lnTo>
                  <a:pt x="478929" y="278976"/>
                </a:lnTo>
                <a:lnTo>
                  <a:pt x="485647" y="278976"/>
                </a:lnTo>
                <a:lnTo>
                  <a:pt x="486638" y="278861"/>
                </a:lnTo>
                <a:lnTo>
                  <a:pt x="487629" y="278633"/>
                </a:lnTo>
                <a:lnTo>
                  <a:pt x="505763" y="274864"/>
                </a:lnTo>
                <a:lnTo>
                  <a:pt x="523948" y="272154"/>
                </a:lnTo>
                <a:lnTo>
                  <a:pt x="542118" y="270509"/>
                </a:lnTo>
                <a:lnTo>
                  <a:pt x="560209" y="269933"/>
                </a:lnTo>
                <a:lnTo>
                  <a:pt x="567220" y="269921"/>
                </a:lnTo>
                <a:lnTo>
                  <a:pt x="572896" y="264231"/>
                </a:lnTo>
                <a:lnTo>
                  <a:pt x="572871" y="250210"/>
                </a:lnTo>
                <a:lnTo>
                  <a:pt x="567182" y="244533"/>
                </a:lnTo>
                <a:close/>
              </a:path>
              <a:path w="991235" h="735964">
                <a:moveTo>
                  <a:pt x="598843" y="139771"/>
                </a:moveTo>
                <a:lnTo>
                  <a:pt x="590892" y="140952"/>
                </a:lnTo>
                <a:lnTo>
                  <a:pt x="586701" y="146553"/>
                </a:lnTo>
                <a:lnTo>
                  <a:pt x="582523" y="152192"/>
                </a:lnTo>
                <a:lnTo>
                  <a:pt x="583704" y="160154"/>
                </a:lnTo>
                <a:lnTo>
                  <a:pt x="589330" y="164333"/>
                </a:lnTo>
                <a:lnTo>
                  <a:pt x="604262" y="175955"/>
                </a:lnTo>
                <a:lnTo>
                  <a:pt x="618394" y="188048"/>
                </a:lnTo>
                <a:lnTo>
                  <a:pt x="631678" y="200568"/>
                </a:lnTo>
                <a:lnTo>
                  <a:pt x="644067" y="213469"/>
                </a:lnTo>
                <a:lnTo>
                  <a:pt x="646569" y="216225"/>
                </a:lnTo>
                <a:lnTo>
                  <a:pt x="649998" y="217609"/>
                </a:lnTo>
                <a:lnTo>
                  <a:pt x="656501" y="217609"/>
                </a:lnTo>
                <a:lnTo>
                  <a:pt x="659561" y="216517"/>
                </a:lnTo>
                <a:lnTo>
                  <a:pt x="667181" y="209570"/>
                </a:lnTo>
                <a:lnTo>
                  <a:pt x="667550" y="201544"/>
                </a:lnTo>
                <a:lnTo>
                  <a:pt x="662825" y="196349"/>
                </a:lnTo>
                <a:lnTo>
                  <a:pt x="649594" y="182572"/>
                </a:lnTo>
                <a:lnTo>
                  <a:pt x="635425" y="169214"/>
                </a:lnTo>
                <a:lnTo>
                  <a:pt x="620370" y="156321"/>
                </a:lnTo>
                <a:lnTo>
                  <a:pt x="604481" y="143937"/>
                </a:lnTo>
                <a:lnTo>
                  <a:pt x="598843" y="139771"/>
                </a:lnTo>
                <a:close/>
              </a:path>
              <a:path w="991235" h="735964">
                <a:moveTo>
                  <a:pt x="461098" y="67813"/>
                </a:moveTo>
                <a:lnTo>
                  <a:pt x="453720" y="71039"/>
                </a:lnTo>
                <a:lnTo>
                  <a:pt x="448640" y="84120"/>
                </a:lnTo>
                <a:lnTo>
                  <a:pt x="451878" y="91486"/>
                </a:lnTo>
                <a:lnTo>
                  <a:pt x="458431" y="94026"/>
                </a:lnTo>
                <a:lnTo>
                  <a:pt x="476293" y="101236"/>
                </a:lnTo>
                <a:lnTo>
                  <a:pt x="493622" y="108808"/>
                </a:lnTo>
                <a:lnTo>
                  <a:pt x="510358" y="116714"/>
                </a:lnTo>
                <a:lnTo>
                  <a:pt x="526440" y="124925"/>
                </a:lnTo>
                <a:lnTo>
                  <a:pt x="528345" y="125928"/>
                </a:lnTo>
                <a:lnTo>
                  <a:pt x="530377" y="126411"/>
                </a:lnTo>
                <a:lnTo>
                  <a:pt x="536943" y="126411"/>
                </a:lnTo>
                <a:lnTo>
                  <a:pt x="541337" y="123947"/>
                </a:lnTo>
                <a:lnTo>
                  <a:pt x="546900" y="113457"/>
                </a:lnTo>
                <a:lnTo>
                  <a:pt x="544550" y="105773"/>
                </a:lnTo>
                <a:lnTo>
                  <a:pt x="504183" y="85710"/>
                </a:lnTo>
                <a:lnTo>
                  <a:pt x="467613" y="70327"/>
                </a:lnTo>
                <a:lnTo>
                  <a:pt x="461098" y="67813"/>
                </a:lnTo>
                <a:close/>
              </a:path>
              <a:path w="991235" h="735964">
                <a:moveTo>
                  <a:pt x="312292" y="26068"/>
                </a:moveTo>
                <a:lnTo>
                  <a:pt x="305625" y="30437"/>
                </a:lnTo>
                <a:lnTo>
                  <a:pt x="302767" y="44165"/>
                </a:lnTo>
                <a:lnTo>
                  <a:pt x="307187" y="50884"/>
                </a:lnTo>
                <a:lnTo>
                  <a:pt x="332826" y="56372"/>
                </a:lnTo>
                <a:lnTo>
                  <a:pt x="351312" y="60712"/>
                </a:lnTo>
                <a:lnTo>
                  <a:pt x="369452" y="65326"/>
                </a:lnTo>
                <a:lnTo>
                  <a:pt x="388353" y="70518"/>
                </a:lnTo>
                <a:lnTo>
                  <a:pt x="389521" y="70683"/>
                </a:lnTo>
                <a:lnTo>
                  <a:pt x="396201" y="70683"/>
                </a:lnTo>
                <a:lnTo>
                  <a:pt x="401294" y="67051"/>
                </a:lnTo>
                <a:lnTo>
                  <a:pt x="404812" y="54719"/>
                </a:lnTo>
                <a:lnTo>
                  <a:pt x="400900" y="47683"/>
                </a:lnTo>
                <a:lnTo>
                  <a:pt x="375973" y="40773"/>
                </a:lnTo>
                <a:lnTo>
                  <a:pt x="357374" y="36041"/>
                </a:lnTo>
                <a:lnTo>
                  <a:pt x="338428" y="31589"/>
                </a:lnTo>
                <a:lnTo>
                  <a:pt x="319201" y="27439"/>
                </a:lnTo>
                <a:lnTo>
                  <a:pt x="312292" y="26068"/>
                </a:lnTo>
                <a:close/>
              </a:path>
              <a:path w="991235" h="735964">
                <a:moveTo>
                  <a:pt x="159689" y="4808"/>
                </a:moveTo>
                <a:lnTo>
                  <a:pt x="153555" y="10040"/>
                </a:lnTo>
                <a:lnTo>
                  <a:pt x="152336" y="24023"/>
                </a:lnTo>
                <a:lnTo>
                  <a:pt x="157518" y="30170"/>
                </a:lnTo>
                <a:lnTo>
                  <a:pt x="183556" y="32571"/>
                </a:lnTo>
                <a:lnTo>
                  <a:pt x="202476" y="34607"/>
                </a:lnTo>
                <a:lnTo>
                  <a:pt x="221195" y="36879"/>
                </a:lnTo>
                <a:lnTo>
                  <a:pt x="240258" y="39466"/>
                </a:lnTo>
                <a:lnTo>
                  <a:pt x="240868" y="39504"/>
                </a:lnTo>
                <a:lnTo>
                  <a:pt x="247675" y="39504"/>
                </a:lnTo>
                <a:lnTo>
                  <a:pt x="253110" y="34932"/>
                </a:lnTo>
                <a:lnTo>
                  <a:pt x="255003" y="21648"/>
                </a:lnTo>
                <a:lnTo>
                  <a:pt x="250177" y="15222"/>
                </a:lnTo>
                <a:lnTo>
                  <a:pt x="224444" y="11682"/>
                </a:lnTo>
                <a:lnTo>
                  <a:pt x="205376" y="9371"/>
                </a:lnTo>
                <a:lnTo>
                  <a:pt x="186105" y="7302"/>
                </a:lnTo>
                <a:lnTo>
                  <a:pt x="159689" y="4808"/>
                </a:lnTo>
                <a:close/>
              </a:path>
              <a:path w="991235" h="735964">
                <a:moveTo>
                  <a:pt x="33247" y="0"/>
                </a:moveTo>
                <a:lnTo>
                  <a:pt x="17824" y="272"/>
                </a:lnTo>
                <a:lnTo>
                  <a:pt x="12433" y="452"/>
                </a:lnTo>
                <a:lnTo>
                  <a:pt x="5435" y="757"/>
                </a:lnTo>
                <a:lnTo>
                  <a:pt x="0" y="6688"/>
                </a:lnTo>
                <a:lnTo>
                  <a:pt x="622" y="20708"/>
                </a:lnTo>
                <a:lnTo>
                  <a:pt x="6489" y="26322"/>
                </a:lnTo>
                <a:lnTo>
                  <a:pt x="13550" y="25827"/>
                </a:lnTo>
                <a:lnTo>
                  <a:pt x="18957" y="25646"/>
                </a:lnTo>
                <a:lnTo>
                  <a:pt x="34056" y="25393"/>
                </a:lnTo>
                <a:lnTo>
                  <a:pt x="96986" y="25393"/>
                </a:lnTo>
                <a:lnTo>
                  <a:pt x="101790" y="20785"/>
                </a:lnTo>
                <a:lnTo>
                  <a:pt x="102285" y="6904"/>
                </a:lnTo>
                <a:lnTo>
                  <a:pt x="96786" y="1023"/>
                </a:lnTo>
                <a:lnTo>
                  <a:pt x="57601" y="39"/>
                </a:lnTo>
                <a:lnTo>
                  <a:pt x="33247" y="0"/>
                </a:lnTo>
                <a:close/>
              </a:path>
              <a:path w="991235" h="735964">
                <a:moveTo>
                  <a:pt x="96986" y="25393"/>
                </a:moveTo>
                <a:lnTo>
                  <a:pt x="34056" y="25393"/>
                </a:lnTo>
                <a:lnTo>
                  <a:pt x="57740" y="25443"/>
                </a:lnTo>
                <a:lnTo>
                  <a:pt x="89344" y="26182"/>
                </a:lnTo>
                <a:lnTo>
                  <a:pt x="96164" y="26182"/>
                </a:lnTo>
                <a:lnTo>
                  <a:pt x="96986" y="25393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3228" y="1338413"/>
            <a:ext cx="567055" cy="430530"/>
          </a:xfrm>
          <a:custGeom>
            <a:avLst/>
            <a:gdLst/>
            <a:ahLst/>
            <a:cxnLst/>
            <a:rect l="l" t="t" r="r" b="b"/>
            <a:pathLst>
              <a:path w="567054" h="430530">
                <a:moveTo>
                  <a:pt x="560232" y="249262"/>
                </a:moveTo>
                <a:lnTo>
                  <a:pt x="534822" y="249262"/>
                </a:lnTo>
                <a:lnTo>
                  <a:pt x="541350" y="424954"/>
                </a:lnTo>
                <a:lnTo>
                  <a:pt x="546989" y="430326"/>
                </a:lnTo>
                <a:lnTo>
                  <a:pt x="554266" y="430326"/>
                </a:lnTo>
                <a:lnTo>
                  <a:pt x="561276" y="430060"/>
                </a:lnTo>
                <a:lnTo>
                  <a:pt x="566737" y="424167"/>
                </a:lnTo>
                <a:lnTo>
                  <a:pt x="560232" y="249262"/>
                </a:lnTo>
                <a:close/>
              </a:path>
              <a:path w="567054" h="430530">
                <a:moveTo>
                  <a:pt x="389453" y="139700"/>
                </a:moveTo>
                <a:lnTo>
                  <a:pt x="364058" y="139700"/>
                </a:lnTo>
                <a:lnTo>
                  <a:pt x="363651" y="323405"/>
                </a:lnTo>
                <a:lnTo>
                  <a:pt x="365988" y="327545"/>
                </a:lnTo>
                <a:lnTo>
                  <a:pt x="373646" y="332155"/>
                </a:lnTo>
                <a:lnTo>
                  <a:pt x="378383" y="332282"/>
                </a:lnTo>
                <a:lnTo>
                  <a:pt x="443309" y="297827"/>
                </a:lnTo>
                <a:lnTo>
                  <a:pt x="389115" y="297827"/>
                </a:lnTo>
                <a:lnTo>
                  <a:pt x="389453" y="139700"/>
                </a:lnTo>
                <a:close/>
              </a:path>
              <a:path w="567054" h="430530">
                <a:moveTo>
                  <a:pt x="544652" y="215277"/>
                </a:moveTo>
                <a:lnTo>
                  <a:pt x="389115" y="297827"/>
                </a:lnTo>
                <a:lnTo>
                  <a:pt x="443309" y="297827"/>
                </a:lnTo>
                <a:lnTo>
                  <a:pt x="534822" y="249262"/>
                </a:lnTo>
                <a:lnTo>
                  <a:pt x="560232" y="249262"/>
                </a:lnTo>
                <a:lnTo>
                  <a:pt x="559282" y="223710"/>
                </a:lnTo>
                <a:lnTo>
                  <a:pt x="556882" y="219735"/>
                </a:lnTo>
                <a:lnTo>
                  <a:pt x="549300" y="215353"/>
                </a:lnTo>
                <a:lnTo>
                  <a:pt x="544652" y="215277"/>
                </a:lnTo>
                <a:close/>
              </a:path>
              <a:path w="567054" h="430530">
                <a:moveTo>
                  <a:pt x="190886" y="34201"/>
                </a:moveTo>
                <a:lnTo>
                  <a:pt x="165430" y="34201"/>
                </a:lnTo>
                <a:lnTo>
                  <a:pt x="178371" y="224307"/>
                </a:lnTo>
                <a:lnTo>
                  <a:pt x="180848" y="228168"/>
                </a:lnTo>
                <a:lnTo>
                  <a:pt x="188417" y="232333"/>
                </a:lnTo>
                <a:lnTo>
                  <a:pt x="193014" y="232359"/>
                </a:lnTo>
                <a:lnTo>
                  <a:pt x="255421" y="198551"/>
                </a:lnTo>
                <a:lnTo>
                  <a:pt x="202082" y="198551"/>
                </a:lnTo>
                <a:lnTo>
                  <a:pt x="190886" y="34201"/>
                </a:lnTo>
                <a:close/>
              </a:path>
              <a:path w="567054" h="430530">
                <a:moveTo>
                  <a:pt x="374700" y="105067"/>
                </a:moveTo>
                <a:lnTo>
                  <a:pt x="202082" y="198551"/>
                </a:lnTo>
                <a:lnTo>
                  <a:pt x="255421" y="198551"/>
                </a:lnTo>
                <a:lnTo>
                  <a:pt x="364058" y="139700"/>
                </a:lnTo>
                <a:lnTo>
                  <a:pt x="389453" y="139700"/>
                </a:lnTo>
                <a:lnTo>
                  <a:pt x="389509" y="113906"/>
                </a:lnTo>
                <a:lnTo>
                  <a:pt x="387159" y="109753"/>
                </a:lnTo>
                <a:lnTo>
                  <a:pt x="379476" y="105156"/>
                </a:lnTo>
                <a:lnTo>
                  <a:pt x="374700" y="105067"/>
                </a:lnTo>
                <a:close/>
              </a:path>
              <a:path w="567054" h="430530">
                <a:moveTo>
                  <a:pt x="178904" y="0"/>
                </a:moveTo>
                <a:lnTo>
                  <a:pt x="174294" y="25"/>
                </a:lnTo>
                <a:lnTo>
                  <a:pt x="2146" y="97231"/>
                </a:lnTo>
                <a:lnTo>
                  <a:pt x="0" y="104978"/>
                </a:lnTo>
                <a:lnTo>
                  <a:pt x="6896" y="117195"/>
                </a:lnTo>
                <a:lnTo>
                  <a:pt x="14605" y="119367"/>
                </a:lnTo>
                <a:lnTo>
                  <a:pt x="165430" y="34201"/>
                </a:lnTo>
                <a:lnTo>
                  <a:pt x="190886" y="34201"/>
                </a:lnTo>
                <a:lnTo>
                  <a:pt x="189103" y="8026"/>
                </a:lnTo>
                <a:lnTo>
                  <a:pt x="186588" y="4127"/>
                </a:lnTo>
                <a:lnTo>
                  <a:pt x="178904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29080" y="98578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19" h="433069">
                <a:moveTo>
                  <a:pt x="111569" y="0"/>
                </a:moveTo>
                <a:lnTo>
                  <a:pt x="113643" y="34188"/>
                </a:lnTo>
                <a:lnTo>
                  <a:pt x="115458" y="64739"/>
                </a:lnTo>
                <a:lnTo>
                  <a:pt x="117513" y="96060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4"/>
                </a:lnTo>
                <a:lnTo>
                  <a:pt x="260906" y="340516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28"/>
                </a:lnTo>
                <a:lnTo>
                  <a:pt x="347397" y="177457"/>
                </a:lnTo>
                <a:lnTo>
                  <a:pt x="346541" y="156676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7" y="83224"/>
                </a:lnTo>
                <a:lnTo>
                  <a:pt x="239847" y="83224"/>
                </a:lnTo>
                <a:lnTo>
                  <a:pt x="232270" y="81111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19" h="433069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3"/>
                </a:lnTo>
                <a:lnTo>
                  <a:pt x="239847" y="83224"/>
                </a:lnTo>
                <a:lnTo>
                  <a:pt x="369347" y="83224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794888"/>
            <a:ext cx="477520" cy="208279"/>
          </a:xfrm>
          <a:custGeom>
            <a:avLst/>
            <a:gdLst/>
            <a:ahLst/>
            <a:cxnLst/>
            <a:rect l="l" t="t" r="r" b="b"/>
            <a:pathLst>
              <a:path w="477520" h="208280">
                <a:moveTo>
                  <a:pt x="310409" y="38177"/>
                </a:moveTo>
                <a:lnTo>
                  <a:pt x="119841" y="38177"/>
                </a:lnTo>
                <a:lnTo>
                  <a:pt x="167349" y="38642"/>
                </a:lnTo>
                <a:lnTo>
                  <a:pt x="213885" y="45202"/>
                </a:lnTo>
                <a:lnTo>
                  <a:pt x="258907" y="57628"/>
                </a:lnTo>
                <a:lnTo>
                  <a:pt x="301876" y="75692"/>
                </a:lnTo>
                <a:lnTo>
                  <a:pt x="342252" y="99168"/>
                </a:lnTo>
                <a:lnTo>
                  <a:pt x="379493" y="127828"/>
                </a:lnTo>
                <a:lnTo>
                  <a:pt x="413059" y="161443"/>
                </a:lnTo>
                <a:lnTo>
                  <a:pt x="442410" y="199786"/>
                </a:lnTo>
                <a:lnTo>
                  <a:pt x="447758" y="205128"/>
                </a:lnTo>
                <a:lnTo>
                  <a:pt x="454509" y="207901"/>
                </a:lnTo>
                <a:lnTo>
                  <a:pt x="461815" y="207941"/>
                </a:lnTo>
                <a:lnTo>
                  <a:pt x="468826" y="205082"/>
                </a:lnTo>
                <a:lnTo>
                  <a:pt x="474165" y="199728"/>
                </a:lnTo>
                <a:lnTo>
                  <a:pt x="476942" y="192974"/>
                </a:lnTo>
                <a:lnTo>
                  <a:pt x="476985" y="185671"/>
                </a:lnTo>
                <a:lnTo>
                  <a:pt x="474122" y="178666"/>
                </a:lnTo>
                <a:lnTo>
                  <a:pt x="445158" y="140310"/>
                </a:lnTo>
                <a:lnTo>
                  <a:pt x="412370" y="106165"/>
                </a:lnTo>
                <a:lnTo>
                  <a:pt x="376194" y="76415"/>
                </a:lnTo>
                <a:lnTo>
                  <a:pt x="337068" y="51244"/>
                </a:lnTo>
                <a:lnTo>
                  <a:pt x="310409" y="38177"/>
                </a:lnTo>
                <a:close/>
              </a:path>
              <a:path w="477520" h="208280">
                <a:moveTo>
                  <a:pt x="159789" y="0"/>
                </a:moveTo>
                <a:lnTo>
                  <a:pt x="112460" y="465"/>
                </a:lnTo>
                <a:lnTo>
                  <a:pt x="64801" y="6606"/>
                </a:lnTo>
                <a:lnTo>
                  <a:pt x="15671" y="19172"/>
                </a:lnTo>
                <a:lnTo>
                  <a:pt x="0" y="25358"/>
                </a:lnTo>
                <a:lnTo>
                  <a:pt x="0" y="66483"/>
                </a:lnTo>
                <a:lnTo>
                  <a:pt x="22632" y="57002"/>
                </a:lnTo>
                <a:lnTo>
                  <a:pt x="71901" y="44033"/>
                </a:lnTo>
                <a:lnTo>
                  <a:pt x="119841" y="38177"/>
                </a:lnTo>
                <a:lnTo>
                  <a:pt x="310409" y="38177"/>
                </a:lnTo>
                <a:lnTo>
                  <a:pt x="295427" y="30833"/>
                </a:lnTo>
                <a:lnTo>
                  <a:pt x="251709" y="15367"/>
                </a:lnTo>
                <a:lnTo>
                  <a:pt x="206351" y="5028"/>
                </a:lnTo>
                <a:lnTo>
                  <a:pt x="159789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976238"/>
            <a:ext cx="324485" cy="95250"/>
          </a:xfrm>
          <a:custGeom>
            <a:avLst/>
            <a:gdLst/>
            <a:ahLst/>
            <a:cxnLst/>
            <a:rect l="l" t="t" r="r" b="b"/>
            <a:pathLst>
              <a:path w="324485" h="95250">
                <a:moveTo>
                  <a:pt x="138244" y="0"/>
                </a:moveTo>
                <a:lnTo>
                  <a:pt x="91080" y="5882"/>
                </a:lnTo>
                <a:lnTo>
                  <a:pt x="45821" y="20376"/>
                </a:lnTo>
                <a:lnTo>
                  <a:pt x="4177" y="42791"/>
                </a:lnTo>
                <a:lnTo>
                  <a:pt x="0" y="46123"/>
                </a:lnTo>
                <a:lnTo>
                  <a:pt x="0" y="95218"/>
                </a:lnTo>
                <a:lnTo>
                  <a:pt x="8375" y="86845"/>
                </a:lnTo>
                <a:lnTo>
                  <a:pt x="51302" y="59729"/>
                </a:lnTo>
                <a:lnTo>
                  <a:pt x="99284" y="43093"/>
                </a:lnTo>
                <a:lnTo>
                  <a:pt x="149829" y="38021"/>
                </a:lnTo>
                <a:lnTo>
                  <a:pt x="282602" y="38021"/>
                </a:lnTo>
                <a:lnTo>
                  <a:pt x="275960" y="33601"/>
                </a:lnTo>
                <a:lnTo>
                  <a:pt x="231697" y="14105"/>
                </a:lnTo>
                <a:lnTo>
                  <a:pt x="185454" y="2823"/>
                </a:lnTo>
                <a:lnTo>
                  <a:pt x="138244" y="0"/>
                </a:lnTo>
                <a:close/>
              </a:path>
              <a:path w="324485" h="95250">
                <a:moveTo>
                  <a:pt x="282602" y="38021"/>
                </a:moveTo>
                <a:lnTo>
                  <a:pt x="149829" y="38021"/>
                </a:lnTo>
                <a:lnTo>
                  <a:pt x="200183" y="44569"/>
                </a:lnTo>
                <a:lnTo>
                  <a:pt x="248646" y="62324"/>
                </a:lnTo>
                <a:lnTo>
                  <a:pt x="293518" y="90870"/>
                </a:lnTo>
                <a:lnTo>
                  <a:pt x="300257" y="94325"/>
                </a:lnTo>
                <a:lnTo>
                  <a:pt x="307537" y="94904"/>
                </a:lnTo>
                <a:lnTo>
                  <a:pt x="314501" y="92705"/>
                </a:lnTo>
                <a:lnTo>
                  <a:pt x="320290" y="87822"/>
                </a:lnTo>
                <a:lnTo>
                  <a:pt x="323730" y="81089"/>
                </a:lnTo>
                <a:lnTo>
                  <a:pt x="324303" y="73810"/>
                </a:lnTo>
                <a:lnTo>
                  <a:pt x="322104" y="66847"/>
                </a:lnTo>
                <a:lnTo>
                  <a:pt x="317229" y="61064"/>
                </a:lnTo>
                <a:lnTo>
                  <a:pt x="282602" y="38021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03993" y="60540"/>
            <a:ext cx="439420" cy="433070"/>
          </a:xfrm>
          <a:custGeom>
            <a:avLst/>
            <a:gdLst/>
            <a:ahLst/>
            <a:cxnLst/>
            <a:rect l="l" t="t" r="r" b="b"/>
            <a:pathLst>
              <a:path w="439420" h="433070">
                <a:moveTo>
                  <a:pt x="111569" y="0"/>
                </a:moveTo>
                <a:lnTo>
                  <a:pt x="113643" y="34188"/>
                </a:lnTo>
                <a:lnTo>
                  <a:pt x="115458" y="64744"/>
                </a:lnTo>
                <a:lnTo>
                  <a:pt x="117513" y="96065"/>
                </a:lnTo>
                <a:lnTo>
                  <a:pt x="119976" y="127050"/>
                </a:lnTo>
                <a:lnTo>
                  <a:pt x="120235" y="140309"/>
                </a:lnTo>
                <a:lnTo>
                  <a:pt x="117814" y="151901"/>
                </a:lnTo>
                <a:lnTo>
                  <a:pt x="111693" y="161812"/>
                </a:lnTo>
                <a:lnTo>
                  <a:pt x="100850" y="170027"/>
                </a:lnTo>
                <a:lnTo>
                  <a:pt x="93539" y="174654"/>
                </a:lnTo>
                <a:lnTo>
                  <a:pt x="86620" y="180014"/>
                </a:lnTo>
                <a:lnTo>
                  <a:pt x="79873" y="185695"/>
                </a:lnTo>
                <a:lnTo>
                  <a:pt x="73075" y="191287"/>
                </a:lnTo>
                <a:lnTo>
                  <a:pt x="0" y="248704"/>
                </a:lnTo>
                <a:lnTo>
                  <a:pt x="7302" y="251040"/>
                </a:lnTo>
                <a:lnTo>
                  <a:pt x="11925" y="252755"/>
                </a:lnTo>
                <a:lnTo>
                  <a:pt x="104959" y="277049"/>
                </a:lnTo>
                <a:lnTo>
                  <a:pt x="134505" y="284226"/>
                </a:lnTo>
                <a:lnTo>
                  <a:pt x="141730" y="286716"/>
                </a:lnTo>
                <a:lnTo>
                  <a:pt x="147080" y="290409"/>
                </a:lnTo>
                <a:lnTo>
                  <a:pt x="151013" y="295489"/>
                </a:lnTo>
                <a:lnTo>
                  <a:pt x="153987" y="302145"/>
                </a:lnTo>
                <a:lnTo>
                  <a:pt x="165448" y="334303"/>
                </a:lnTo>
                <a:lnTo>
                  <a:pt x="177161" y="366644"/>
                </a:lnTo>
                <a:lnTo>
                  <a:pt x="201345" y="432943"/>
                </a:lnTo>
                <a:lnTo>
                  <a:pt x="205701" y="426466"/>
                </a:lnTo>
                <a:lnTo>
                  <a:pt x="208813" y="422046"/>
                </a:lnTo>
                <a:lnTo>
                  <a:pt x="244582" y="366218"/>
                </a:lnTo>
                <a:lnTo>
                  <a:pt x="260906" y="340518"/>
                </a:lnTo>
                <a:lnTo>
                  <a:pt x="277025" y="314693"/>
                </a:lnTo>
                <a:lnTo>
                  <a:pt x="282498" y="305803"/>
                </a:lnTo>
                <a:lnTo>
                  <a:pt x="288569" y="302818"/>
                </a:lnTo>
                <a:lnTo>
                  <a:pt x="438861" y="297319"/>
                </a:lnTo>
                <a:lnTo>
                  <a:pt x="421388" y="275532"/>
                </a:lnTo>
                <a:lnTo>
                  <a:pt x="404666" y="254398"/>
                </a:lnTo>
                <a:lnTo>
                  <a:pt x="387944" y="234195"/>
                </a:lnTo>
                <a:lnTo>
                  <a:pt x="370471" y="215201"/>
                </a:lnTo>
                <a:lnTo>
                  <a:pt x="355456" y="196633"/>
                </a:lnTo>
                <a:lnTo>
                  <a:pt x="347397" y="177461"/>
                </a:lnTo>
                <a:lnTo>
                  <a:pt x="346541" y="156678"/>
                </a:lnTo>
                <a:lnTo>
                  <a:pt x="353136" y="133273"/>
                </a:lnTo>
                <a:lnTo>
                  <a:pt x="361966" y="108879"/>
                </a:lnTo>
                <a:lnTo>
                  <a:pt x="369346" y="83229"/>
                </a:lnTo>
                <a:lnTo>
                  <a:pt x="239847" y="83229"/>
                </a:lnTo>
                <a:lnTo>
                  <a:pt x="232270" y="81113"/>
                </a:lnTo>
                <a:lnTo>
                  <a:pt x="224574" y="76390"/>
                </a:lnTo>
                <a:lnTo>
                  <a:pt x="212608" y="67635"/>
                </a:lnTo>
                <a:lnTo>
                  <a:pt x="200345" y="59272"/>
                </a:lnTo>
                <a:lnTo>
                  <a:pt x="175564" y="42887"/>
                </a:lnTo>
                <a:lnTo>
                  <a:pt x="111569" y="0"/>
                </a:lnTo>
                <a:close/>
              </a:path>
              <a:path w="439420" h="433070">
                <a:moveTo>
                  <a:pt x="383019" y="31089"/>
                </a:moveTo>
                <a:lnTo>
                  <a:pt x="376389" y="33147"/>
                </a:lnTo>
                <a:lnTo>
                  <a:pt x="372122" y="34188"/>
                </a:lnTo>
                <a:lnTo>
                  <a:pt x="312090" y="57619"/>
                </a:lnTo>
                <a:lnTo>
                  <a:pt x="284198" y="68699"/>
                </a:lnTo>
                <a:lnTo>
                  <a:pt x="256425" y="80124"/>
                </a:lnTo>
                <a:lnTo>
                  <a:pt x="247750" y="82859"/>
                </a:lnTo>
                <a:lnTo>
                  <a:pt x="239847" y="83229"/>
                </a:lnTo>
                <a:lnTo>
                  <a:pt x="369346" y="83229"/>
                </a:lnTo>
                <a:lnTo>
                  <a:pt x="375948" y="57611"/>
                </a:lnTo>
                <a:lnTo>
                  <a:pt x="383019" y="3108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7773" y="2138288"/>
            <a:ext cx="735330" cy="364490"/>
          </a:xfrm>
          <a:custGeom>
            <a:avLst/>
            <a:gdLst/>
            <a:ahLst/>
            <a:cxnLst/>
            <a:rect l="l" t="t" r="r" b="b"/>
            <a:pathLst>
              <a:path w="735329" h="364489">
                <a:moveTo>
                  <a:pt x="417536" y="0"/>
                </a:moveTo>
                <a:lnTo>
                  <a:pt x="370210" y="468"/>
                </a:lnTo>
                <a:lnTo>
                  <a:pt x="322554" y="6616"/>
                </a:lnTo>
                <a:lnTo>
                  <a:pt x="273421" y="19181"/>
                </a:lnTo>
                <a:lnTo>
                  <a:pt x="226977" y="37513"/>
                </a:lnTo>
                <a:lnTo>
                  <a:pt x="183620" y="61198"/>
                </a:lnTo>
                <a:lnTo>
                  <a:pt x="143749" y="89822"/>
                </a:lnTo>
                <a:lnTo>
                  <a:pt x="107761" y="122970"/>
                </a:lnTo>
                <a:lnTo>
                  <a:pt x="76054" y="160230"/>
                </a:lnTo>
                <a:lnTo>
                  <a:pt x="49026" y="201186"/>
                </a:lnTo>
                <a:lnTo>
                  <a:pt x="27076" y="245426"/>
                </a:lnTo>
                <a:lnTo>
                  <a:pt x="10601" y="292535"/>
                </a:lnTo>
                <a:lnTo>
                  <a:pt x="0" y="342099"/>
                </a:lnTo>
                <a:lnTo>
                  <a:pt x="387" y="349658"/>
                </a:lnTo>
                <a:lnTo>
                  <a:pt x="17932" y="363956"/>
                </a:lnTo>
                <a:lnTo>
                  <a:pt x="28130" y="363956"/>
                </a:lnTo>
                <a:lnTo>
                  <a:pt x="36271" y="357161"/>
                </a:lnTo>
                <a:lnTo>
                  <a:pt x="37668" y="347713"/>
                </a:lnTo>
                <a:lnTo>
                  <a:pt x="48671" y="297995"/>
                </a:lnTo>
                <a:lnTo>
                  <a:pt x="66186" y="251073"/>
                </a:lnTo>
                <a:lnTo>
                  <a:pt x="89720" y="207459"/>
                </a:lnTo>
                <a:lnTo>
                  <a:pt x="118779" y="167668"/>
                </a:lnTo>
                <a:lnTo>
                  <a:pt x="152869" y="132215"/>
                </a:lnTo>
                <a:lnTo>
                  <a:pt x="191495" y="101611"/>
                </a:lnTo>
                <a:lnTo>
                  <a:pt x="234164" y="76372"/>
                </a:lnTo>
                <a:lnTo>
                  <a:pt x="280381" y="57012"/>
                </a:lnTo>
                <a:lnTo>
                  <a:pt x="329653" y="44043"/>
                </a:lnTo>
                <a:lnTo>
                  <a:pt x="377580" y="38183"/>
                </a:lnTo>
                <a:lnTo>
                  <a:pt x="568164" y="38183"/>
                </a:lnTo>
                <a:lnTo>
                  <a:pt x="553170" y="30833"/>
                </a:lnTo>
                <a:lnTo>
                  <a:pt x="509453" y="15366"/>
                </a:lnTo>
                <a:lnTo>
                  <a:pt x="464096" y="5027"/>
                </a:lnTo>
                <a:lnTo>
                  <a:pt x="417536" y="0"/>
                </a:lnTo>
                <a:close/>
              </a:path>
              <a:path w="735329" h="364489">
                <a:moveTo>
                  <a:pt x="568164" y="38183"/>
                </a:moveTo>
                <a:lnTo>
                  <a:pt x="377580" y="38183"/>
                </a:lnTo>
                <a:lnTo>
                  <a:pt x="425082" y="38647"/>
                </a:lnTo>
                <a:lnTo>
                  <a:pt x="471615" y="45206"/>
                </a:lnTo>
                <a:lnTo>
                  <a:pt x="516640" y="57632"/>
                </a:lnTo>
                <a:lnTo>
                  <a:pt x="559615" y="75698"/>
                </a:lnTo>
                <a:lnTo>
                  <a:pt x="599997" y="99175"/>
                </a:lnTo>
                <a:lnTo>
                  <a:pt x="637246" y="127836"/>
                </a:lnTo>
                <a:lnTo>
                  <a:pt x="670819" y="161452"/>
                </a:lnTo>
                <a:lnTo>
                  <a:pt x="700176" y="199796"/>
                </a:lnTo>
                <a:lnTo>
                  <a:pt x="705528" y="205136"/>
                </a:lnTo>
                <a:lnTo>
                  <a:pt x="712287" y="207906"/>
                </a:lnTo>
                <a:lnTo>
                  <a:pt x="719591" y="207945"/>
                </a:lnTo>
                <a:lnTo>
                  <a:pt x="726579" y="205092"/>
                </a:lnTo>
                <a:lnTo>
                  <a:pt x="731925" y="199737"/>
                </a:lnTo>
                <a:lnTo>
                  <a:pt x="734704" y="192984"/>
                </a:lnTo>
                <a:lnTo>
                  <a:pt x="734745" y="185680"/>
                </a:lnTo>
                <a:lnTo>
                  <a:pt x="731875" y="178676"/>
                </a:lnTo>
                <a:lnTo>
                  <a:pt x="702908" y="140319"/>
                </a:lnTo>
                <a:lnTo>
                  <a:pt x="670117" y="106172"/>
                </a:lnTo>
                <a:lnTo>
                  <a:pt x="633864" y="76372"/>
                </a:lnTo>
                <a:lnTo>
                  <a:pt x="594811" y="51246"/>
                </a:lnTo>
                <a:lnTo>
                  <a:pt x="568164" y="38183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2645" y="2319643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14" y="0"/>
                </a:moveTo>
                <a:lnTo>
                  <a:pt x="183962" y="5881"/>
                </a:lnTo>
                <a:lnTo>
                  <a:pt x="138707" y="20375"/>
                </a:lnTo>
                <a:lnTo>
                  <a:pt x="97064" y="42790"/>
                </a:lnTo>
                <a:lnTo>
                  <a:pt x="59849" y="72473"/>
                </a:lnTo>
                <a:lnTo>
                  <a:pt x="27883" y="108774"/>
                </a:lnTo>
                <a:lnTo>
                  <a:pt x="1983" y="151042"/>
                </a:lnTo>
                <a:lnTo>
                  <a:pt x="0" y="158339"/>
                </a:lnTo>
                <a:lnTo>
                  <a:pt x="934" y="165582"/>
                </a:lnTo>
                <a:lnTo>
                  <a:pt x="4514" y="171946"/>
                </a:lnTo>
                <a:lnTo>
                  <a:pt x="10467" y="176607"/>
                </a:lnTo>
                <a:lnTo>
                  <a:pt x="13210" y="177991"/>
                </a:lnTo>
                <a:lnTo>
                  <a:pt x="16118" y="178639"/>
                </a:lnTo>
                <a:lnTo>
                  <a:pt x="25974" y="178639"/>
                </a:lnTo>
                <a:lnTo>
                  <a:pt x="32692" y="174791"/>
                </a:lnTo>
                <a:lnTo>
                  <a:pt x="36045" y="168123"/>
                </a:lnTo>
                <a:lnTo>
                  <a:pt x="64755" y="123341"/>
                </a:lnTo>
                <a:lnTo>
                  <a:pt x="101262" y="86843"/>
                </a:lnTo>
                <a:lnTo>
                  <a:pt x="144194" y="59728"/>
                </a:lnTo>
                <a:lnTo>
                  <a:pt x="192178" y="43092"/>
                </a:lnTo>
                <a:lnTo>
                  <a:pt x="242698" y="38009"/>
                </a:lnTo>
                <a:lnTo>
                  <a:pt x="375467" y="38009"/>
                </a:lnTo>
                <a:lnTo>
                  <a:pt x="368835" y="33598"/>
                </a:lnTo>
                <a:lnTo>
                  <a:pt x="324566" y="14107"/>
                </a:lnTo>
                <a:lnTo>
                  <a:pt x="278321" y="2824"/>
                </a:lnTo>
                <a:lnTo>
                  <a:pt x="231114" y="0"/>
                </a:lnTo>
                <a:close/>
              </a:path>
              <a:path w="417195" h="179069">
                <a:moveTo>
                  <a:pt x="375467" y="38009"/>
                </a:moveTo>
                <a:lnTo>
                  <a:pt x="242698" y="38009"/>
                </a:lnTo>
                <a:lnTo>
                  <a:pt x="293047" y="44560"/>
                </a:lnTo>
                <a:lnTo>
                  <a:pt x="341517" y="62325"/>
                </a:lnTo>
                <a:lnTo>
                  <a:pt x="386400" y="90882"/>
                </a:lnTo>
                <a:lnTo>
                  <a:pt x="393143" y="94322"/>
                </a:lnTo>
                <a:lnTo>
                  <a:pt x="400422" y="94895"/>
                </a:lnTo>
                <a:lnTo>
                  <a:pt x="407379" y="92697"/>
                </a:lnTo>
                <a:lnTo>
                  <a:pt x="413158" y="87821"/>
                </a:lnTo>
                <a:lnTo>
                  <a:pt x="416604" y="81088"/>
                </a:lnTo>
                <a:lnTo>
                  <a:pt x="417178" y="73807"/>
                </a:lnTo>
                <a:lnTo>
                  <a:pt x="414980" y="66840"/>
                </a:lnTo>
                <a:lnTo>
                  <a:pt x="410110" y="61050"/>
                </a:lnTo>
                <a:lnTo>
                  <a:pt x="375467" y="38009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8760" y="3015250"/>
            <a:ext cx="693420" cy="1343025"/>
          </a:xfrm>
          <a:custGeom>
            <a:avLst/>
            <a:gdLst/>
            <a:ahLst/>
            <a:cxnLst/>
            <a:rect l="l" t="t" r="r" b="b"/>
            <a:pathLst>
              <a:path w="693420" h="1343025">
                <a:moveTo>
                  <a:pt x="579297" y="1289461"/>
                </a:moveTo>
                <a:lnTo>
                  <a:pt x="538181" y="1305421"/>
                </a:lnTo>
                <a:lnTo>
                  <a:pt x="495401" y="1320284"/>
                </a:lnTo>
                <a:lnTo>
                  <a:pt x="491807" y="1327472"/>
                </a:lnTo>
                <a:lnTo>
                  <a:pt x="495795" y="1339448"/>
                </a:lnTo>
                <a:lnTo>
                  <a:pt x="500748" y="1342813"/>
                </a:lnTo>
                <a:lnTo>
                  <a:pt x="507403" y="1342813"/>
                </a:lnTo>
                <a:lnTo>
                  <a:pt x="546957" y="1329256"/>
                </a:lnTo>
                <a:lnTo>
                  <a:pt x="588810" y="1313019"/>
                </a:lnTo>
                <a:lnTo>
                  <a:pt x="591947" y="1305615"/>
                </a:lnTo>
                <a:lnTo>
                  <a:pt x="586689" y="1292610"/>
                </a:lnTo>
                <a:lnTo>
                  <a:pt x="579297" y="1289461"/>
                </a:lnTo>
                <a:close/>
              </a:path>
              <a:path w="693420" h="1343025">
                <a:moveTo>
                  <a:pt x="693239" y="1233628"/>
                </a:moveTo>
                <a:lnTo>
                  <a:pt x="658480" y="1252776"/>
                </a:lnTo>
                <a:lnTo>
                  <a:pt x="635139" y="1264518"/>
                </a:lnTo>
                <a:lnTo>
                  <a:pt x="632548" y="1272138"/>
                </a:lnTo>
                <a:lnTo>
                  <a:pt x="637870" y="1282907"/>
                </a:lnTo>
                <a:lnTo>
                  <a:pt x="642366" y="1285498"/>
                </a:lnTo>
                <a:lnTo>
                  <a:pt x="648944" y="1285498"/>
                </a:lnTo>
                <a:lnTo>
                  <a:pt x="687403" y="1266110"/>
                </a:lnTo>
                <a:lnTo>
                  <a:pt x="693239" y="1262823"/>
                </a:lnTo>
                <a:lnTo>
                  <a:pt x="693239" y="1233628"/>
                </a:lnTo>
                <a:close/>
              </a:path>
              <a:path w="693420" h="1343025">
                <a:moveTo>
                  <a:pt x="417893" y="741799"/>
                </a:moveTo>
                <a:lnTo>
                  <a:pt x="411365" y="746434"/>
                </a:lnTo>
                <a:lnTo>
                  <a:pt x="408813" y="760214"/>
                </a:lnTo>
                <a:lnTo>
                  <a:pt x="413372" y="766830"/>
                </a:lnTo>
                <a:lnTo>
                  <a:pt x="459905" y="771771"/>
                </a:lnTo>
                <a:lnTo>
                  <a:pt x="470147" y="771523"/>
                </a:lnTo>
                <a:lnTo>
                  <a:pt x="512102" y="759833"/>
                </a:lnTo>
                <a:lnTo>
                  <a:pt x="509483" y="746366"/>
                </a:lnTo>
                <a:lnTo>
                  <a:pt x="460544" y="746366"/>
                </a:lnTo>
                <a:lnTo>
                  <a:pt x="442711" y="745584"/>
                </a:lnTo>
                <a:lnTo>
                  <a:pt x="424878" y="743132"/>
                </a:lnTo>
                <a:lnTo>
                  <a:pt x="417893" y="741799"/>
                </a:lnTo>
                <a:close/>
              </a:path>
              <a:path w="693420" h="1343025">
                <a:moveTo>
                  <a:pt x="502704" y="741545"/>
                </a:moveTo>
                <a:lnTo>
                  <a:pt x="495858" y="742903"/>
                </a:lnTo>
                <a:lnTo>
                  <a:pt x="478290" y="745473"/>
                </a:lnTo>
                <a:lnTo>
                  <a:pt x="460544" y="746366"/>
                </a:lnTo>
                <a:lnTo>
                  <a:pt x="509483" y="746366"/>
                </a:lnTo>
                <a:lnTo>
                  <a:pt x="509422" y="746053"/>
                </a:lnTo>
                <a:lnTo>
                  <a:pt x="502704" y="741545"/>
                </a:lnTo>
                <a:close/>
              </a:path>
              <a:path w="693420" h="1343025">
                <a:moveTo>
                  <a:pt x="291261" y="667021"/>
                </a:moveTo>
                <a:lnTo>
                  <a:pt x="280073" y="675492"/>
                </a:lnTo>
                <a:lnTo>
                  <a:pt x="278968" y="683455"/>
                </a:lnTo>
                <a:lnTo>
                  <a:pt x="283210" y="689043"/>
                </a:lnTo>
                <a:lnTo>
                  <a:pt x="310965" y="718316"/>
                </a:lnTo>
                <a:lnTo>
                  <a:pt x="345122" y="741341"/>
                </a:lnTo>
                <a:lnTo>
                  <a:pt x="349072" y="742827"/>
                </a:lnTo>
                <a:lnTo>
                  <a:pt x="355625" y="742827"/>
                </a:lnTo>
                <a:lnTo>
                  <a:pt x="360019" y="740376"/>
                </a:lnTo>
                <a:lnTo>
                  <a:pt x="365594" y="729886"/>
                </a:lnTo>
                <a:lnTo>
                  <a:pt x="363245" y="722202"/>
                </a:lnTo>
                <a:lnTo>
                  <a:pt x="357060" y="718913"/>
                </a:lnTo>
                <a:lnTo>
                  <a:pt x="341571" y="709631"/>
                </a:lnTo>
                <a:lnTo>
                  <a:pt x="327444" y="698976"/>
                </a:lnTo>
                <a:lnTo>
                  <a:pt x="314726" y="686990"/>
                </a:lnTo>
                <a:lnTo>
                  <a:pt x="303466" y="673714"/>
                </a:lnTo>
                <a:lnTo>
                  <a:pt x="299212" y="668126"/>
                </a:lnTo>
                <a:lnTo>
                  <a:pt x="291261" y="667021"/>
                </a:lnTo>
                <a:close/>
              </a:path>
              <a:path w="693420" h="1343025">
                <a:moveTo>
                  <a:pt x="626287" y="668558"/>
                </a:moveTo>
                <a:lnTo>
                  <a:pt x="592313" y="697776"/>
                </a:lnTo>
                <a:lnTo>
                  <a:pt x="556717" y="720856"/>
                </a:lnTo>
                <a:lnTo>
                  <a:pt x="554609" y="728629"/>
                </a:lnTo>
                <a:lnTo>
                  <a:pt x="560451" y="738789"/>
                </a:lnTo>
                <a:lnTo>
                  <a:pt x="564730" y="741075"/>
                </a:lnTo>
                <a:lnTo>
                  <a:pt x="571284" y="741075"/>
                </a:lnTo>
                <a:lnTo>
                  <a:pt x="607445" y="718181"/>
                </a:lnTo>
                <a:lnTo>
                  <a:pt x="638594" y="691862"/>
                </a:lnTo>
                <a:lnTo>
                  <a:pt x="643928" y="679010"/>
                </a:lnTo>
                <a:lnTo>
                  <a:pt x="634314" y="668799"/>
                </a:lnTo>
                <a:lnTo>
                  <a:pt x="626287" y="668558"/>
                </a:lnTo>
                <a:close/>
              </a:path>
              <a:path w="693420" h="1343025">
                <a:moveTo>
                  <a:pt x="693239" y="585414"/>
                </a:moveTo>
                <a:lnTo>
                  <a:pt x="685176" y="597721"/>
                </a:lnTo>
                <a:lnTo>
                  <a:pt x="670509" y="618075"/>
                </a:lnTo>
                <a:lnTo>
                  <a:pt x="666267" y="623663"/>
                </a:lnTo>
                <a:lnTo>
                  <a:pt x="667372" y="631626"/>
                </a:lnTo>
                <a:lnTo>
                  <a:pt x="675246" y="637608"/>
                </a:lnTo>
                <a:lnTo>
                  <a:pt x="677951" y="638446"/>
                </a:lnTo>
                <a:lnTo>
                  <a:pt x="684466" y="638446"/>
                </a:lnTo>
                <a:lnTo>
                  <a:pt x="688251" y="636706"/>
                </a:lnTo>
                <a:lnTo>
                  <a:pt x="690753" y="633429"/>
                </a:lnTo>
                <a:lnTo>
                  <a:pt x="693239" y="629988"/>
                </a:lnTo>
                <a:lnTo>
                  <a:pt x="693239" y="585414"/>
                </a:lnTo>
                <a:close/>
              </a:path>
              <a:path w="693420" h="1343025">
                <a:moveTo>
                  <a:pt x="249910" y="523892"/>
                </a:moveTo>
                <a:lnTo>
                  <a:pt x="243827" y="529150"/>
                </a:lnTo>
                <a:lnTo>
                  <a:pt x="242760" y="543374"/>
                </a:lnTo>
                <a:lnTo>
                  <a:pt x="242468" y="550575"/>
                </a:lnTo>
                <a:lnTo>
                  <a:pt x="242468" y="557725"/>
                </a:lnTo>
                <a:lnTo>
                  <a:pt x="246242" y="601821"/>
                </a:lnTo>
                <a:lnTo>
                  <a:pt x="255739" y="625492"/>
                </a:lnTo>
                <a:lnTo>
                  <a:pt x="262458" y="625492"/>
                </a:lnTo>
                <a:lnTo>
                  <a:pt x="263448" y="625378"/>
                </a:lnTo>
                <a:lnTo>
                  <a:pt x="271284" y="623485"/>
                </a:lnTo>
                <a:lnTo>
                  <a:pt x="275475" y="616627"/>
                </a:lnTo>
                <a:lnTo>
                  <a:pt x="273824" y="609807"/>
                </a:lnTo>
                <a:lnTo>
                  <a:pt x="271234" y="597328"/>
                </a:lnTo>
                <a:lnTo>
                  <a:pt x="269374" y="584455"/>
                </a:lnTo>
                <a:lnTo>
                  <a:pt x="268250" y="571235"/>
                </a:lnTo>
                <a:lnTo>
                  <a:pt x="267868" y="557725"/>
                </a:lnTo>
                <a:lnTo>
                  <a:pt x="267893" y="550575"/>
                </a:lnTo>
                <a:lnTo>
                  <a:pt x="268135" y="544631"/>
                </a:lnTo>
                <a:lnTo>
                  <a:pt x="269163" y="531055"/>
                </a:lnTo>
                <a:lnTo>
                  <a:pt x="263918" y="524959"/>
                </a:lnTo>
                <a:lnTo>
                  <a:pt x="249910" y="523892"/>
                </a:lnTo>
                <a:close/>
              </a:path>
              <a:path w="693420" h="1343025">
                <a:moveTo>
                  <a:pt x="303771" y="379175"/>
                </a:moveTo>
                <a:lnTo>
                  <a:pt x="273746" y="422019"/>
                </a:lnTo>
                <a:lnTo>
                  <a:pt x="259219" y="458639"/>
                </a:lnTo>
                <a:lnTo>
                  <a:pt x="256997" y="465294"/>
                </a:lnTo>
                <a:lnTo>
                  <a:pt x="260591" y="472495"/>
                </a:lnTo>
                <a:lnTo>
                  <a:pt x="268579" y="475149"/>
                </a:lnTo>
                <a:lnTo>
                  <a:pt x="269925" y="475353"/>
                </a:lnTo>
                <a:lnTo>
                  <a:pt x="276580" y="475353"/>
                </a:lnTo>
                <a:lnTo>
                  <a:pt x="281520" y="472000"/>
                </a:lnTo>
                <a:lnTo>
                  <a:pt x="283298" y="466678"/>
                </a:lnTo>
                <a:lnTo>
                  <a:pt x="289564" y="449517"/>
                </a:lnTo>
                <a:lnTo>
                  <a:pt x="296799" y="432682"/>
                </a:lnTo>
                <a:lnTo>
                  <a:pt x="304976" y="416231"/>
                </a:lnTo>
                <a:lnTo>
                  <a:pt x="314071" y="400219"/>
                </a:lnTo>
                <a:lnTo>
                  <a:pt x="317703" y="394225"/>
                </a:lnTo>
                <a:lnTo>
                  <a:pt x="315785" y="386414"/>
                </a:lnTo>
                <a:lnTo>
                  <a:pt x="303771" y="379175"/>
                </a:lnTo>
                <a:close/>
              </a:path>
              <a:path w="693420" h="1343025">
                <a:moveTo>
                  <a:pt x="631901" y="252379"/>
                </a:moveTo>
                <a:lnTo>
                  <a:pt x="624979" y="256532"/>
                </a:lnTo>
                <a:lnTo>
                  <a:pt x="621652" y="270146"/>
                </a:lnTo>
                <a:lnTo>
                  <a:pt x="625805" y="277029"/>
                </a:lnTo>
                <a:lnTo>
                  <a:pt x="632625" y="278706"/>
                </a:lnTo>
                <a:lnTo>
                  <a:pt x="649964" y="283512"/>
                </a:lnTo>
                <a:lnTo>
                  <a:pt x="667213" y="289382"/>
                </a:lnTo>
                <a:lnTo>
                  <a:pt x="684310" y="296292"/>
                </a:lnTo>
                <a:lnTo>
                  <a:pt x="693239" y="300485"/>
                </a:lnTo>
                <a:lnTo>
                  <a:pt x="693239" y="269295"/>
                </a:lnTo>
                <a:lnTo>
                  <a:pt x="685660" y="269295"/>
                </a:lnTo>
                <a:lnTo>
                  <a:pt x="674001" y="264810"/>
                </a:lnTo>
                <a:lnTo>
                  <a:pt x="662274" y="260769"/>
                </a:lnTo>
                <a:lnTo>
                  <a:pt x="650493" y="257177"/>
                </a:lnTo>
                <a:lnTo>
                  <a:pt x="638670" y="254042"/>
                </a:lnTo>
                <a:lnTo>
                  <a:pt x="631901" y="252379"/>
                </a:lnTo>
                <a:close/>
              </a:path>
              <a:path w="693420" h="1343025">
                <a:moveTo>
                  <a:pt x="693239" y="254460"/>
                </a:moveTo>
                <a:lnTo>
                  <a:pt x="686739" y="258119"/>
                </a:lnTo>
                <a:lnTo>
                  <a:pt x="684364" y="263910"/>
                </a:lnTo>
                <a:lnTo>
                  <a:pt x="685660" y="269295"/>
                </a:lnTo>
                <a:lnTo>
                  <a:pt x="693239" y="269295"/>
                </a:lnTo>
                <a:lnTo>
                  <a:pt x="693239" y="254460"/>
                </a:lnTo>
                <a:close/>
              </a:path>
              <a:path w="693420" h="1343025">
                <a:moveTo>
                  <a:pt x="413842" y="277156"/>
                </a:moveTo>
                <a:lnTo>
                  <a:pt x="368446" y="301769"/>
                </a:lnTo>
                <a:lnTo>
                  <a:pt x="335711" y="329569"/>
                </a:lnTo>
                <a:lnTo>
                  <a:pt x="335788" y="337621"/>
                </a:lnTo>
                <a:lnTo>
                  <a:pt x="343268" y="344949"/>
                </a:lnTo>
                <a:lnTo>
                  <a:pt x="346481" y="346155"/>
                </a:lnTo>
                <a:lnTo>
                  <a:pt x="352971" y="346155"/>
                </a:lnTo>
                <a:lnTo>
                  <a:pt x="356260" y="344898"/>
                </a:lnTo>
                <a:lnTo>
                  <a:pt x="362508" y="338535"/>
                </a:lnTo>
                <a:lnTo>
                  <a:pt x="366356" y="334802"/>
                </a:lnTo>
                <a:lnTo>
                  <a:pt x="418426" y="303115"/>
                </a:lnTo>
                <a:lnTo>
                  <a:pt x="424751" y="300105"/>
                </a:lnTo>
                <a:lnTo>
                  <a:pt x="427456" y="292523"/>
                </a:lnTo>
                <a:lnTo>
                  <a:pt x="421424" y="279861"/>
                </a:lnTo>
                <a:lnTo>
                  <a:pt x="413842" y="277156"/>
                </a:lnTo>
                <a:close/>
              </a:path>
              <a:path w="693420" h="1343025">
                <a:moveTo>
                  <a:pt x="567207" y="244568"/>
                </a:moveTo>
                <a:lnTo>
                  <a:pt x="560197" y="244568"/>
                </a:lnTo>
                <a:lnTo>
                  <a:pt x="540646" y="245179"/>
                </a:lnTo>
                <a:lnTo>
                  <a:pt x="501368" y="249872"/>
                </a:lnTo>
                <a:lnTo>
                  <a:pt x="470738" y="262412"/>
                </a:lnTo>
                <a:lnTo>
                  <a:pt x="473735" y="275074"/>
                </a:lnTo>
                <a:lnTo>
                  <a:pt x="478955" y="278998"/>
                </a:lnTo>
                <a:lnTo>
                  <a:pt x="485673" y="278998"/>
                </a:lnTo>
                <a:lnTo>
                  <a:pt x="486664" y="278884"/>
                </a:lnTo>
                <a:lnTo>
                  <a:pt x="487654" y="278655"/>
                </a:lnTo>
                <a:lnTo>
                  <a:pt x="505795" y="274885"/>
                </a:lnTo>
                <a:lnTo>
                  <a:pt x="523981" y="272173"/>
                </a:lnTo>
                <a:lnTo>
                  <a:pt x="542145" y="270531"/>
                </a:lnTo>
                <a:lnTo>
                  <a:pt x="560222" y="269968"/>
                </a:lnTo>
                <a:lnTo>
                  <a:pt x="567232" y="269955"/>
                </a:lnTo>
                <a:lnTo>
                  <a:pt x="572922" y="264266"/>
                </a:lnTo>
                <a:lnTo>
                  <a:pt x="572897" y="250245"/>
                </a:lnTo>
                <a:lnTo>
                  <a:pt x="567207" y="244568"/>
                </a:lnTo>
                <a:close/>
              </a:path>
              <a:path w="693420" h="1343025">
                <a:moveTo>
                  <a:pt x="598855" y="139768"/>
                </a:moveTo>
                <a:lnTo>
                  <a:pt x="590918" y="140962"/>
                </a:lnTo>
                <a:lnTo>
                  <a:pt x="582536" y="152201"/>
                </a:lnTo>
                <a:lnTo>
                  <a:pt x="583704" y="160164"/>
                </a:lnTo>
                <a:lnTo>
                  <a:pt x="589343" y="164342"/>
                </a:lnTo>
                <a:lnTo>
                  <a:pt x="604280" y="175972"/>
                </a:lnTo>
                <a:lnTo>
                  <a:pt x="618410" y="188067"/>
                </a:lnTo>
                <a:lnTo>
                  <a:pt x="631688" y="200584"/>
                </a:lnTo>
                <a:lnTo>
                  <a:pt x="644067" y="213479"/>
                </a:lnTo>
                <a:lnTo>
                  <a:pt x="646569" y="216222"/>
                </a:lnTo>
                <a:lnTo>
                  <a:pt x="650011" y="217619"/>
                </a:lnTo>
                <a:lnTo>
                  <a:pt x="656526" y="217619"/>
                </a:lnTo>
                <a:lnTo>
                  <a:pt x="659587" y="216514"/>
                </a:lnTo>
                <a:lnTo>
                  <a:pt x="667207" y="209580"/>
                </a:lnTo>
                <a:lnTo>
                  <a:pt x="667575" y="201541"/>
                </a:lnTo>
                <a:lnTo>
                  <a:pt x="662851" y="196359"/>
                </a:lnTo>
                <a:lnTo>
                  <a:pt x="649619" y="182581"/>
                </a:lnTo>
                <a:lnTo>
                  <a:pt x="635449" y="169225"/>
                </a:lnTo>
                <a:lnTo>
                  <a:pt x="620390" y="156336"/>
                </a:lnTo>
                <a:lnTo>
                  <a:pt x="604494" y="143959"/>
                </a:lnTo>
                <a:lnTo>
                  <a:pt x="598855" y="139768"/>
                </a:lnTo>
                <a:close/>
              </a:path>
              <a:path w="693420" h="1343025">
                <a:moveTo>
                  <a:pt x="461073" y="67784"/>
                </a:moveTo>
                <a:lnTo>
                  <a:pt x="453720" y="71048"/>
                </a:lnTo>
                <a:lnTo>
                  <a:pt x="448652" y="84129"/>
                </a:lnTo>
                <a:lnTo>
                  <a:pt x="451878" y="91482"/>
                </a:lnTo>
                <a:lnTo>
                  <a:pt x="458419" y="94022"/>
                </a:lnTo>
                <a:lnTo>
                  <a:pt x="476296" y="101247"/>
                </a:lnTo>
                <a:lnTo>
                  <a:pt x="493636" y="108826"/>
                </a:lnTo>
                <a:lnTo>
                  <a:pt x="510375" y="116731"/>
                </a:lnTo>
                <a:lnTo>
                  <a:pt x="526453" y="124934"/>
                </a:lnTo>
                <a:lnTo>
                  <a:pt x="528345" y="125937"/>
                </a:lnTo>
                <a:lnTo>
                  <a:pt x="530377" y="126407"/>
                </a:lnTo>
                <a:lnTo>
                  <a:pt x="536943" y="126407"/>
                </a:lnTo>
                <a:lnTo>
                  <a:pt x="541337" y="123956"/>
                </a:lnTo>
                <a:lnTo>
                  <a:pt x="546912" y="113466"/>
                </a:lnTo>
                <a:lnTo>
                  <a:pt x="544550" y="105783"/>
                </a:lnTo>
                <a:lnTo>
                  <a:pt x="504204" y="85726"/>
                </a:lnTo>
                <a:lnTo>
                  <a:pt x="467626" y="70350"/>
                </a:lnTo>
                <a:lnTo>
                  <a:pt x="461073" y="67784"/>
                </a:lnTo>
                <a:close/>
              </a:path>
              <a:path w="693420" h="1343025">
                <a:moveTo>
                  <a:pt x="312356" y="26065"/>
                </a:moveTo>
                <a:lnTo>
                  <a:pt x="305612" y="30433"/>
                </a:lnTo>
                <a:lnTo>
                  <a:pt x="302780" y="44175"/>
                </a:lnTo>
                <a:lnTo>
                  <a:pt x="307200" y="50893"/>
                </a:lnTo>
                <a:lnTo>
                  <a:pt x="332889" y="56385"/>
                </a:lnTo>
                <a:lnTo>
                  <a:pt x="351391" y="60734"/>
                </a:lnTo>
                <a:lnTo>
                  <a:pt x="369515" y="65348"/>
                </a:lnTo>
                <a:lnTo>
                  <a:pt x="388353" y="70540"/>
                </a:lnTo>
                <a:lnTo>
                  <a:pt x="389521" y="70705"/>
                </a:lnTo>
                <a:lnTo>
                  <a:pt x="396214" y="70705"/>
                </a:lnTo>
                <a:lnTo>
                  <a:pt x="401294" y="67060"/>
                </a:lnTo>
                <a:lnTo>
                  <a:pt x="404812" y="54741"/>
                </a:lnTo>
                <a:lnTo>
                  <a:pt x="400913" y="47718"/>
                </a:lnTo>
                <a:lnTo>
                  <a:pt x="357451" y="36064"/>
                </a:lnTo>
                <a:lnTo>
                  <a:pt x="319201" y="27436"/>
                </a:lnTo>
                <a:lnTo>
                  <a:pt x="312356" y="26065"/>
                </a:lnTo>
                <a:close/>
              </a:path>
              <a:path w="693420" h="1343025">
                <a:moveTo>
                  <a:pt x="159880" y="4805"/>
                </a:moveTo>
                <a:lnTo>
                  <a:pt x="153568" y="10050"/>
                </a:lnTo>
                <a:lnTo>
                  <a:pt x="152349" y="24020"/>
                </a:lnTo>
                <a:lnTo>
                  <a:pt x="157530" y="30179"/>
                </a:lnTo>
                <a:lnTo>
                  <a:pt x="183529" y="32579"/>
                </a:lnTo>
                <a:lnTo>
                  <a:pt x="202444" y="34612"/>
                </a:lnTo>
                <a:lnTo>
                  <a:pt x="221178" y="36883"/>
                </a:lnTo>
                <a:lnTo>
                  <a:pt x="240271" y="39476"/>
                </a:lnTo>
                <a:lnTo>
                  <a:pt x="240880" y="39514"/>
                </a:lnTo>
                <a:lnTo>
                  <a:pt x="247700" y="39514"/>
                </a:lnTo>
                <a:lnTo>
                  <a:pt x="253136" y="34942"/>
                </a:lnTo>
                <a:lnTo>
                  <a:pt x="255028" y="21658"/>
                </a:lnTo>
                <a:lnTo>
                  <a:pt x="250202" y="15232"/>
                </a:lnTo>
                <a:lnTo>
                  <a:pt x="224432" y="11690"/>
                </a:lnTo>
                <a:lnTo>
                  <a:pt x="205347" y="9375"/>
                </a:lnTo>
                <a:lnTo>
                  <a:pt x="186084" y="7306"/>
                </a:lnTo>
                <a:lnTo>
                  <a:pt x="159880" y="4805"/>
                </a:lnTo>
                <a:close/>
              </a:path>
              <a:path w="693420" h="1343025">
                <a:moveTo>
                  <a:pt x="96980" y="25409"/>
                </a:moveTo>
                <a:lnTo>
                  <a:pt x="34075" y="25409"/>
                </a:lnTo>
                <a:lnTo>
                  <a:pt x="57749" y="25459"/>
                </a:lnTo>
                <a:lnTo>
                  <a:pt x="89344" y="26192"/>
                </a:lnTo>
                <a:lnTo>
                  <a:pt x="96164" y="26192"/>
                </a:lnTo>
                <a:lnTo>
                  <a:pt x="96980" y="25409"/>
                </a:lnTo>
                <a:close/>
              </a:path>
              <a:path w="693420" h="1343025">
                <a:moveTo>
                  <a:pt x="33262" y="0"/>
                </a:moveTo>
                <a:lnTo>
                  <a:pt x="17831" y="278"/>
                </a:lnTo>
                <a:lnTo>
                  <a:pt x="5435" y="766"/>
                </a:lnTo>
                <a:lnTo>
                  <a:pt x="0" y="6697"/>
                </a:lnTo>
                <a:lnTo>
                  <a:pt x="622" y="20705"/>
                </a:lnTo>
                <a:lnTo>
                  <a:pt x="6578" y="26014"/>
                </a:lnTo>
                <a:lnTo>
                  <a:pt x="18976" y="25661"/>
                </a:lnTo>
                <a:lnTo>
                  <a:pt x="34075" y="25409"/>
                </a:lnTo>
                <a:lnTo>
                  <a:pt x="96980" y="25409"/>
                </a:lnTo>
                <a:lnTo>
                  <a:pt x="101790" y="20794"/>
                </a:lnTo>
                <a:lnTo>
                  <a:pt x="102273" y="6926"/>
                </a:lnTo>
                <a:lnTo>
                  <a:pt x="96786" y="1046"/>
                </a:lnTo>
                <a:lnTo>
                  <a:pt x="89789" y="804"/>
                </a:lnTo>
                <a:lnTo>
                  <a:pt x="57621" y="38"/>
                </a:lnTo>
                <a:lnTo>
                  <a:pt x="33262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2778776"/>
            <a:ext cx="570865" cy="208279"/>
          </a:xfrm>
          <a:custGeom>
            <a:avLst/>
            <a:gdLst/>
            <a:ahLst/>
            <a:cxnLst/>
            <a:rect l="l" t="t" r="r" b="b"/>
            <a:pathLst>
              <a:path w="570865" h="208280">
                <a:moveTo>
                  <a:pt x="404227" y="38182"/>
                </a:moveTo>
                <a:lnTo>
                  <a:pt x="213628" y="38182"/>
                </a:lnTo>
                <a:lnTo>
                  <a:pt x="261131" y="38651"/>
                </a:lnTo>
                <a:lnTo>
                  <a:pt x="307665" y="45212"/>
                </a:lnTo>
                <a:lnTo>
                  <a:pt x="352689" y="57637"/>
                </a:lnTo>
                <a:lnTo>
                  <a:pt x="395661" y="75699"/>
                </a:lnTo>
                <a:lnTo>
                  <a:pt x="436040" y="99173"/>
                </a:lnTo>
                <a:lnTo>
                  <a:pt x="473285" y="127829"/>
                </a:lnTo>
                <a:lnTo>
                  <a:pt x="506855" y="161442"/>
                </a:lnTo>
                <a:lnTo>
                  <a:pt x="536207" y="199785"/>
                </a:lnTo>
                <a:lnTo>
                  <a:pt x="541564" y="205127"/>
                </a:lnTo>
                <a:lnTo>
                  <a:pt x="548320" y="207900"/>
                </a:lnTo>
                <a:lnTo>
                  <a:pt x="555624" y="207939"/>
                </a:lnTo>
                <a:lnTo>
                  <a:pt x="562623" y="205081"/>
                </a:lnTo>
                <a:lnTo>
                  <a:pt x="567968" y="199726"/>
                </a:lnTo>
                <a:lnTo>
                  <a:pt x="570744" y="192973"/>
                </a:lnTo>
                <a:lnTo>
                  <a:pt x="570783" y="185669"/>
                </a:lnTo>
                <a:lnTo>
                  <a:pt x="567919" y="178665"/>
                </a:lnTo>
                <a:lnTo>
                  <a:pt x="538957" y="140311"/>
                </a:lnTo>
                <a:lnTo>
                  <a:pt x="506172" y="106169"/>
                </a:lnTo>
                <a:lnTo>
                  <a:pt x="469910" y="76361"/>
                </a:lnTo>
                <a:lnTo>
                  <a:pt x="430879" y="51248"/>
                </a:lnTo>
                <a:lnTo>
                  <a:pt x="404227" y="38182"/>
                </a:lnTo>
                <a:close/>
              </a:path>
              <a:path w="570865" h="208280">
                <a:moveTo>
                  <a:pt x="253606" y="0"/>
                </a:moveTo>
                <a:lnTo>
                  <a:pt x="206270" y="464"/>
                </a:lnTo>
                <a:lnTo>
                  <a:pt x="158598" y="6605"/>
                </a:lnTo>
                <a:lnTo>
                  <a:pt x="109468" y="19170"/>
                </a:lnTo>
                <a:lnTo>
                  <a:pt x="63027" y="37502"/>
                </a:lnTo>
                <a:lnTo>
                  <a:pt x="19672" y="61187"/>
                </a:lnTo>
                <a:lnTo>
                  <a:pt x="0" y="75310"/>
                </a:lnTo>
                <a:lnTo>
                  <a:pt x="0" y="123428"/>
                </a:lnTo>
                <a:lnTo>
                  <a:pt x="27548" y="101600"/>
                </a:lnTo>
                <a:lnTo>
                  <a:pt x="70215" y="76361"/>
                </a:lnTo>
                <a:lnTo>
                  <a:pt x="116429" y="57001"/>
                </a:lnTo>
                <a:lnTo>
                  <a:pt x="165698" y="44032"/>
                </a:lnTo>
                <a:lnTo>
                  <a:pt x="213628" y="38182"/>
                </a:lnTo>
                <a:lnTo>
                  <a:pt x="404227" y="38182"/>
                </a:lnTo>
                <a:lnTo>
                  <a:pt x="389243" y="30837"/>
                </a:lnTo>
                <a:lnTo>
                  <a:pt x="345528" y="15369"/>
                </a:lnTo>
                <a:lnTo>
                  <a:pt x="300170" y="5029"/>
                </a:lnTo>
                <a:lnTo>
                  <a:pt x="253606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16" y="2960120"/>
            <a:ext cx="417195" cy="179070"/>
          </a:xfrm>
          <a:custGeom>
            <a:avLst/>
            <a:gdLst/>
            <a:ahLst/>
            <a:cxnLst/>
            <a:rect l="l" t="t" r="r" b="b"/>
            <a:pathLst>
              <a:path w="417195" h="179069">
                <a:moveTo>
                  <a:pt x="231125" y="0"/>
                </a:moveTo>
                <a:lnTo>
                  <a:pt x="183974" y="5887"/>
                </a:lnTo>
                <a:lnTo>
                  <a:pt x="138709" y="20381"/>
                </a:lnTo>
                <a:lnTo>
                  <a:pt x="97061" y="42796"/>
                </a:lnTo>
                <a:lnTo>
                  <a:pt x="59846" y="72479"/>
                </a:lnTo>
                <a:lnTo>
                  <a:pt x="27882" y="108780"/>
                </a:lnTo>
                <a:lnTo>
                  <a:pt x="1983" y="151048"/>
                </a:lnTo>
                <a:lnTo>
                  <a:pt x="0" y="158345"/>
                </a:lnTo>
                <a:lnTo>
                  <a:pt x="934" y="165588"/>
                </a:lnTo>
                <a:lnTo>
                  <a:pt x="4514" y="171952"/>
                </a:lnTo>
                <a:lnTo>
                  <a:pt x="10467" y="176613"/>
                </a:lnTo>
                <a:lnTo>
                  <a:pt x="13210" y="177997"/>
                </a:lnTo>
                <a:lnTo>
                  <a:pt x="16118" y="178645"/>
                </a:lnTo>
                <a:lnTo>
                  <a:pt x="25974" y="178645"/>
                </a:lnTo>
                <a:lnTo>
                  <a:pt x="32705" y="174797"/>
                </a:lnTo>
                <a:lnTo>
                  <a:pt x="36045" y="168130"/>
                </a:lnTo>
                <a:lnTo>
                  <a:pt x="64761" y="123347"/>
                </a:lnTo>
                <a:lnTo>
                  <a:pt x="101267" y="86850"/>
                </a:lnTo>
                <a:lnTo>
                  <a:pt x="144196" y="59734"/>
                </a:lnTo>
                <a:lnTo>
                  <a:pt x="192178" y="43098"/>
                </a:lnTo>
                <a:lnTo>
                  <a:pt x="242708" y="38010"/>
                </a:lnTo>
                <a:lnTo>
                  <a:pt x="375468" y="38010"/>
                </a:lnTo>
                <a:lnTo>
                  <a:pt x="368836" y="33598"/>
                </a:lnTo>
                <a:lnTo>
                  <a:pt x="324571" y="14104"/>
                </a:lnTo>
                <a:lnTo>
                  <a:pt x="278329" y="2821"/>
                </a:lnTo>
                <a:lnTo>
                  <a:pt x="231125" y="0"/>
                </a:lnTo>
                <a:close/>
              </a:path>
              <a:path w="417195" h="179069">
                <a:moveTo>
                  <a:pt x="375468" y="38010"/>
                </a:moveTo>
                <a:lnTo>
                  <a:pt x="242708" y="38010"/>
                </a:lnTo>
                <a:lnTo>
                  <a:pt x="293056" y="44562"/>
                </a:lnTo>
                <a:lnTo>
                  <a:pt x="341520" y="62329"/>
                </a:lnTo>
                <a:lnTo>
                  <a:pt x="386400" y="90888"/>
                </a:lnTo>
                <a:lnTo>
                  <a:pt x="393138" y="94328"/>
                </a:lnTo>
                <a:lnTo>
                  <a:pt x="400419" y="94901"/>
                </a:lnTo>
                <a:lnTo>
                  <a:pt x="407383" y="92703"/>
                </a:lnTo>
                <a:lnTo>
                  <a:pt x="413171" y="87827"/>
                </a:lnTo>
                <a:lnTo>
                  <a:pt x="416611" y="81094"/>
                </a:lnTo>
                <a:lnTo>
                  <a:pt x="417184" y="73813"/>
                </a:lnTo>
                <a:lnTo>
                  <a:pt x="414986" y="66846"/>
                </a:lnTo>
                <a:lnTo>
                  <a:pt x="410110" y="61056"/>
                </a:lnTo>
                <a:lnTo>
                  <a:pt x="375468" y="3801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3448286"/>
            <a:ext cx="127635" cy="271145"/>
          </a:xfrm>
          <a:custGeom>
            <a:avLst/>
            <a:gdLst/>
            <a:ahLst/>
            <a:cxnLst/>
            <a:rect l="l" t="t" r="r" b="b"/>
            <a:pathLst>
              <a:path w="127635" h="271145">
                <a:moveTo>
                  <a:pt x="71766" y="0"/>
                </a:moveTo>
                <a:lnTo>
                  <a:pt x="65137" y="2057"/>
                </a:lnTo>
                <a:lnTo>
                  <a:pt x="60882" y="3098"/>
                </a:lnTo>
                <a:lnTo>
                  <a:pt x="0" y="26868"/>
                </a:lnTo>
                <a:lnTo>
                  <a:pt x="0" y="271108"/>
                </a:lnTo>
                <a:lnTo>
                  <a:pt x="127621" y="266230"/>
                </a:lnTo>
                <a:lnTo>
                  <a:pt x="110148" y="244442"/>
                </a:lnTo>
                <a:lnTo>
                  <a:pt x="93426" y="223308"/>
                </a:lnTo>
                <a:lnTo>
                  <a:pt x="76703" y="203106"/>
                </a:lnTo>
                <a:lnTo>
                  <a:pt x="59231" y="184111"/>
                </a:lnTo>
                <a:lnTo>
                  <a:pt x="44210" y="165538"/>
                </a:lnTo>
                <a:lnTo>
                  <a:pt x="36152" y="146367"/>
                </a:lnTo>
                <a:lnTo>
                  <a:pt x="35299" y="125586"/>
                </a:lnTo>
                <a:lnTo>
                  <a:pt x="41896" y="102184"/>
                </a:lnTo>
                <a:lnTo>
                  <a:pt x="50724" y="77790"/>
                </a:lnTo>
                <a:lnTo>
                  <a:pt x="58002" y="52516"/>
                </a:lnTo>
                <a:lnTo>
                  <a:pt x="64695" y="26530"/>
                </a:lnTo>
                <a:lnTo>
                  <a:pt x="71766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3473" y="2766393"/>
            <a:ext cx="4367986" cy="3634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97678" y="636202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40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40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84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8"/>
                </a:lnTo>
                <a:lnTo>
                  <a:pt x="191985" y="99987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60"/>
                </a:lnTo>
                <a:lnTo>
                  <a:pt x="181490" y="65012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40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08869" y="4100946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1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7" y="81608"/>
                </a:lnTo>
                <a:lnTo>
                  <a:pt x="40398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6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82" y="54444"/>
                </a:lnTo>
                <a:lnTo>
                  <a:pt x="77304" y="53467"/>
                </a:lnTo>
                <a:lnTo>
                  <a:pt x="15570" y="37211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39531" y="2264347"/>
            <a:ext cx="262890" cy="269240"/>
          </a:xfrm>
          <a:custGeom>
            <a:avLst/>
            <a:gdLst/>
            <a:ahLst/>
            <a:cxnLst/>
            <a:rect l="l" t="t" r="r" b="b"/>
            <a:pathLst>
              <a:path w="262889" h="269239">
                <a:moveTo>
                  <a:pt x="170554" y="195719"/>
                </a:moveTo>
                <a:lnTo>
                  <a:pt x="91732" y="195719"/>
                </a:lnTo>
                <a:lnTo>
                  <a:pt x="95427" y="197573"/>
                </a:lnTo>
                <a:lnTo>
                  <a:pt x="99548" y="202742"/>
                </a:lnTo>
                <a:lnTo>
                  <a:pt x="112435" y="218778"/>
                </a:lnTo>
                <a:lnTo>
                  <a:pt x="153403" y="268693"/>
                </a:lnTo>
                <a:lnTo>
                  <a:pt x="157577" y="252169"/>
                </a:lnTo>
                <a:lnTo>
                  <a:pt x="161710" y="236253"/>
                </a:lnTo>
                <a:lnTo>
                  <a:pt x="165388" y="220682"/>
                </a:lnTo>
                <a:lnTo>
                  <a:pt x="168198" y="205193"/>
                </a:lnTo>
                <a:lnTo>
                  <a:pt x="170554" y="195719"/>
                </a:lnTo>
                <a:close/>
              </a:path>
              <a:path w="262889" h="269239">
                <a:moveTo>
                  <a:pt x="15570" y="37210"/>
                </a:moveTo>
                <a:lnTo>
                  <a:pt x="17119" y="41630"/>
                </a:lnTo>
                <a:lnTo>
                  <a:pt x="17983" y="44513"/>
                </a:lnTo>
                <a:lnTo>
                  <a:pt x="33232" y="81608"/>
                </a:lnTo>
                <a:lnTo>
                  <a:pt x="40396" y="98727"/>
                </a:lnTo>
                <a:lnTo>
                  <a:pt x="47777" y="115747"/>
                </a:lnTo>
                <a:lnTo>
                  <a:pt x="50596" y="122097"/>
                </a:lnTo>
                <a:lnTo>
                  <a:pt x="49796" y="126428"/>
                </a:lnTo>
                <a:lnTo>
                  <a:pt x="46228" y="131825"/>
                </a:lnTo>
                <a:lnTo>
                  <a:pt x="34795" y="149240"/>
                </a:lnTo>
                <a:lnTo>
                  <a:pt x="0" y="202996"/>
                </a:lnTo>
                <a:lnTo>
                  <a:pt x="4749" y="202742"/>
                </a:lnTo>
                <a:lnTo>
                  <a:pt x="8051" y="202628"/>
                </a:lnTo>
                <a:lnTo>
                  <a:pt x="66896" y="197979"/>
                </a:lnTo>
                <a:lnTo>
                  <a:pt x="91732" y="195719"/>
                </a:lnTo>
                <a:lnTo>
                  <a:pt x="170554" y="195719"/>
                </a:lnTo>
                <a:lnTo>
                  <a:pt x="201701" y="166611"/>
                </a:lnTo>
                <a:lnTo>
                  <a:pt x="216825" y="161932"/>
                </a:lnTo>
                <a:lnTo>
                  <a:pt x="231803" y="156175"/>
                </a:lnTo>
                <a:lnTo>
                  <a:pt x="262420" y="143548"/>
                </a:lnTo>
                <a:lnTo>
                  <a:pt x="258978" y="141084"/>
                </a:lnTo>
                <a:lnTo>
                  <a:pt x="256908" y="139382"/>
                </a:lnTo>
                <a:lnTo>
                  <a:pt x="207761" y="109291"/>
                </a:lnTo>
                <a:lnTo>
                  <a:pt x="191985" y="99974"/>
                </a:lnTo>
                <a:lnTo>
                  <a:pt x="184950" y="95910"/>
                </a:lnTo>
                <a:lnTo>
                  <a:pt x="182016" y="91211"/>
                </a:lnTo>
                <a:lnTo>
                  <a:pt x="181934" y="74054"/>
                </a:lnTo>
                <a:lnTo>
                  <a:pt x="181490" y="65011"/>
                </a:lnTo>
                <a:lnTo>
                  <a:pt x="181146" y="59603"/>
                </a:lnTo>
                <a:lnTo>
                  <a:pt x="98966" y="59603"/>
                </a:lnTo>
                <a:lnTo>
                  <a:pt x="90982" y="57353"/>
                </a:lnTo>
                <a:lnTo>
                  <a:pt x="84569" y="54444"/>
                </a:lnTo>
                <a:lnTo>
                  <a:pt x="77304" y="53466"/>
                </a:lnTo>
                <a:lnTo>
                  <a:pt x="15570" y="37210"/>
                </a:lnTo>
                <a:close/>
              </a:path>
              <a:path w="262889" h="269239">
                <a:moveTo>
                  <a:pt x="177673" y="0"/>
                </a:moveTo>
                <a:lnTo>
                  <a:pt x="133108" y="38235"/>
                </a:lnTo>
                <a:lnTo>
                  <a:pt x="118935" y="50838"/>
                </a:lnTo>
                <a:lnTo>
                  <a:pt x="112572" y="55845"/>
                </a:lnTo>
                <a:lnTo>
                  <a:pt x="106040" y="58934"/>
                </a:lnTo>
                <a:lnTo>
                  <a:pt x="98966" y="59603"/>
                </a:lnTo>
                <a:lnTo>
                  <a:pt x="181146" y="59603"/>
                </a:lnTo>
                <a:lnTo>
                  <a:pt x="180340" y="46926"/>
                </a:lnTo>
                <a:lnTo>
                  <a:pt x="179710" y="35622"/>
                </a:lnTo>
                <a:lnTo>
                  <a:pt x="177673" y="0"/>
                </a:lnTo>
                <a:close/>
              </a:path>
            </a:pathLst>
          </a:custGeom>
          <a:solidFill>
            <a:srgbClr val="427F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639826"/>
            <a:ext cx="4572000" cy="5121275"/>
          </a:xfrm>
          <a:custGeom>
            <a:avLst/>
            <a:gdLst/>
            <a:ahLst/>
            <a:cxnLst/>
            <a:rect l="l" t="t" r="r" b="b"/>
            <a:pathLst>
              <a:path w="4572000" h="5121275">
                <a:moveTo>
                  <a:pt x="0" y="5121148"/>
                </a:moveTo>
                <a:lnTo>
                  <a:pt x="4572000" y="5121148"/>
                </a:lnTo>
                <a:lnTo>
                  <a:pt x="4572000" y="0"/>
                </a:lnTo>
                <a:lnTo>
                  <a:pt x="0" y="0"/>
                </a:lnTo>
                <a:lnTo>
                  <a:pt x="0" y="5121148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0" y="574827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399"/>
                </a:moveTo>
                <a:lnTo>
                  <a:pt x="4571999" y="25399"/>
                </a:lnTo>
                <a:lnTo>
                  <a:pt x="4571999" y="0"/>
                </a:lnTo>
                <a:lnTo>
                  <a:pt x="0" y="0"/>
                </a:lnTo>
                <a:lnTo>
                  <a:pt x="0" y="2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62712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xfrm>
            <a:off x="828216" y="1612900"/>
            <a:ext cx="2915566" cy="40344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rtl="1">
              <a:lnSpc>
                <a:spcPct val="100000"/>
              </a:lnSpc>
              <a:spcBef>
                <a:spcPts val="100"/>
              </a:spcBef>
            </a:pPr>
            <a:r>
              <a:rPr lang="fa-IR" spc="-25">
                <a:latin typeface="Vazir Bold" panose="020B0603030804020204" pitchFamily="34" charset="-78"/>
                <a:cs typeface="Vazir Bold" panose="020B0603030804020204" pitchFamily="34" charset="-78"/>
              </a:rPr>
              <a:t>کارت‌های زیر را به هر ترتیبی که می‌خواهید انجام دهید.</a:t>
            </a:r>
            <a:endParaRPr spc="-20" dirty="0">
              <a:latin typeface="Vazir Bold" panose="020B0603030804020204" pitchFamily="34" charset="-78"/>
              <a:cs typeface="Vazir Bold" panose="020B0603030804020204" pitchFamily="34" charset="-78"/>
            </a:endParaRPr>
          </a:p>
          <a:p>
            <a:pPr marL="187325">
              <a:lnSpc>
                <a:spcPct val="100000"/>
              </a:lnSpc>
              <a:spcBef>
                <a:spcPts val="45"/>
              </a:spcBef>
            </a:pPr>
            <a:endParaRPr sz="1400" dirty="0"/>
          </a:p>
          <a:p>
            <a:pPr marL="350520" indent="-142240" rtl="1">
              <a:lnSpc>
                <a:spcPct val="100000"/>
              </a:lnSpc>
              <a:spcBef>
                <a:spcPts val="5"/>
              </a:spcBef>
              <a:buChar char="•"/>
              <a:tabLst>
                <a:tab pos="351155" algn="l"/>
              </a:tabLst>
            </a:pPr>
            <a:r>
              <a:rPr lang="fa-IR" sz="1800" b="1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چیزی بگو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پروازی به اطراف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به چپ و راست برو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برو بالا بیا پایین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تغییر حالت‌ها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از اینجا به اونجا سـُر خوردن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 spc="-10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بزرگ و کوچک شدن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تغییر پس‌زمینه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350520" indent="-142240" rtl="1">
              <a:lnSpc>
                <a:spcPct val="100000"/>
              </a:lnSpc>
              <a:spcBef>
                <a:spcPts val="840"/>
              </a:spcBef>
              <a:buChar char="•"/>
              <a:tabLst>
                <a:tab pos="351155" algn="l"/>
              </a:tabLst>
            </a:pPr>
            <a:r>
              <a:rPr lang="fa-IR" sz="1800" b="1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اضافه کردن صدا</a:t>
            </a:r>
            <a:endParaRPr sz="18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03473" y="954223"/>
            <a:ext cx="4096367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2700" spc="5">
                <a:latin typeface="Vazir Black" panose="020B0603030804020204" pitchFamily="34" charset="-78"/>
                <a:cs typeface="Vazir Black" panose="020B0603030804020204" pitchFamily="34" charset="-78"/>
              </a:rPr>
              <a:t>دنیایی خیالی</a:t>
            </a:r>
            <a:endParaRPr sz="2700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38495" y="5890085"/>
            <a:ext cx="694902" cy="259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57200" y="5927725"/>
            <a:ext cx="915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solidFill>
                  <a:srgbClr val="FFFFFF"/>
                </a:solidFill>
                <a:latin typeface="Roboto-Medium"/>
                <a:cs typeface="Roboto-Medium"/>
              </a:rPr>
              <a:t>scratch.mit.edu</a:t>
            </a:r>
            <a:endParaRPr sz="1000">
              <a:latin typeface="Roboto-Medium"/>
              <a:cs typeface="Roboto-Medium"/>
            </a:endParaRPr>
          </a:p>
        </p:txBody>
      </p:sp>
      <p:sp>
        <p:nvSpPr>
          <p:cNvPr id="41" name="object 37">
            <a:extLst>
              <a:ext uri="{FF2B5EF4-FFF2-40B4-BE49-F238E27FC236}">
                <a16:creationId xmlns:a16="http://schemas.microsoft.com/office/drawing/2014/main" id="{EC18CF54-FFBA-4778-B423-ECE6254AD0D7}"/>
              </a:ext>
            </a:extLst>
          </p:cNvPr>
          <p:cNvSpPr txBox="1"/>
          <p:nvPr/>
        </p:nvSpPr>
        <p:spPr>
          <a:xfrm>
            <a:off x="3127474" y="5937250"/>
            <a:ext cx="99123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1000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مجموعه 9 کارتی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3742" y="6375400"/>
            <a:ext cx="165100" cy="25400"/>
          </a:xfrm>
          <a:custGeom>
            <a:avLst/>
            <a:gdLst/>
            <a:ahLst/>
            <a:cxnLst/>
            <a:rect l="l" t="t" r="r" b="b"/>
            <a:pathLst>
              <a:path w="165100" h="25400">
                <a:moveTo>
                  <a:pt x="82257" y="0"/>
                </a:moveTo>
                <a:lnTo>
                  <a:pt x="34089" y="7769"/>
                </a:lnTo>
                <a:lnTo>
                  <a:pt x="0" y="25400"/>
                </a:lnTo>
                <a:lnTo>
                  <a:pt x="164514" y="25400"/>
                </a:lnTo>
                <a:lnTo>
                  <a:pt x="130425" y="7769"/>
                </a:lnTo>
                <a:lnTo>
                  <a:pt x="82257" y="0"/>
                </a:lnTo>
                <a:close/>
              </a:path>
            </a:pathLst>
          </a:custGeom>
          <a:solidFill>
            <a:srgbClr val="774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27100"/>
            <a:ext cx="4572000" cy="3016885"/>
          </a:xfrm>
          <a:custGeom>
            <a:avLst/>
            <a:gdLst/>
            <a:ahLst/>
            <a:cxnLst/>
            <a:rect l="l" t="t" r="r" b="b"/>
            <a:pathLst>
              <a:path w="4572000" h="3016885">
                <a:moveTo>
                  <a:pt x="0" y="3016504"/>
                </a:moveTo>
                <a:lnTo>
                  <a:pt x="4572000" y="3016504"/>
                </a:lnTo>
                <a:lnTo>
                  <a:pt x="4572000" y="0"/>
                </a:lnTo>
                <a:lnTo>
                  <a:pt x="0" y="0"/>
                </a:lnTo>
                <a:lnTo>
                  <a:pt x="0" y="3016504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943603"/>
            <a:ext cx="4572000" cy="1682114"/>
          </a:xfrm>
          <a:custGeom>
            <a:avLst/>
            <a:gdLst/>
            <a:ahLst/>
            <a:cxnLst/>
            <a:rect l="l" t="t" r="r" b="b"/>
            <a:pathLst>
              <a:path w="4572000" h="1682114">
                <a:moveTo>
                  <a:pt x="0" y="1681607"/>
                </a:moveTo>
                <a:lnTo>
                  <a:pt x="4572000" y="1681607"/>
                </a:lnTo>
                <a:lnTo>
                  <a:pt x="4572000" y="0"/>
                </a:lnTo>
                <a:lnTo>
                  <a:pt x="0" y="0"/>
                </a:lnTo>
                <a:lnTo>
                  <a:pt x="0" y="168160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930903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696" y="2200873"/>
            <a:ext cx="4105275" cy="0"/>
          </a:xfrm>
          <a:custGeom>
            <a:avLst/>
            <a:gdLst/>
            <a:ahLst/>
            <a:cxnLst/>
            <a:rect l="l" t="t" r="r" b="b"/>
            <a:pathLst>
              <a:path w="4105275">
                <a:moveTo>
                  <a:pt x="0" y="0"/>
                </a:moveTo>
                <a:lnTo>
                  <a:pt x="4105211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8920" y="10357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9050" y="1875593"/>
            <a:ext cx="117331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69237" y="1367473"/>
            <a:ext cx="412389" cy="412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9232" y="1367473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3530" y="13684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7646" y="1446833"/>
            <a:ext cx="436171" cy="411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3530" y="13684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70134" y="1902203"/>
            <a:ext cx="40830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31F20"/>
                </a:solidFill>
                <a:latin typeface="Roboto"/>
                <a:cs typeface="Roboto"/>
              </a:rPr>
              <a:t>Champ99</a:t>
            </a:r>
            <a:endParaRPr sz="700">
              <a:latin typeface="Roboto"/>
              <a:cs typeface="Robo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3675" y="3020065"/>
            <a:ext cx="1328742" cy="286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marR="5080" indent="-40640" algn="ctr" rtl="1">
              <a:lnSpc>
                <a:spcPct val="111100"/>
              </a:lnSpc>
              <a:spcBef>
                <a:spcPts val="100"/>
              </a:spcBef>
            </a:pPr>
            <a:r>
              <a:rPr lang="fa-IR" sz="800" spc="-4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ضبط صدایتان و یا صدای دیگری بر روی دکمه قرمز کلیک کنید.</a:t>
            </a:r>
            <a:endParaRPr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02226" y="3477264"/>
            <a:ext cx="1746393" cy="286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 rtl="1">
              <a:lnSpc>
                <a:spcPct val="111100"/>
              </a:lnSpc>
              <a:spcBef>
                <a:spcPts val="100"/>
              </a:spcBef>
            </a:pP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اگر دستگاهتان نمی‌تواند صدا را ضبط کنید، می‌توانید صدایی را انتخاب کنید.</a:t>
            </a:r>
            <a:endParaRPr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590" y="2581157"/>
            <a:ext cx="135435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 روی نمای </a:t>
            </a:r>
            <a:r>
              <a:rPr lang="fa-IR" sz="800" b="1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صداها</a:t>
            </a:r>
            <a:r>
              <a:rPr lang="fa-IR" sz="8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کلیک کنید.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83532" y="2850387"/>
            <a:ext cx="120978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8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سپس از منویی که باز می‌شود، گزینه ضبط را بزنید.</a:t>
            </a:r>
            <a:endParaRPr sz="8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917" y="3370881"/>
            <a:ext cx="9911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spcBef>
                <a:spcPts val="100"/>
              </a:spcBef>
            </a:pPr>
            <a:r>
              <a:rPr lang="fa-IR" sz="8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یا اینجا کلیک کنید و از کتابخانه یک صدا را انتخاب کنید.</a:t>
            </a:r>
            <a:endParaRPr sz="800" spc="-10">
              <a:solidFill>
                <a:srgbClr val="63646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1853" y="2352402"/>
            <a:ext cx="696912" cy="192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1852" y="2352411"/>
            <a:ext cx="697230" cy="193040"/>
          </a:xfrm>
          <a:custGeom>
            <a:avLst/>
            <a:gdLst/>
            <a:ahLst/>
            <a:cxnLst/>
            <a:rect l="l" t="t" r="r" b="b"/>
            <a:pathLst>
              <a:path w="697230" h="193039">
                <a:moveTo>
                  <a:pt x="696912" y="192519"/>
                </a:moveTo>
                <a:lnTo>
                  <a:pt x="696912" y="86791"/>
                </a:lnTo>
                <a:lnTo>
                  <a:pt x="690072" y="53220"/>
                </a:lnTo>
                <a:lnTo>
                  <a:pt x="671406" y="25746"/>
                </a:lnTo>
                <a:lnTo>
                  <a:pt x="643693" y="7096"/>
                </a:lnTo>
                <a:lnTo>
                  <a:pt x="609714" y="0"/>
                </a:lnTo>
                <a:lnTo>
                  <a:pt x="74383" y="88"/>
                </a:lnTo>
                <a:lnTo>
                  <a:pt x="44984" y="10150"/>
                </a:lnTo>
                <a:lnTo>
                  <a:pt x="21389" y="29143"/>
                </a:lnTo>
                <a:lnTo>
                  <a:pt x="5696" y="55027"/>
                </a:lnTo>
                <a:lnTo>
                  <a:pt x="0" y="85763"/>
                </a:lnTo>
                <a:lnTo>
                  <a:pt x="0" y="86118"/>
                </a:lnTo>
                <a:lnTo>
                  <a:pt x="50" y="86448"/>
                </a:lnTo>
                <a:lnTo>
                  <a:pt x="50" y="86791"/>
                </a:lnTo>
                <a:lnTo>
                  <a:pt x="0" y="192519"/>
                </a:lnTo>
                <a:lnTo>
                  <a:pt x="696912" y="192519"/>
                </a:lnTo>
                <a:close/>
              </a:path>
            </a:pathLst>
          </a:custGeom>
          <a:ln w="1047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03841" y="2341659"/>
            <a:ext cx="941385" cy="12945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77157" y="3281356"/>
            <a:ext cx="409397" cy="4093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77154" y="3281346"/>
            <a:ext cx="409575" cy="409575"/>
          </a:xfrm>
          <a:custGeom>
            <a:avLst/>
            <a:gdLst/>
            <a:ahLst/>
            <a:cxnLst/>
            <a:rect l="l" t="t" r="r" b="b"/>
            <a:pathLst>
              <a:path w="409575" h="409575">
                <a:moveTo>
                  <a:pt x="204698" y="409409"/>
                </a:moveTo>
                <a:lnTo>
                  <a:pt x="251635" y="404003"/>
                </a:lnTo>
                <a:lnTo>
                  <a:pt x="294721" y="388604"/>
                </a:lnTo>
                <a:lnTo>
                  <a:pt x="332728" y="364441"/>
                </a:lnTo>
                <a:lnTo>
                  <a:pt x="364428" y="332741"/>
                </a:lnTo>
                <a:lnTo>
                  <a:pt x="388592" y="294734"/>
                </a:lnTo>
                <a:lnTo>
                  <a:pt x="403991" y="251647"/>
                </a:lnTo>
                <a:lnTo>
                  <a:pt x="409397" y="204711"/>
                </a:lnTo>
                <a:lnTo>
                  <a:pt x="403991" y="157773"/>
                </a:lnTo>
                <a:lnTo>
                  <a:pt x="388592" y="114685"/>
                </a:lnTo>
                <a:lnTo>
                  <a:pt x="364428" y="76676"/>
                </a:lnTo>
                <a:lnTo>
                  <a:pt x="332728" y="44973"/>
                </a:lnTo>
                <a:lnTo>
                  <a:pt x="294721" y="20807"/>
                </a:lnTo>
                <a:lnTo>
                  <a:pt x="251635" y="5406"/>
                </a:lnTo>
                <a:lnTo>
                  <a:pt x="204698" y="0"/>
                </a:lnTo>
                <a:lnTo>
                  <a:pt x="157761" y="5406"/>
                </a:lnTo>
                <a:lnTo>
                  <a:pt x="114675" y="20807"/>
                </a:lnTo>
                <a:lnTo>
                  <a:pt x="76668" y="44973"/>
                </a:lnTo>
                <a:lnTo>
                  <a:pt x="44968" y="76676"/>
                </a:lnTo>
                <a:lnTo>
                  <a:pt x="20805" y="114685"/>
                </a:lnTo>
                <a:lnTo>
                  <a:pt x="5406" y="157773"/>
                </a:lnTo>
                <a:lnTo>
                  <a:pt x="0" y="204711"/>
                </a:lnTo>
                <a:lnTo>
                  <a:pt x="5406" y="251647"/>
                </a:lnTo>
                <a:lnTo>
                  <a:pt x="20805" y="294734"/>
                </a:lnTo>
                <a:lnTo>
                  <a:pt x="44968" y="332741"/>
                </a:lnTo>
                <a:lnTo>
                  <a:pt x="76668" y="364441"/>
                </a:lnTo>
                <a:lnTo>
                  <a:pt x="114675" y="388604"/>
                </a:lnTo>
                <a:lnTo>
                  <a:pt x="157761" y="404003"/>
                </a:lnTo>
                <a:lnTo>
                  <a:pt x="204698" y="409409"/>
                </a:lnTo>
                <a:close/>
              </a:path>
            </a:pathLst>
          </a:custGeom>
          <a:ln w="17018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2128520" cy="5924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400" spc="-5">
                <a:latin typeface="Vazir Black" panose="020B0603030804020204" pitchFamily="34" charset="-78"/>
                <a:cs typeface="Vazir Black" panose="020B0603030804020204" pitchFamily="34" charset="-78"/>
              </a:rPr>
              <a:t>اضافه کردن صدا</a:t>
            </a:r>
            <a:br>
              <a:rPr lang="fa-IR" sz="2400" spc="-5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sz="900" b="0" spc="-5">
                <a:latin typeface="Roboto-Medium"/>
                <a:cs typeface="Roboto-Medium"/>
              </a:rPr>
              <a:t>scratch</a:t>
            </a:r>
            <a:r>
              <a:rPr sz="900" b="0" spc="-5" dirty="0">
                <a:latin typeface="Roboto-Medium"/>
                <a:cs typeface="Roboto-Medium"/>
              </a:rPr>
              <a:t>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5625210"/>
            <a:ext cx="4572000" cy="775970"/>
          </a:xfrm>
          <a:custGeom>
            <a:avLst/>
            <a:gdLst/>
            <a:ahLst/>
            <a:cxnLst/>
            <a:rect l="l" t="t" r="r" b="b"/>
            <a:pathLst>
              <a:path w="4572000" h="775970">
                <a:moveTo>
                  <a:pt x="0" y="775588"/>
                </a:moveTo>
                <a:lnTo>
                  <a:pt x="4572000" y="775588"/>
                </a:lnTo>
                <a:lnTo>
                  <a:pt x="4572000" y="0"/>
                </a:lnTo>
                <a:lnTo>
                  <a:pt x="0" y="0"/>
                </a:lnTo>
                <a:lnTo>
                  <a:pt x="0" y="775588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561251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434184" y="4101477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4222" y="4726369"/>
            <a:ext cx="677528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 روی نمای </a:t>
            </a:r>
            <a:endParaRPr lang="en-US" sz="900">
              <a:solidFill>
                <a:srgbClr val="63646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کد</a:t>
            </a: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کلیک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34305" y="4471892"/>
            <a:ext cx="560146" cy="2052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33746" y="4471903"/>
            <a:ext cx="560705" cy="205740"/>
          </a:xfrm>
          <a:custGeom>
            <a:avLst/>
            <a:gdLst/>
            <a:ahLst/>
            <a:cxnLst/>
            <a:rect l="l" t="t" r="r" b="b"/>
            <a:pathLst>
              <a:path w="560705" h="205739">
                <a:moveTo>
                  <a:pt x="560158" y="205219"/>
                </a:moveTo>
                <a:lnTo>
                  <a:pt x="560158" y="86791"/>
                </a:lnTo>
                <a:lnTo>
                  <a:pt x="553539" y="53220"/>
                </a:lnTo>
                <a:lnTo>
                  <a:pt x="535474" y="25746"/>
                </a:lnTo>
                <a:lnTo>
                  <a:pt x="508654" y="7096"/>
                </a:lnTo>
                <a:lnTo>
                  <a:pt x="475767" y="0"/>
                </a:lnTo>
                <a:lnTo>
                  <a:pt x="71983" y="88"/>
                </a:lnTo>
                <a:lnTo>
                  <a:pt x="43537" y="10150"/>
                </a:lnTo>
                <a:lnTo>
                  <a:pt x="20704" y="29143"/>
                </a:lnTo>
                <a:lnTo>
                  <a:pt x="5514" y="55027"/>
                </a:lnTo>
                <a:lnTo>
                  <a:pt x="0" y="85763"/>
                </a:lnTo>
                <a:lnTo>
                  <a:pt x="0" y="86118"/>
                </a:lnTo>
                <a:lnTo>
                  <a:pt x="50" y="86448"/>
                </a:lnTo>
                <a:lnTo>
                  <a:pt x="50" y="86791"/>
                </a:lnTo>
                <a:lnTo>
                  <a:pt x="0" y="205219"/>
                </a:lnTo>
                <a:lnTo>
                  <a:pt x="560158" y="205219"/>
                </a:lnTo>
                <a:close/>
              </a:path>
            </a:pathLst>
          </a:custGeom>
          <a:ln w="1047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59681" y="3510787"/>
            <a:ext cx="219075" cy="0"/>
          </a:xfrm>
          <a:custGeom>
            <a:avLst/>
            <a:gdLst/>
            <a:ahLst/>
            <a:cxnLst/>
            <a:rect l="l" t="t" r="r" b="b"/>
            <a:pathLst>
              <a:path w="219075">
                <a:moveTo>
                  <a:pt x="0" y="0"/>
                </a:moveTo>
                <a:lnTo>
                  <a:pt x="21884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28196" y="2940314"/>
            <a:ext cx="235989" cy="45719"/>
          </a:xfrm>
          <a:custGeom>
            <a:avLst/>
            <a:gdLst/>
            <a:ahLst/>
            <a:cxnLst/>
            <a:rect l="l" t="t" r="r" b="b"/>
            <a:pathLst>
              <a:path w="358775">
                <a:moveTo>
                  <a:pt x="0" y="0"/>
                </a:moveTo>
                <a:lnTo>
                  <a:pt x="35854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393318" y="5638808"/>
            <a:ext cx="1544026" cy="299441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455930">
              <a:lnSpc>
                <a:spcPct val="100000"/>
              </a:lnSpc>
              <a:spcBef>
                <a:spcPts val="655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78683" y="5953328"/>
            <a:ext cx="469391" cy="1966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8682" y="5953323"/>
            <a:ext cx="469900" cy="196850"/>
          </a:xfrm>
          <a:custGeom>
            <a:avLst/>
            <a:gdLst/>
            <a:ahLst/>
            <a:cxnLst/>
            <a:rect l="l" t="t" r="r" b="b"/>
            <a:pathLst>
              <a:path w="469900" h="196850">
                <a:moveTo>
                  <a:pt x="76200" y="0"/>
                </a:moveTo>
                <a:lnTo>
                  <a:pt x="32146" y="1190"/>
                </a:lnTo>
                <a:lnTo>
                  <a:pt x="9525" y="9524"/>
                </a:lnTo>
                <a:lnTo>
                  <a:pt x="1190" y="32146"/>
                </a:lnTo>
                <a:lnTo>
                  <a:pt x="0" y="76199"/>
                </a:lnTo>
                <a:lnTo>
                  <a:pt x="0" y="120446"/>
                </a:lnTo>
                <a:lnTo>
                  <a:pt x="1190" y="164499"/>
                </a:lnTo>
                <a:lnTo>
                  <a:pt x="9525" y="187121"/>
                </a:lnTo>
                <a:lnTo>
                  <a:pt x="32146" y="195456"/>
                </a:lnTo>
                <a:lnTo>
                  <a:pt x="76200" y="196646"/>
                </a:lnTo>
                <a:lnTo>
                  <a:pt x="393192" y="196646"/>
                </a:lnTo>
                <a:lnTo>
                  <a:pt x="437245" y="195456"/>
                </a:lnTo>
                <a:lnTo>
                  <a:pt x="459867" y="187121"/>
                </a:lnTo>
                <a:lnTo>
                  <a:pt x="468201" y="164499"/>
                </a:lnTo>
                <a:lnTo>
                  <a:pt x="469392" y="120446"/>
                </a:lnTo>
                <a:lnTo>
                  <a:pt x="469392" y="76199"/>
                </a:lnTo>
                <a:lnTo>
                  <a:pt x="468201" y="32146"/>
                </a:lnTo>
                <a:lnTo>
                  <a:pt x="459867" y="9524"/>
                </a:lnTo>
                <a:lnTo>
                  <a:pt x="437245" y="1190"/>
                </a:lnTo>
                <a:lnTo>
                  <a:pt x="393192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1026" y="6056889"/>
            <a:ext cx="251460" cy="0"/>
          </a:xfrm>
          <a:custGeom>
            <a:avLst/>
            <a:gdLst/>
            <a:ahLst/>
            <a:cxnLst/>
            <a:rect l="l" t="t" r="r" b="b"/>
            <a:pathLst>
              <a:path w="251460">
                <a:moveTo>
                  <a:pt x="0" y="0"/>
                </a:moveTo>
                <a:lnTo>
                  <a:pt x="25146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4">
            <a:extLst>
              <a:ext uri="{FF2B5EF4-FFF2-40B4-BE49-F238E27FC236}">
                <a16:creationId xmlns:a16="http://schemas.microsoft.com/office/drawing/2014/main" id="{B0CD0EAE-1E6A-9A4B-954E-4AF5895E1DF6}"/>
              </a:ext>
            </a:extLst>
          </p:cNvPr>
          <p:cNvSpPr txBox="1"/>
          <p:nvPr/>
        </p:nvSpPr>
        <p:spPr>
          <a:xfrm>
            <a:off x="1174533" y="5903229"/>
            <a:ext cx="1785608" cy="222497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اجرا بر روی پرچم سبز کلیک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95AE167-ACD7-443F-A0D8-D22F324205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8553" y="4233815"/>
            <a:ext cx="1716405" cy="1230734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 flipV="1">
            <a:off x="2530203" y="4703510"/>
            <a:ext cx="245483" cy="45719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546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40309" y="5323633"/>
            <a:ext cx="1842134" cy="228909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605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بنویسید که چه چیزی را می‌خواهید بگوید.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43" name="object 43"/>
          <p:cNvSpPr/>
          <p:nvPr/>
        </p:nvSpPr>
        <p:spPr>
          <a:xfrm flipH="1" flipV="1">
            <a:off x="2545225" y="5331705"/>
            <a:ext cx="813686" cy="154693"/>
          </a:xfrm>
          <a:custGeom>
            <a:avLst/>
            <a:gdLst/>
            <a:ahLst/>
            <a:cxnLst/>
            <a:rect l="l" t="t" r="r" b="b"/>
            <a:pathLst>
              <a:path w="535939" h="167004">
                <a:moveTo>
                  <a:pt x="0" y="166420"/>
                </a:moveTo>
                <a:lnTo>
                  <a:pt x="0" y="0"/>
                </a:lnTo>
                <a:lnTo>
                  <a:pt x="53594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30D5E6-6D5C-42C6-90DC-C92ECED19EC9}"/>
              </a:ext>
            </a:extLst>
          </p:cNvPr>
          <p:cNvSpPr txBox="1"/>
          <p:nvPr/>
        </p:nvSpPr>
        <p:spPr>
          <a:xfrm>
            <a:off x="1335037" y="4638346"/>
            <a:ext cx="125658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00" b="0" i="0" u="none" strike="noStrike" kern="1200" cap="none" spc="0" normalizeH="0" baseline="0" noProof="0">
                <a:ln>
                  <a:noFill/>
                </a:ln>
                <a:solidFill>
                  <a:srgbClr val="636466"/>
                </a:solidFill>
                <a:effectLst/>
                <a:uLnTx/>
                <a:uFillTx/>
                <a:latin typeface="Vazir" panose="020B0603030804020204" pitchFamily="34" charset="-78"/>
                <a:ea typeface="+mn-ea"/>
                <a:cs typeface="Vazir" panose="020B0603030804020204" pitchFamily="34" charset="-78"/>
              </a:rPr>
              <a:t>صدایتان را انتخاب کنید.</a:t>
            </a:r>
            <a:endParaRPr kumimoji="0" lang="fa-I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zir" panose="020B0603030804020204" pitchFamily="34" charset="-78"/>
              <a:ea typeface="+mn-ea"/>
              <a:cs typeface="Vazir" panose="020B0603030804020204" pitchFamily="34" charset="-78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E6B338-D4A8-4BD2-9E8B-DF9E1BFCC6BF}"/>
              </a:ext>
            </a:extLst>
          </p:cNvPr>
          <p:cNvSpPr txBox="1"/>
          <p:nvPr/>
        </p:nvSpPr>
        <p:spPr>
          <a:xfrm>
            <a:off x="2040333" y="2882917"/>
            <a:ext cx="435095" cy="138499"/>
          </a:xfrm>
          <a:prstGeom prst="rect">
            <a:avLst/>
          </a:prstGeom>
          <a:solidFill>
            <a:srgbClr val="0DBD8C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fa-IR" sz="900" spc="-20">
                <a:solidFill>
                  <a:schemeClr val="bg1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ضبط</a:t>
            </a:r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29416062-5FDE-4075-BDB8-0546C6E7C4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05"/>
          <a:stretch/>
        </p:blipFill>
        <p:spPr>
          <a:xfrm>
            <a:off x="3016033" y="2348547"/>
            <a:ext cx="892175" cy="605374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3016034" y="2352307"/>
            <a:ext cx="892175" cy="608330"/>
          </a:xfrm>
          <a:custGeom>
            <a:avLst/>
            <a:gdLst/>
            <a:ahLst/>
            <a:cxnLst/>
            <a:rect l="l" t="t" r="r" b="b"/>
            <a:pathLst>
              <a:path w="892175" h="608330">
                <a:moveTo>
                  <a:pt x="43205" y="0"/>
                </a:moveTo>
                <a:lnTo>
                  <a:pt x="18227" y="675"/>
                </a:lnTo>
                <a:lnTo>
                  <a:pt x="5400" y="5400"/>
                </a:lnTo>
                <a:lnTo>
                  <a:pt x="675" y="18227"/>
                </a:lnTo>
                <a:lnTo>
                  <a:pt x="0" y="43205"/>
                </a:lnTo>
                <a:lnTo>
                  <a:pt x="0" y="565035"/>
                </a:lnTo>
                <a:lnTo>
                  <a:pt x="675" y="590013"/>
                </a:lnTo>
                <a:lnTo>
                  <a:pt x="5400" y="602840"/>
                </a:lnTo>
                <a:lnTo>
                  <a:pt x="18227" y="607566"/>
                </a:lnTo>
                <a:lnTo>
                  <a:pt x="43205" y="608241"/>
                </a:lnTo>
                <a:lnTo>
                  <a:pt x="848766" y="608241"/>
                </a:lnTo>
                <a:lnTo>
                  <a:pt x="873744" y="607566"/>
                </a:lnTo>
                <a:lnTo>
                  <a:pt x="886571" y="602840"/>
                </a:lnTo>
                <a:lnTo>
                  <a:pt x="891296" y="590013"/>
                </a:lnTo>
                <a:lnTo>
                  <a:pt x="891971" y="565035"/>
                </a:lnTo>
                <a:lnTo>
                  <a:pt x="891971" y="43205"/>
                </a:lnTo>
                <a:lnTo>
                  <a:pt x="891296" y="18227"/>
                </a:lnTo>
                <a:lnTo>
                  <a:pt x="886571" y="5400"/>
                </a:lnTo>
                <a:lnTo>
                  <a:pt x="873744" y="675"/>
                </a:lnTo>
                <a:lnTo>
                  <a:pt x="848766" y="0"/>
                </a:lnTo>
                <a:lnTo>
                  <a:pt x="43205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86253" y="2811080"/>
            <a:ext cx="71793" cy="800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9C06FCC-07A2-42CC-8929-8CBD2313B208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31425" r="1371" b="15747"/>
          <a:stretch/>
        </p:blipFill>
        <p:spPr>
          <a:xfrm>
            <a:off x="447235" y="2405672"/>
            <a:ext cx="604516" cy="11961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558C0C58-9BFE-439F-8F00-A9E490586A03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553" t="21852" r="12484" b="22437"/>
          <a:stretch/>
        </p:blipFill>
        <p:spPr>
          <a:xfrm>
            <a:off x="469106" y="4510206"/>
            <a:ext cx="485775" cy="1466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1367" y="5806440"/>
            <a:ext cx="969644" cy="426720"/>
          </a:xfrm>
          <a:custGeom>
            <a:avLst/>
            <a:gdLst/>
            <a:ahLst/>
            <a:cxnLst/>
            <a:rect l="l" t="t" r="r" b="b"/>
            <a:pathLst>
              <a:path w="969644" h="426720">
                <a:moveTo>
                  <a:pt x="484631" y="0"/>
                </a:moveTo>
                <a:lnTo>
                  <a:pt x="418870" y="1947"/>
                </a:lnTo>
                <a:lnTo>
                  <a:pt x="355798" y="7621"/>
                </a:lnTo>
                <a:lnTo>
                  <a:pt x="295992" y="16767"/>
                </a:lnTo>
                <a:lnTo>
                  <a:pt x="240029" y="29130"/>
                </a:lnTo>
                <a:lnTo>
                  <a:pt x="188488" y="44457"/>
                </a:lnTo>
                <a:lnTo>
                  <a:pt x="141946" y="62493"/>
                </a:lnTo>
                <a:lnTo>
                  <a:pt x="100979" y="82984"/>
                </a:lnTo>
                <a:lnTo>
                  <a:pt x="66167" y="105675"/>
                </a:lnTo>
                <a:lnTo>
                  <a:pt x="17311" y="156642"/>
                </a:lnTo>
                <a:lnTo>
                  <a:pt x="0" y="213360"/>
                </a:lnTo>
                <a:lnTo>
                  <a:pt x="4424" y="242310"/>
                </a:lnTo>
                <a:lnTo>
                  <a:pt x="38085" y="296407"/>
                </a:lnTo>
                <a:lnTo>
                  <a:pt x="100979" y="343735"/>
                </a:lnTo>
                <a:lnTo>
                  <a:pt x="141946" y="364226"/>
                </a:lnTo>
                <a:lnTo>
                  <a:pt x="188488" y="382262"/>
                </a:lnTo>
                <a:lnTo>
                  <a:pt x="240029" y="397589"/>
                </a:lnTo>
                <a:lnTo>
                  <a:pt x="295992" y="409952"/>
                </a:lnTo>
                <a:lnTo>
                  <a:pt x="355798" y="419098"/>
                </a:lnTo>
                <a:lnTo>
                  <a:pt x="418870" y="424772"/>
                </a:lnTo>
                <a:lnTo>
                  <a:pt x="484631" y="426720"/>
                </a:lnTo>
                <a:lnTo>
                  <a:pt x="550393" y="424772"/>
                </a:lnTo>
                <a:lnTo>
                  <a:pt x="613465" y="419098"/>
                </a:lnTo>
                <a:lnTo>
                  <a:pt x="673271" y="409952"/>
                </a:lnTo>
                <a:lnTo>
                  <a:pt x="729233" y="397589"/>
                </a:lnTo>
                <a:lnTo>
                  <a:pt x="780775" y="382262"/>
                </a:lnTo>
                <a:lnTo>
                  <a:pt x="827317" y="364226"/>
                </a:lnTo>
                <a:lnTo>
                  <a:pt x="868284" y="343735"/>
                </a:lnTo>
                <a:lnTo>
                  <a:pt x="903096" y="321044"/>
                </a:lnTo>
                <a:lnTo>
                  <a:pt x="951952" y="270077"/>
                </a:lnTo>
                <a:lnTo>
                  <a:pt x="969263" y="213360"/>
                </a:lnTo>
                <a:lnTo>
                  <a:pt x="964839" y="184409"/>
                </a:lnTo>
                <a:lnTo>
                  <a:pt x="931178" y="130312"/>
                </a:lnTo>
                <a:lnTo>
                  <a:pt x="868284" y="82984"/>
                </a:lnTo>
                <a:lnTo>
                  <a:pt x="827317" y="62493"/>
                </a:lnTo>
                <a:lnTo>
                  <a:pt x="780775" y="44457"/>
                </a:lnTo>
                <a:lnTo>
                  <a:pt x="729233" y="29130"/>
                </a:lnTo>
                <a:lnTo>
                  <a:pt x="673271" y="16767"/>
                </a:lnTo>
                <a:lnTo>
                  <a:pt x="613465" y="7621"/>
                </a:lnTo>
                <a:lnTo>
                  <a:pt x="550393" y="1947"/>
                </a:lnTo>
                <a:lnTo>
                  <a:pt x="484631" y="0"/>
                </a:lnTo>
                <a:close/>
              </a:path>
            </a:pathLst>
          </a:custGeom>
          <a:solidFill>
            <a:srgbClr val="9E42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82895" y="5942583"/>
            <a:ext cx="805815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40"/>
              </a:lnSpc>
            </a:pPr>
            <a:r>
              <a:rPr sz="1100" b="1" spc="-5" dirty="0">
                <a:solidFill>
                  <a:srgbClr val="FFFFFF"/>
                </a:solidFill>
                <a:latin typeface="Roboto-Black"/>
                <a:cs typeface="Roboto-Black"/>
              </a:rPr>
              <a:t>Dance</a:t>
            </a:r>
            <a:r>
              <a:rPr sz="1100" b="1" spc="-90" dirty="0">
                <a:solidFill>
                  <a:srgbClr val="FFFFFF"/>
                </a:solidFill>
                <a:latin typeface="Roboto-Black"/>
                <a:cs typeface="Roboto-Black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Party!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19087" y="433115"/>
            <a:ext cx="29343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pc="-10">
                <a:latin typeface="Vazir Black" panose="020B0603030804020204" pitchFamily="34" charset="-78"/>
                <a:cs typeface="Vazir Black" panose="020B0603030804020204" pitchFamily="34" charset="-78"/>
              </a:rPr>
              <a:t>چیزی بگو</a:t>
            </a:r>
            <a:endParaRPr spc="5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19088" y="1334642"/>
            <a:ext cx="293265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200" spc="-15">
                <a:solidFill>
                  <a:srgbClr val="FFFFFF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چیزی که می‌خواهید بازیگرتان بگوید را بنویسید.</a:t>
            </a:r>
            <a:endParaRPr sz="120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1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60792" y="1907997"/>
            <a:ext cx="2280412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60792" y="1907997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60792" y="3774909"/>
            <a:ext cx="2280412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60792" y="3774909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2" y="1719072"/>
                </a:lnTo>
                <a:lnTo>
                  <a:pt x="22804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1455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>
            <a:extLst>
              <a:ext uri="{FF2B5EF4-FFF2-40B4-BE49-F238E27FC236}">
                <a16:creationId xmlns:a16="http://schemas.microsoft.com/office/drawing/2014/main" id="{05CDCEA8-4717-49EF-87BC-8C10DBDB7F39}"/>
              </a:ext>
            </a:extLst>
          </p:cNvPr>
          <p:cNvSpPr txBox="1"/>
          <p:nvPr/>
        </p:nvSpPr>
        <p:spPr>
          <a:xfrm>
            <a:off x="-3433884" y="1334641"/>
            <a:ext cx="2611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solidFill>
                  <a:srgbClr val="FFFFFF"/>
                </a:solidFill>
                <a:latin typeface="Roboto-Medium"/>
                <a:cs typeface="Roboto-Medium"/>
              </a:rPr>
              <a:t>Type </a:t>
            </a:r>
            <a:r>
              <a:rPr sz="1200" spc="-5" dirty="0">
                <a:solidFill>
                  <a:srgbClr val="FFFFFF"/>
                </a:solidFill>
                <a:latin typeface="Roboto-Medium"/>
                <a:cs typeface="Roboto-Medium"/>
              </a:rPr>
              <a:t>what you want your sprite </a:t>
            </a:r>
            <a:r>
              <a:rPr sz="1200" spc="-10" dirty="0">
                <a:solidFill>
                  <a:srgbClr val="FFFFFF"/>
                </a:solidFill>
                <a:latin typeface="Roboto-Medium"/>
                <a:cs typeface="Roboto-Medium"/>
              </a:rPr>
              <a:t>to</a:t>
            </a:r>
            <a:r>
              <a:rPr sz="1200" spc="-55" dirty="0">
                <a:solidFill>
                  <a:srgbClr val="FFFFFF"/>
                </a:solidFill>
                <a:latin typeface="Roboto-Medium"/>
                <a:cs typeface="Roboto-Medium"/>
              </a:rPr>
              <a:t> </a:t>
            </a:r>
            <a:r>
              <a:rPr sz="1200" spc="-30" dirty="0">
                <a:solidFill>
                  <a:srgbClr val="FFFFFF"/>
                </a:solidFill>
                <a:latin typeface="Roboto-Medium"/>
                <a:cs typeface="Roboto-Medium"/>
              </a:rPr>
              <a:t>say.</a:t>
            </a:r>
            <a:endParaRPr sz="1200">
              <a:latin typeface="Roboto-Medium"/>
              <a:cs typeface="Roboto-Medium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90D440-5940-4554-AF60-A8367FAF131D}"/>
              </a:ext>
            </a:extLst>
          </p:cNvPr>
          <p:cNvSpPr txBox="1"/>
          <p:nvPr/>
        </p:nvSpPr>
        <p:spPr>
          <a:xfrm>
            <a:off x="2427813" y="4066659"/>
            <a:ext cx="553512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fa-IR" sz="800" spc="-2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خیال کن که...</a:t>
            </a:r>
            <a:endParaRPr lang="en-US"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50"/>
            <a:ext cx="4572000" cy="1809114"/>
          </a:xfrm>
          <a:custGeom>
            <a:avLst/>
            <a:gdLst/>
            <a:ahLst/>
            <a:cxnLst/>
            <a:rect l="l" t="t" r="r" b="b"/>
            <a:pathLst>
              <a:path w="4572000" h="1809114">
                <a:moveTo>
                  <a:pt x="0" y="1808937"/>
                </a:moveTo>
                <a:lnTo>
                  <a:pt x="4572000" y="1808937"/>
                </a:lnTo>
                <a:lnTo>
                  <a:pt x="4572000" y="0"/>
                </a:lnTo>
                <a:lnTo>
                  <a:pt x="0" y="0"/>
                </a:lnTo>
                <a:lnTo>
                  <a:pt x="0" y="1808937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716987"/>
            <a:ext cx="4572000" cy="13335"/>
          </a:xfrm>
          <a:custGeom>
            <a:avLst/>
            <a:gdLst/>
            <a:ahLst/>
            <a:cxnLst/>
            <a:rect l="l" t="t" r="r" b="b"/>
            <a:pathLst>
              <a:path w="4572000" h="13335">
                <a:moveTo>
                  <a:pt x="0" y="12712"/>
                </a:moveTo>
                <a:lnTo>
                  <a:pt x="4572000" y="12712"/>
                </a:lnTo>
                <a:lnTo>
                  <a:pt x="4572000" y="0"/>
                </a:lnTo>
                <a:lnTo>
                  <a:pt x="0" y="0"/>
                </a:lnTo>
                <a:lnTo>
                  <a:pt x="0" y="12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29699"/>
            <a:ext cx="4572000" cy="2439670"/>
          </a:xfrm>
          <a:custGeom>
            <a:avLst/>
            <a:gdLst/>
            <a:ahLst/>
            <a:cxnLst/>
            <a:rect l="l" t="t" r="r" b="b"/>
            <a:pathLst>
              <a:path w="4572000" h="2439670">
                <a:moveTo>
                  <a:pt x="0" y="2439200"/>
                </a:moveTo>
                <a:lnTo>
                  <a:pt x="4572000" y="2439200"/>
                </a:lnTo>
                <a:lnTo>
                  <a:pt x="4572000" y="0"/>
                </a:lnTo>
                <a:lnTo>
                  <a:pt x="0" y="0"/>
                </a:lnTo>
                <a:lnTo>
                  <a:pt x="0" y="2439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716987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168900"/>
            <a:ext cx="4572000" cy="1231900"/>
          </a:xfrm>
          <a:custGeom>
            <a:avLst/>
            <a:gdLst/>
            <a:ahLst/>
            <a:cxnLst/>
            <a:rect l="l" t="t" r="r" b="b"/>
            <a:pathLst>
              <a:path w="4572000" h="1231900">
                <a:moveTo>
                  <a:pt x="0" y="1231900"/>
                </a:moveTo>
                <a:lnTo>
                  <a:pt x="4572000" y="1231900"/>
                </a:lnTo>
                <a:lnTo>
                  <a:pt x="4572000" y="0"/>
                </a:lnTo>
                <a:lnTo>
                  <a:pt x="0" y="0"/>
                </a:lnTo>
                <a:lnTo>
                  <a:pt x="0" y="12319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156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5900" y="635000"/>
            <a:ext cx="826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Roboto-Medium"/>
                <a:cs typeface="Roboto-Medium"/>
              </a:rPr>
              <a:t>scratch.mit.edu</a:t>
            </a:r>
            <a:endParaRPr sz="900">
              <a:latin typeface="Roboto-Medium"/>
              <a:cs typeface="Roboto-Medium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15900" y="191613"/>
            <a:ext cx="25184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2400" spc="-10">
                <a:latin typeface="Vazir Black" panose="020B0603030804020204" pitchFamily="34" charset="-78"/>
                <a:cs typeface="Vazir Black" panose="020B0603030804020204" pitchFamily="34" charset="-78"/>
              </a:rPr>
              <a:t>چیزی بگو</a:t>
            </a:r>
            <a:endParaRPr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8295" y="1037697"/>
            <a:ext cx="121539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2100" spc="89" baseline="1984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4184" y="2839107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29808" y="1431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14016" y="1431925"/>
            <a:ext cx="628256" cy="632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9808" y="1431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14933" y="1951504"/>
            <a:ext cx="2742668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636466"/>
                </a:solidFill>
                <a:latin typeface="Roboto"/>
                <a:cs typeface="Roboto"/>
              </a:rPr>
              <a:t>Sprite1</a:t>
            </a:r>
            <a:endParaRPr sz="900">
              <a:latin typeface="Roboto"/>
              <a:cs typeface="Robo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که می‌خواهید چیزی را بگوید را انتخاب کنید.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91124" y="5277508"/>
            <a:ext cx="120256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4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2448" y="5725614"/>
            <a:ext cx="196555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اجرا بر روی پرچم سبز کلیک کنید.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50285" y="5588152"/>
            <a:ext cx="484416" cy="410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50289" y="5588152"/>
            <a:ext cx="484505" cy="410845"/>
          </a:xfrm>
          <a:custGeom>
            <a:avLst/>
            <a:gdLst/>
            <a:ahLst/>
            <a:cxnLst/>
            <a:rect l="l" t="t" r="r" b="b"/>
            <a:pathLst>
              <a:path w="484504" h="41084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34289"/>
                </a:lnTo>
                <a:lnTo>
                  <a:pt x="1190" y="378342"/>
                </a:lnTo>
                <a:lnTo>
                  <a:pt x="9525" y="400964"/>
                </a:lnTo>
                <a:lnTo>
                  <a:pt x="32146" y="409298"/>
                </a:lnTo>
                <a:lnTo>
                  <a:pt x="76200" y="410489"/>
                </a:lnTo>
                <a:lnTo>
                  <a:pt x="408216" y="410489"/>
                </a:lnTo>
                <a:lnTo>
                  <a:pt x="452269" y="409298"/>
                </a:lnTo>
                <a:lnTo>
                  <a:pt x="474891" y="400964"/>
                </a:lnTo>
                <a:lnTo>
                  <a:pt x="483225" y="378342"/>
                </a:lnTo>
                <a:lnTo>
                  <a:pt x="484416" y="334289"/>
                </a:lnTo>
                <a:lnTo>
                  <a:pt x="484416" y="76200"/>
                </a:lnTo>
                <a:lnTo>
                  <a:pt x="483225" y="32146"/>
                </a:lnTo>
                <a:lnTo>
                  <a:pt x="474891" y="9525"/>
                </a:lnTo>
                <a:lnTo>
                  <a:pt x="452269" y="1190"/>
                </a:lnTo>
                <a:lnTo>
                  <a:pt x="40821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6BA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18449" y="5791200"/>
            <a:ext cx="168275" cy="0"/>
          </a:xfrm>
          <a:custGeom>
            <a:avLst/>
            <a:gdLst/>
            <a:ahLst/>
            <a:cxnLst/>
            <a:rect l="l" t="t" r="r" b="b"/>
            <a:pathLst>
              <a:path w="168275">
                <a:moveTo>
                  <a:pt x="0" y="0"/>
                </a:moveTo>
                <a:lnTo>
                  <a:pt x="168033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9863" y="3454740"/>
            <a:ext cx="484073" cy="4958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9863" y="345474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29432" y="3817099"/>
            <a:ext cx="2260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636466"/>
                </a:solidFill>
                <a:latin typeface="Roboto"/>
                <a:cs typeface="Roboto"/>
              </a:rPr>
              <a:t>Sprite1</a:t>
            </a:r>
            <a:endParaRPr sz="5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85397" y="4829105"/>
            <a:ext cx="182462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ct val="100000"/>
              </a:lnSpc>
              <a:spcBef>
                <a:spcPts val="100"/>
              </a:spcBef>
            </a:pPr>
            <a:r>
              <a:rPr lang="fa-IR" sz="900" spc="-2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بنویسید که چه چیزی را باید بگوید.</a:t>
            </a:r>
            <a:endParaRPr sz="9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C60C12-39E5-4471-B521-6DA6DBAE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095" y="3157223"/>
            <a:ext cx="2838489" cy="1699589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 flipH="1">
            <a:off x="2734310" y="4561534"/>
            <a:ext cx="120448" cy="354330"/>
          </a:xfrm>
          <a:custGeom>
            <a:avLst/>
            <a:gdLst/>
            <a:ahLst/>
            <a:cxnLst/>
            <a:rect l="l" t="t" r="r" b="b"/>
            <a:pathLst>
              <a:path w="110489" h="354329">
                <a:moveTo>
                  <a:pt x="110489" y="354012"/>
                </a:moveTo>
                <a:lnTo>
                  <a:pt x="673" y="353758"/>
                </a:ln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2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7561" y="433115"/>
            <a:ext cx="24369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پروازی به اطراف</a:t>
            </a:r>
            <a:endParaRPr lang="fa-IR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14896" y="1282700"/>
            <a:ext cx="23431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200" spc="-5">
                <a:solidFill>
                  <a:srgbClr val="FFFFFF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کلید </a:t>
            </a:r>
            <a:r>
              <a:rPr lang="fa-IR" sz="1200" b="1" spc="-5">
                <a:solidFill>
                  <a:srgbClr val="FFFFFF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فاصله</a:t>
            </a:r>
            <a:r>
              <a:rPr lang="fa-IR" sz="1200" spc="-5">
                <a:solidFill>
                  <a:srgbClr val="FFFFFF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را برای سُـر خوردن بزنید.</a:t>
            </a:r>
            <a:endParaRPr sz="1200">
              <a:latin typeface="Vazir Bold" panose="020B0603030804020204" pitchFamily="34" charset="-78"/>
              <a:cs typeface="Vazir Bold" panose="020B0603030804020204" pitchFamily="34" charset="-78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5806" y="1864398"/>
            <a:ext cx="2280399" cy="1719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5794" y="1864398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794" y="3725074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794" y="3725074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27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F493BF54-2DE3-9242-98D4-65DDF41678A9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50"/>
            <a:ext cx="4572000" cy="1844675"/>
          </a:xfrm>
          <a:custGeom>
            <a:avLst/>
            <a:gdLst/>
            <a:ahLst/>
            <a:cxnLst/>
            <a:rect l="l" t="t" r="r" b="b"/>
            <a:pathLst>
              <a:path w="4572000" h="1844675">
                <a:moveTo>
                  <a:pt x="0" y="1844306"/>
                </a:moveTo>
                <a:lnTo>
                  <a:pt x="4572000" y="1844306"/>
                </a:lnTo>
                <a:lnTo>
                  <a:pt x="4572000" y="0"/>
                </a:lnTo>
                <a:lnTo>
                  <a:pt x="0" y="0"/>
                </a:lnTo>
                <a:lnTo>
                  <a:pt x="0" y="184430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65056"/>
            <a:ext cx="4572000" cy="2213610"/>
          </a:xfrm>
          <a:custGeom>
            <a:avLst/>
            <a:gdLst/>
            <a:ahLst/>
            <a:cxnLst/>
            <a:rect l="l" t="t" r="r" b="b"/>
            <a:pathLst>
              <a:path w="4572000" h="2213610">
                <a:moveTo>
                  <a:pt x="0" y="2213343"/>
                </a:moveTo>
                <a:lnTo>
                  <a:pt x="4572000" y="2213343"/>
                </a:lnTo>
                <a:lnTo>
                  <a:pt x="4572000" y="0"/>
                </a:lnTo>
                <a:lnTo>
                  <a:pt x="0" y="0"/>
                </a:lnTo>
                <a:lnTo>
                  <a:pt x="0" y="2213343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52356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978400"/>
            <a:ext cx="4572000" cy="1422400"/>
          </a:xfrm>
          <a:custGeom>
            <a:avLst/>
            <a:gdLst/>
            <a:ahLst/>
            <a:cxnLst/>
            <a:rect l="l" t="t" r="r" b="b"/>
            <a:pathLst>
              <a:path w="4572000" h="1422400">
                <a:moveTo>
                  <a:pt x="0" y="1422400"/>
                </a:moveTo>
                <a:lnTo>
                  <a:pt x="4572000" y="1422400"/>
                </a:lnTo>
                <a:lnTo>
                  <a:pt x="4572000" y="0"/>
                </a:lnTo>
                <a:lnTo>
                  <a:pt x="0" y="0"/>
                </a:lnTo>
                <a:lnTo>
                  <a:pt x="0" y="14224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965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2518460" cy="618118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پروازی به اطراف</a:t>
            </a:r>
            <a:endParaRPr lang="en-US" sz="2400">
              <a:latin typeface="Vazir Black" panose="020B0603030804020204" pitchFamily="34" charset="-78"/>
              <a:cs typeface="Vazir Black" panose="020B0603030804020204" pitchFamily="34" charset="-78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lang="en-US" sz="900" b="0" spc="-5">
                <a:latin typeface="Roboto-Medium"/>
                <a:cs typeface="Roboto-Medium"/>
              </a:rPr>
              <a:t>scratch.mit.edu</a:t>
            </a:r>
            <a:endParaRPr lang="en-US" sz="900">
              <a:latin typeface="Roboto-Medium"/>
              <a:cs typeface="Roboto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6797" y="10357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1804" y="2877207"/>
            <a:ext cx="17164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3257" y="5074308"/>
            <a:ext cx="12182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4100" y="14528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46089" y="2096885"/>
            <a:ext cx="118965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4361" y="1605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43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524746" y="2107079"/>
            <a:ext cx="488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Butterfly</a:t>
            </a:r>
            <a:r>
              <a:rPr sz="800" spc="-50" dirty="0">
                <a:solidFill>
                  <a:srgbClr val="636466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2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654" y="2100579"/>
            <a:ext cx="10335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3976" y="1605165"/>
            <a:ext cx="412394" cy="41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9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404" y="1561299"/>
            <a:ext cx="712469" cy="529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72498" y="2107079"/>
            <a:ext cx="53584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S</a:t>
            </a:r>
            <a:r>
              <a:rPr sz="800" spc="-10" dirty="0">
                <a:solidFill>
                  <a:srgbClr val="636466"/>
                </a:solidFill>
                <a:latin typeface="Roboto"/>
                <a:cs typeface="Roboto"/>
              </a:rPr>
              <a:t>av</a:t>
            </a: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anna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06886" y="5808506"/>
            <a:ext cx="2072583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کلید فاصله </a:t>
            </a:r>
            <a:r>
              <a:rPr lang="en-US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(space) </a:t>
            </a: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 را برای سُـر خوردن بزنید.</a:t>
            </a:r>
            <a:endParaRPr lang="fa-IR" sz="900" spc="-5" dirty="0">
              <a:solidFill>
                <a:srgbClr val="63646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28431" y="5831132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5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5F91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431" y="5800439"/>
            <a:ext cx="1129665" cy="206375"/>
          </a:xfrm>
          <a:custGeom>
            <a:avLst/>
            <a:gdLst/>
            <a:ahLst/>
            <a:cxnLst/>
            <a:rect l="l" t="t" r="r" b="b"/>
            <a:pathLst>
              <a:path w="1129664" h="206375">
                <a:moveTo>
                  <a:pt x="1081214" y="0"/>
                </a:moveTo>
                <a:lnTo>
                  <a:pt x="47942" y="2222"/>
                </a:lnTo>
                <a:lnTo>
                  <a:pt x="3767" y="31502"/>
                </a:lnTo>
                <a:lnTo>
                  <a:pt x="0" y="50164"/>
                </a:lnTo>
                <a:lnTo>
                  <a:pt x="0" y="158216"/>
                </a:lnTo>
                <a:lnTo>
                  <a:pt x="3767" y="176871"/>
                </a:lnTo>
                <a:lnTo>
                  <a:pt x="14041" y="192106"/>
                </a:lnTo>
                <a:lnTo>
                  <a:pt x="29280" y="202379"/>
                </a:lnTo>
                <a:lnTo>
                  <a:pt x="47942" y="206146"/>
                </a:lnTo>
                <a:lnTo>
                  <a:pt x="1081214" y="203923"/>
                </a:lnTo>
                <a:lnTo>
                  <a:pt x="1099876" y="200156"/>
                </a:lnTo>
                <a:lnTo>
                  <a:pt x="1115115" y="189882"/>
                </a:lnTo>
                <a:lnTo>
                  <a:pt x="1125389" y="174643"/>
                </a:lnTo>
                <a:lnTo>
                  <a:pt x="1129157" y="155981"/>
                </a:lnTo>
                <a:lnTo>
                  <a:pt x="1129157" y="47929"/>
                </a:lnTo>
                <a:lnTo>
                  <a:pt x="1125389" y="29275"/>
                </a:lnTo>
                <a:lnTo>
                  <a:pt x="1115115" y="14039"/>
                </a:lnTo>
                <a:lnTo>
                  <a:pt x="1099876" y="3767"/>
                </a:lnTo>
                <a:lnTo>
                  <a:pt x="1081214" y="0"/>
                </a:lnTo>
                <a:close/>
              </a:path>
            </a:pathLst>
          </a:custGeom>
          <a:solidFill>
            <a:srgbClr val="80B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2249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2249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81"/>
                </a:lnTo>
                <a:lnTo>
                  <a:pt x="3767" y="174643"/>
                </a:lnTo>
                <a:lnTo>
                  <a:pt x="14041" y="189882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2"/>
                </a:lnTo>
                <a:lnTo>
                  <a:pt x="200816" y="174643"/>
                </a:lnTo>
                <a:lnTo>
                  <a:pt x="204584" y="155981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021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21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135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135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2907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4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2907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4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3636" y="5569274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53636" y="5551280"/>
            <a:ext cx="205104" cy="204470"/>
          </a:xfrm>
          <a:custGeom>
            <a:avLst/>
            <a:gdLst/>
            <a:ahLst/>
            <a:cxnLst/>
            <a:rect l="l" t="t" r="r" b="b"/>
            <a:pathLst>
              <a:path w="205105" h="204470">
                <a:moveTo>
                  <a:pt x="156641" y="0"/>
                </a:moveTo>
                <a:lnTo>
                  <a:pt x="47942" y="0"/>
                </a:lnTo>
                <a:lnTo>
                  <a:pt x="29280" y="3767"/>
                </a:lnTo>
                <a:lnTo>
                  <a:pt x="14041" y="14041"/>
                </a:lnTo>
                <a:lnTo>
                  <a:pt x="3767" y="29280"/>
                </a:lnTo>
                <a:lnTo>
                  <a:pt x="0" y="47942"/>
                </a:lnTo>
                <a:lnTo>
                  <a:pt x="0" y="155994"/>
                </a:lnTo>
                <a:lnTo>
                  <a:pt x="3767" y="174648"/>
                </a:lnTo>
                <a:lnTo>
                  <a:pt x="14041" y="189884"/>
                </a:lnTo>
                <a:lnTo>
                  <a:pt x="29280" y="200156"/>
                </a:lnTo>
                <a:lnTo>
                  <a:pt x="47942" y="203923"/>
                </a:lnTo>
                <a:lnTo>
                  <a:pt x="156641" y="203923"/>
                </a:lnTo>
                <a:lnTo>
                  <a:pt x="175303" y="200156"/>
                </a:lnTo>
                <a:lnTo>
                  <a:pt x="190542" y="189884"/>
                </a:lnTo>
                <a:lnTo>
                  <a:pt x="200816" y="174648"/>
                </a:lnTo>
                <a:lnTo>
                  <a:pt x="204584" y="155994"/>
                </a:lnTo>
                <a:lnTo>
                  <a:pt x="204584" y="47942"/>
                </a:lnTo>
                <a:lnTo>
                  <a:pt x="200816" y="29280"/>
                </a:lnTo>
                <a:lnTo>
                  <a:pt x="190542" y="14041"/>
                </a:lnTo>
                <a:lnTo>
                  <a:pt x="175303" y="3767"/>
                </a:lnTo>
                <a:lnTo>
                  <a:pt x="156641" y="0"/>
                </a:lnTo>
                <a:close/>
              </a:path>
            </a:pathLst>
          </a:custGeom>
          <a:solidFill>
            <a:srgbClr val="B0B2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3321" y="5620712"/>
            <a:ext cx="57785" cy="78105"/>
          </a:xfrm>
          <a:custGeom>
            <a:avLst/>
            <a:gdLst/>
            <a:ahLst/>
            <a:cxnLst/>
            <a:rect l="l" t="t" r="r" b="b"/>
            <a:pathLst>
              <a:path w="57784" h="78104">
                <a:moveTo>
                  <a:pt x="39090" y="0"/>
                </a:moveTo>
                <a:lnTo>
                  <a:pt x="29718" y="0"/>
                </a:lnTo>
                <a:lnTo>
                  <a:pt x="25222" y="876"/>
                </a:lnTo>
                <a:lnTo>
                  <a:pt x="0" y="32880"/>
                </a:lnTo>
                <a:lnTo>
                  <a:pt x="0" y="45148"/>
                </a:lnTo>
                <a:lnTo>
                  <a:pt x="24688" y="76657"/>
                </a:lnTo>
                <a:lnTo>
                  <a:pt x="29146" y="77495"/>
                </a:lnTo>
                <a:lnTo>
                  <a:pt x="38671" y="77495"/>
                </a:lnTo>
                <a:lnTo>
                  <a:pt x="42976" y="76555"/>
                </a:lnTo>
                <a:lnTo>
                  <a:pt x="50749" y="72834"/>
                </a:lnTo>
                <a:lnTo>
                  <a:pt x="54216" y="70142"/>
                </a:lnTo>
                <a:lnTo>
                  <a:pt x="57264" y="66636"/>
                </a:lnTo>
                <a:lnTo>
                  <a:pt x="56636" y="65951"/>
                </a:lnTo>
                <a:lnTo>
                  <a:pt x="27851" y="65951"/>
                </a:lnTo>
                <a:lnTo>
                  <a:pt x="22834" y="63538"/>
                </a:lnTo>
                <a:lnTo>
                  <a:pt x="15443" y="53860"/>
                </a:lnTo>
                <a:lnTo>
                  <a:pt x="13601" y="47167"/>
                </a:lnTo>
                <a:lnTo>
                  <a:pt x="13601" y="34442"/>
                </a:lnTo>
                <a:lnTo>
                  <a:pt x="31508" y="11544"/>
                </a:lnTo>
                <a:lnTo>
                  <a:pt x="53921" y="11544"/>
                </a:lnTo>
                <a:lnTo>
                  <a:pt x="55778" y="9486"/>
                </a:lnTo>
                <a:lnTo>
                  <a:pt x="53364" y="6934"/>
                </a:lnTo>
                <a:lnTo>
                  <a:pt x="50419" y="4762"/>
                </a:lnTo>
                <a:lnTo>
                  <a:pt x="43180" y="952"/>
                </a:lnTo>
                <a:lnTo>
                  <a:pt x="39090" y="0"/>
                </a:lnTo>
                <a:close/>
              </a:path>
              <a:path w="57784" h="78104">
                <a:moveTo>
                  <a:pt x="49834" y="58521"/>
                </a:moveTo>
                <a:lnTo>
                  <a:pt x="47701" y="60883"/>
                </a:lnTo>
                <a:lnTo>
                  <a:pt x="45389" y="62712"/>
                </a:lnTo>
                <a:lnTo>
                  <a:pt x="40436" y="65303"/>
                </a:lnTo>
                <a:lnTo>
                  <a:pt x="37528" y="65951"/>
                </a:lnTo>
                <a:lnTo>
                  <a:pt x="56636" y="65951"/>
                </a:lnTo>
                <a:lnTo>
                  <a:pt x="49834" y="58521"/>
                </a:lnTo>
                <a:close/>
              </a:path>
              <a:path w="57784" h="78104">
                <a:moveTo>
                  <a:pt x="53921" y="11544"/>
                </a:moveTo>
                <a:lnTo>
                  <a:pt x="37528" y="11544"/>
                </a:lnTo>
                <a:lnTo>
                  <a:pt x="40068" y="12103"/>
                </a:lnTo>
                <a:lnTo>
                  <a:pt x="44411" y="14312"/>
                </a:lnTo>
                <a:lnTo>
                  <a:pt x="46443" y="15811"/>
                </a:lnTo>
                <a:lnTo>
                  <a:pt x="48348" y="17716"/>
                </a:lnTo>
                <a:lnTo>
                  <a:pt x="53921" y="11544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1197" y="5622082"/>
            <a:ext cx="62230" cy="74930"/>
          </a:xfrm>
          <a:custGeom>
            <a:avLst/>
            <a:gdLst/>
            <a:ahLst/>
            <a:cxnLst/>
            <a:rect l="l" t="t" r="r" b="b"/>
            <a:pathLst>
              <a:path w="62230" h="74929">
                <a:moveTo>
                  <a:pt x="14058" y="0"/>
                </a:moveTo>
                <a:lnTo>
                  <a:pt x="0" y="0"/>
                </a:lnTo>
                <a:lnTo>
                  <a:pt x="23317" y="74752"/>
                </a:lnTo>
                <a:lnTo>
                  <a:pt x="38976" y="74752"/>
                </a:lnTo>
                <a:lnTo>
                  <a:pt x="42949" y="61950"/>
                </a:lnTo>
                <a:lnTo>
                  <a:pt x="31203" y="61950"/>
                </a:lnTo>
                <a:lnTo>
                  <a:pt x="29908" y="57607"/>
                </a:lnTo>
                <a:lnTo>
                  <a:pt x="28778" y="53530"/>
                </a:lnTo>
                <a:lnTo>
                  <a:pt x="26873" y="45910"/>
                </a:lnTo>
                <a:lnTo>
                  <a:pt x="25793" y="41871"/>
                </a:lnTo>
                <a:lnTo>
                  <a:pt x="24574" y="37604"/>
                </a:lnTo>
                <a:lnTo>
                  <a:pt x="14058" y="0"/>
                </a:lnTo>
                <a:close/>
              </a:path>
              <a:path w="62230" h="74929">
                <a:moveTo>
                  <a:pt x="62179" y="0"/>
                </a:moveTo>
                <a:lnTo>
                  <a:pt x="48577" y="0"/>
                </a:lnTo>
                <a:lnTo>
                  <a:pt x="38176" y="37604"/>
                </a:lnTo>
                <a:lnTo>
                  <a:pt x="37033" y="41871"/>
                </a:lnTo>
                <a:lnTo>
                  <a:pt x="35979" y="45910"/>
                </a:lnTo>
                <a:lnTo>
                  <a:pt x="34074" y="53530"/>
                </a:lnTo>
                <a:lnTo>
                  <a:pt x="32956" y="57607"/>
                </a:lnTo>
                <a:lnTo>
                  <a:pt x="31661" y="61950"/>
                </a:lnTo>
                <a:lnTo>
                  <a:pt x="42949" y="61950"/>
                </a:lnTo>
                <a:lnTo>
                  <a:pt x="621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522616" y="5622082"/>
            <a:ext cx="66675" cy="74930"/>
          </a:xfrm>
          <a:custGeom>
            <a:avLst/>
            <a:gdLst/>
            <a:ahLst/>
            <a:cxnLst/>
            <a:rect l="l" t="t" r="r" b="b"/>
            <a:pathLst>
              <a:path w="66675" h="74929">
                <a:moveTo>
                  <a:pt x="14630" y="0"/>
                </a:moveTo>
                <a:lnTo>
                  <a:pt x="0" y="0"/>
                </a:lnTo>
                <a:lnTo>
                  <a:pt x="0" y="74752"/>
                </a:lnTo>
                <a:lnTo>
                  <a:pt x="12230" y="74752"/>
                </a:lnTo>
                <a:lnTo>
                  <a:pt x="12172" y="36804"/>
                </a:lnTo>
                <a:lnTo>
                  <a:pt x="11950" y="32804"/>
                </a:lnTo>
                <a:lnTo>
                  <a:pt x="11607" y="28625"/>
                </a:lnTo>
                <a:lnTo>
                  <a:pt x="10515" y="16802"/>
                </a:lnTo>
                <a:lnTo>
                  <a:pt x="20787" y="16802"/>
                </a:lnTo>
                <a:lnTo>
                  <a:pt x="14630" y="0"/>
                </a:lnTo>
                <a:close/>
              </a:path>
              <a:path w="66675" h="74929">
                <a:moveTo>
                  <a:pt x="66179" y="16802"/>
                </a:moveTo>
                <a:lnTo>
                  <a:pt x="55435" y="16802"/>
                </a:lnTo>
                <a:lnTo>
                  <a:pt x="55092" y="20447"/>
                </a:lnTo>
                <a:lnTo>
                  <a:pt x="54635" y="24485"/>
                </a:lnTo>
                <a:lnTo>
                  <a:pt x="53721" y="74752"/>
                </a:lnTo>
                <a:lnTo>
                  <a:pt x="66179" y="74752"/>
                </a:lnTo>
                <a:lnTo>
                  <a:pt x="66179" y="16802"/>
                </a:lnTo>
                <a:close/>
              </a:path>
              <a:path w="66675" h="74929">
                <a:moveTo>
                  <a:pt x="20787" y="16802"/>
                </a:moveTo>
                <a:lnTo>
                  <a:pt x="10972" y="16802"/>
                </a:lnTo>
                <a:lnTo>
                  <a:pt x="16916" y="33832"/>
                </a:lnTo>
                <a:lnTo>
                  <a:pt x="29832" y="67779"/>
                </a:lnTo>
                <a:lnTo>
                  <a:pt x="36004" y="67779"/>
                </a:lnTo>
                <a:lnTo>
                  <a:pt x="42397" y="50977"/>
                </a:lnTo>
                <a:lnTo>
                  <a:pt x="33032" y="50977"/>
                </a:lnTo>
                <a:lnTo>
                  <a:pt x="28117" y="36804"/>
                </a:lnTo>
                <a:lnTo>
                  <a:pt x="20787" y="16802"/>
                </a:lnTo>
                <a:close/>
              </a:path>
              <a:path w="66675" h="74929">
                <a:moveTo>
                  <a:pt x="66179" y="0"/>
                </a:moveTo>
                <a:lnTo>
                  <a:pt x="51549" y="0"/>
                </a:lnTo>
                <a:lnTo>
                  <a:pt x="38251" y="36918"/>
                </a:lnTo>
                <a:lnTo>
                  <a:pt x="33489" y="50977"/>
                </a:lnTo>
                <a:lnTo>
                  <a:pt x="42397" y="50977"/>
                </a:lnTo>
                <a:lnTo>
                  <a:pt x="48920" y="33832"/>
                </a:lnTo>
                <a:lnTo>
                  <a:pt x="54978" y="16802"/>
                </a:lnTo>
                <a:lnTo>
                  <a:pt x="66179" y="16802"/>
                </a:lnTo>
                <a:lnTo>
                  <a:pt x="66179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97245" y="5622082"/>
            <a:ext cx="56515" cy="74930"/>
          </a:xfrm>
          <a:custGeom>
            <a:avLst/>
            <a:gdLst/>
            <a:ahLst/>
            <a:cxnLst/>
            <a:rect l="l" t="t" r="r" b="b"/>
            <a:pathLst>
              <a:path w="56515" h="74929">
                <a:moveTo>
                  <a:pt x="13601" y="0"/>
                </a:moveTo>
                <a:lnTo>
                  <a:pt x="0" y="0"/>
                </a:lnTo>
                <a:lnTo>
                  <a:pt x="0" y="74752"/>
                </a:lnTo>
                <a:lnTo>
                  <a:pt x="12687" y="74752"/>
                </a:lnTo>
                <a:lnTo>
                  <a:pt x="12625" y="36652"/>
                </a:lnTo>
                <a:lnTo>
                  <a:pt x="12471" y="33604"/>
                </a:lnTo>
                <a:lnTo>
                  <a:pt x="11633" y="24917"/>
                </a:lnTo>
                <a:lnTo>
                  <a:pt x="11277" y="20764"/>
                </a:lnTo>
                <a:lnTo>
                  <a:pt x="10972" y="16802"/>
                </a:lnTo>
                <a:lnTo>
                  <a:pt x="22915" y="16802"/>
                </a:lnTo>
                <a:lnTo>
                  <a:pt x="13601" y="0"/>
                </a:lnTo>
                <a:close/>
              </a:path>
              <a:path w="56515" h="74929">
                <a:moveTo>
                  <a:pt x="22915" y="16802"/>
                </a:moveTo>
                <a:lnTo>
                  <a:pt x="11430" y="16802"/>
                </a:lnTo>
                <a:lnTo>
                  <a:pt x="19088" y="32689"/>
                </a:lnTo>
                <a:lnTo>
                  <a:pt x="42405" y="74752"/>
                </a:lnTo>
                <a:lnTo>
                  <a:pt x="56007" y="74752"/>
                </a:lnTo>
                <a:lnTo>
                  <a:pt x="56007" y="57950"/>
                </a:lnTo>
                <a:lnTo>
                  <a:pt x="44577" y="57950"/>
                </a:lnTo>
                <a:lnTo>
                  <a:pt x="36918" y="42062"/>
                </a:lnTo>
                <a:lnTo>
                  <a:pt x="22915" y="16802"/>
                </a:lnTo>
                <a:close/>
              </a:path>
              <a:path w="56515" h="74929">
                <a:moveTo>
                  <a:pt x="56007" y="0"/>
                </a:moveTo>
                <a:lnTo>
                  <a:pt x="43319" y="0"/>
                </a:lnTo>
                <a:lnTo>
                  <a:pt x="43377" y="37871"/>
                </a:lnTo>
                <a:lnTo>
                  <a:pt x="43522" y="40970"/>
                </a:lnTo>
                <a:lnTo>
                  <a:pt x="44361" y="49885"/>
                </a:lnTo>
                <a:lnTo>
                  <a:pt x="44729" y="54063"/>
                </a:lnTo>
                <a:lnTo>
                  <a:pt x="45034" y="57950"/>
                </a:lnTo>
                <a:lnTo>
                  <a:pt x="56007" y="57950"/>
                </a:lnTo>
                <a:lnTo>
                  <a:pt x="56007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68974" y="5622082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>
                <a:moveTo>
                  <a:pt x="27774" y="0"/>
                </a:moveTo>
                <a:lnTo>
                  <a:pt x="0" y="0"/>
                </a:lnTo>
                <a:lnTo>
                  <a:pt x="0" y="74752"/>
                </a:lnTo>
                <a:lnTo>
                  <a:pt x="29946" y="74752"/>
                </a:lnTo>
                <a:lnTo>
                  <a:pt x="33756" y="74320"/>
                </a:lnTo>
                <a:lnTo>
                  <a:pt x="51323" y="64465"/>
                </a:lnTo>
                <a:lnTo>
                  <a:pt x="13258" y="64465"/>
                </a:lnTo>
                <a:lnTo>
                  <a:pt x="13258" y="40462"/>
                </a:lnTo>
                <a:lnTo>
                  <a:pt x="49832" y="40462"/>
                </a:lnTo>
                <a:lnTo>
                  <a:pt x="47371" y="37934"/>
                </a:lnTo>
                <a:lnTo>
                  <a:pt x="43243" y="36004"/>
                </a:lnTo>
                <a:lnTo>
                  <a:pt x="37833" y="35090"/>
                </a:lnTo>
                <a:lnTo>
                  <a:pt x="37833" y="34632"/>
                </a:lnTo>
                <a:lnTo>
                  <a:pt x="42176" y="33489"/>
                </a:lnTo>
                <a:lnTo>
                  <a:pt x="45389" y="31394"/>
                </a:lnTo>
                <a:lnTo>
                  <a:pt x="45677" y="30975"/>
                </a:lnTo>
                <a:lnTo>
                  <a:pt x="13258" y="30975"/>
                </a:lnTo>
                <a:lnTo>
                  <a:pt x="13258" y="10287"/>
                </a:lnTo>
                <a:lnTo>
                  <a:pt x="48950" y="10287"/>
                </a:lnTo>
                <a:lnTo>
                  <a:pt x="47294" y="7353"/>
                </a:lnTo>
                <a:lnTo>
                  <a:pt x="45427" y="5473"/>
                </a:lnTo>
                <a:lnTo>
                  <a:pt x="40627" y="2654"/>
                </a:lnTo>
                <a:lnTo>
                  <a:pt x="37807" y="1625"/>
                </a:lnTo>
                <a:lnTo>
                  <a:pt x="31330" y="330"/>
                </a:lnTo>
                <a:lnTo>
                  <a:pt x="27774" y="0"/>
                </a:lnTo>
                <a:close/>
              </a:path>
              <a:path w="54609" h="74929">
                <a:moveTo>
                  <a:pt x="49832" y="40462"/>
                </a:moveTo>
                <a:lnTo>
                  <a:pt x="30099" y="40462"/>
                </a:lnTo>
                <a:lnTo>
                  <a:pt x="34366" y="41402"/>
                </a:lnTo>
                <a:lnTo>
                  <a:pt x="40157" y="45135"/>
                </a:lnTo>
                <a:lnTo>
                  <a:pt x="41489" y="47777"/>
                </a:lnTo>
                <a:lnTo>
                  <a:pt x="41605" y="56159"/>
                </a:lnTo>
                <a:lnTo>
                  <a:pt x="40119" y="59321"/>
                </a:lnTo>
                <a:lnTo>
                  <a:pt x="34175" y="63436"/>
                </a:lnTo>
                <a:lnTo>
                  <a:pt x="29946" y="64465"/>
                </a:lnTo>
                <a:lnTo>
                  <a:pt x="51323" y="64465"/>
                </a:lnTo>
                <a:lnTo>
                  <a:pt x="53797" y="59778"/>
                </a:lnTo>
                <a:lnTo>
                  <a:pt x="54521" y="56540"/>
                </a:lnTo>
                <a:lnTo>
                  <a:pt x="54521" y="47777"/>
                </a:lnTo>
                <a:lnTo>
                  <a:pt x="53086" y="43802"/>
                </a:lnTo>
                <a:lnTo>
                  <a:pt x="49832" y="40462"/>
                </a:lnTo>
                <a:close/>
              </a:path>
              <a:path w="54609" h="74929">
                <a:moveTo>
                  <a:pt x="48950" y="10287"/>
                </a:moveTo>
                <a:lnTo>
                  <a:pt x="27851" y="10287"/>
                </a:lnTo>
                <a:lnTo>
                  <a:pt x="31508" y="11049"/>
                </a:lnTo>
                <a:lnTo>
                  <a:pt x="36385" y="14097"/>
                </a:lnTo>
                <a:lnTo>
                  <a:pt x="37604" y="16573"/>
                </a:lnTo>
                <a:lnTo>
                  <a:pt x="37604" y="23507"/>
                </a:lnTo>
                <a:lnTo>
                  <a:pt x="36436" y="26212"/>
                </a:lnTo>
                <a:lnTo>
                  <a:pt x="31788" y="30022"/>
                </a:lnTo>
                <a:lnTo>
                  <a:pt x="28003" y="30975"/>
                </a:lnTo>
                <a:lnTo>
                  <a:pt x="45677" y="30975"/>
                </a:lnTo>
                <a:lnTo>
                  <a:pt x="49580" y="25298"/>
                </a:lnTo>
                <a:lnTo>
                  <a:pt x="50634" y="21983"/>
                </a:lnTo>
                <a:lnTo>
                  <a:pt x="50634" y="14973"/>
                </a:lnTo>
                <a:lnTo>
                  <a:pt x="49961" y="12077"/>
                </a:lnTo>
                <a:lnTo>
                  <a:pt x="48950" y="10287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39972" y="1639977"/>
            <a:ext cx="654860" cy="4362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7963" y="337854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407873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7963" y="3378540"/>
            <a:ext cx="484505" cy="495934"/>
          </a:xfrm>
          <a:custGeom>
            <a:avLst/>
            <a:gdLst/>
            <a:ahLst/>
            <a:cxnLst/>
            <a:rect l="l" t="t" r="r" b="b"/>
            <a:pathLst>
              <a:path w="484505" h="49593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19658"/>
                </a:lnTo>
                <a:lnTo>
                  <a:pt x="1190" y="463711"/>
                </a:lnTo>
                <a:lnTo>
                  <a:pt x="9525" y="486333"/>
                </a:lnTo>
                <a:lnTo>
                  <a:pt x="32146" y="494668"/>
                </a:lnTo>
                <a:lnTo>
                  <a:pt x="76200" y="495858"/>
                </a:lnTo>
                <a:lnTo>
                  <a:pt x="407873" y="495858"/>
                </a:lnTo>
                <a:lnTo>
                  <a:pt x="451926" y="494668"/>
                </a:lnTo>
                <a:lnTo>
                  <a:pt x="474548" y="486333"/>
                </a:lnTo>
                <a:lnTo>
                  <a:pt x="482882" y="463711"/>
                </a:lnTo>
                <a:lnTo>
                  <a:pt x="484073" y="419658"/>
                </a:lnTo>
                <a:lnTo>
                  <a:pt x="484073" y="76200"/>
                </a:lnTo>
                <a:lnTo>
                  <a:pt x="482882" y="32146"/>
                </a:lnTo>
                <a:lnTo>
                  <a:pt x="474548" y="9525"/>
                </a:lnTo>
                <a:lnTo>
                  <a:pt x="451926" y="1190"/>
                </a:lnTo>
                <a:lnTo>
                  <a:pt x="407873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623333" y="3753599"/>
            <a:ext cx="314960" cy="101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5" dirty="0">
                <a:solidFill>
                  <a:srgbClr val="636466"/>
                </a:solidFill>
                <a:latin typeface="Roboto"/>
                <a:cs typeface="Roboto"/>
              </a:rPr>
              <a:t>Butterfly</a:t>
            </a:r>
            <a:r>
              <a:rPr sz="500" spc="-40" dirty="0">
                <a:solidFill>
                  <a:srgbClr val="636466"/>
                </a:solidFill>
                <a:latin typeface="Roboto"/>
                <a:cs typeface="Roboto"/>
              </a:rPr>
              <a:t> </a:t>
            </a:r>
            <a:r>
              <a:rPr sz="500" dirty="0">
                <a:solidFill>
                  <a:srgbClr val="636466"/>
                </a:solidFill>
                <a:latin typeface="Roboto"/>
                <a:cs typeface="Roboto"/>
              </a:rPr>
              <a:t>2</a:t>
            </a:r>
            <a:endParaRPr sz="500">
              <a:latin typeface="Roboto"/>
              <a:cs typeface="Roboto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4736" y="3406872"/>
            <a:ext cx="443608" cy="2982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EBD279E-AF60-46CD-8D27-2E250D8A3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9301" y="3254654"/>
            <a:ext cx="2393197" cy="1333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3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3689" y="433115"/>
            <a:ext cx="34048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به چپ و راست برو</a:t>
            </a:r>
            <a:endParaRPr lang="fa-IR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2052" y="1314450"/>
            <a:ext cx="314861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200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برای چپ و راست رفتن کلیدهای جهت‌دار را بزنید.</a:t>
            </a:r>
            <a:endParaRPr sz="120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5806" y="1910803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794" y="1910803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794" y="3771493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5794" y="3771481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5679" y="4528757"/>
            <a:ext cx="204584" cy="221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679" y="2659317"/>
            <a:ext cx="204584" cy="221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262EBBF6-99E6-4545-8446-7D1FDF267AD8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50"/>
            <a:ext cx="4572000" cy="1708150"/>
          </a:xfrm>
          <a:custGeom>
            <a:avLst/>
            <a:gdLst/>
            <a:ahLst/>
            <a:cxnLst/>
            <a:rect l="l" t="t" r="r" b="b"/>
            <a:pathLst>
              <a:path w="4572000" h="1708150">
                <a:moveTo>
                  <a:pt x="0" y="1708150"/>
                </a:moveTo>
                <a:lnTo>
                  <a:pt x="4572000" y="1708150"/>
                </a:lnTo>
                <a:lnTo>
                  <a:pt x="4572000" y="0"/>
                </a:lnTo>
                <a:lnTo>
                  <a:pt x="0" y="0"/>
                </a:lnTo>
                <a:lnTo>
                  <a:pt x="0" y="17081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628900"/>
            <a:ext cx="4572000" cy="2692400"/>
          </a:xfrm>
          <a:custGeom>
            <a:avLst/>
            <a:gdLst/>
            <a:ahLst/>
            <a:cxnLst/>
            <a:rect l="l" t="t" r="r" b="b"/>
            <a:pathLst>
              <a:path w="4572000" h="2692400">
                <a:moveTo>
                  <a:pt x="0" y="2692400"/>
                </a:moveTo>
                <a:lnTo>
                  <a:pt x="4572000" y="2692400"/>
                </a:lnTo>
                <a:lnTo>
                  <a:pt x="4572000" y="0"/>
                </a:lnTo>
                <a:lnTo>
                  <a:pt x="0" y="0"/>
                </a:lnTo>
                <a:lnTo>
                  <a:pt x="0" y="26924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6162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5900" y="170877"/>
            <a:ext cx="2922270" cy="59247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  <a:t>به چپ و راست برو</a:t>
            </a:r>
            <a:br>
              <a:rPr lang="fa-IR" sz="2400">
                <a:latin typeface="Vazir Black" panose="020B0603030804020204" pitchFamily="34" charset="-78"/>
                <a:cs typeface="Vazir Black" panose="020B0603030804020204" pitchFamily="34" charset="-78"/>
              </a:rPr>
            </a:br>
            <a:r>
              <a:rPr lang="en-US" sz="900" b="0" spc="-5">
                <a:latin typeface="Roboto-Medium"/>
                <a:cs typeface="Roboto-Medium"/>
              </a:rPr>
              <a:t>scratch.mit.edu</a:t>
            </a:r>
            <a:endParaRPr lang="en-US" sz="900">
              <a:latin typeface="Roboto-Medium"/>
              <a:cs typeface="Roboto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8920" y="1086507"/>
            <a:ext cx="12147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00A1CB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آماده شو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5321300"/>
            <a:ext cx="4572000" cy="1079500"/>
          </a:xfrm>
          <a:custGeom>
            <a:avLst/>
            <a:gdLst/>
            <a:ahLst/>
            <a:cxnLst/>
            <a:rect l="l" t="t" r="r" b="b"/>
            <a:pathLst>
              <a:path w="4572000" h="1079500">
                <a:moveTo>
                  <a:pt x="0" y="1079500"/>
                </a:moveTo>
                <a:lnTo>
                  <a:pt x="4572000" y="1079500"/>
                </a:lnTo>
                <a:lnTo>
                  <a:pt x="4572000" y="0"/>
                </a:lnTo>
                <a:lnTo>
                  <a:pt x="0" y="0"/>
                </a:lnTo>
                <a:lnTo>
                  <a:pt x="0" y="10795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308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691134" y="5429907"/>
            <a:ext cx="12025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55">
                <a:solidFill>
                  <a:srgbClr val="6BA883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امتحانش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24100" y="1452880"/>
            <a:ext cx="0" cy="965200"/>
          </a:xfrm>
          <a:custGeom>
            <a:avLst/>
            <a:gdLst/>
            <a:ahLst/>
            <a:cxnLst/>
            <a:rect l="l" t="t" r="r" b="b"/>
            <a:pathLst>
              <a:path h="965200">
                <a:moveTo>
                  <a:pt x="0" y="0"/>
                </a:moveTo>
                <a:lnTo>
                  <a:pt x="0" y="964679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48657" y="2096885"/>
            <a:ext cx="118451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پس‌زمینه‌ای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34361" y="1605165"/>
            <a:ext cx="412394" cy="4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34360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12119" y="155892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8201" y="2100579"/>
            <a:ext cx="1004496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شکلکی را انتخاب کن.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3976" y="1605165"/>
            <a:ext cx="412394" cy="412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976" y="1605158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206197" y="412394"/>
                </a:moveTo>
                <a:lnTo>
                  <a:pt x="253476" y="406948"/>
                </a:lnTo>
                <a:lnTo>
                  <a:pt x="296878" y="391436"/>
                </a:lnTo>
                <a:lnTo>
                  <a:pt x="335163" y="367095"/>
                </a:lnTo>
                <a:lnTo>
                  <a:pt x="367095" y="335163"/>
                </a:lnTo>
                <a:lnTo>
                  <a:pt x="391436" y="296878"/>
                </a:lnTo>
                <a:lnTo>
                  <a:pt x="406948" y="253476"/>
                </a:lnTo>
                <a:lnTo>
                  <a:pt x="412394" y="206197"/>
                </a:lnTo>
                <a:lnTo>
                  <a:pt x="406948" y="158917"/>
                </a:lnTo>
                <a:lnTo>
                  <a:pt x="391436" y="115516"/>
                </a:lnTo>
                <a:lnTo>
                  <a:pt x="367095" y="77230"/>
                </a:lnTo>
                <a:lnTo>
                  <a:pt x="335163" y="45298"/>
                </a:lnTo>
                <a:lnTo>
                  <a:pt x="296878" y="20957"/>
                </a:lnTo>
                <a:lnTo>
                  <a:pt x="253476" y="5445"/>
                </a:lnTo>
                <a:lnTo>
                  <a:pt x="206197" y="0"/>
                </a:lnTo>
                <a:lnTo>
                  <a:pt x="158917" y="5445"/>
                </a:lnTo>
                <a:lnTo>
                  <a:pt x="115516" y="20957"/>
                </a:lnTo>
                <a:lnTo>
                  <a:pt x="77230" y="45298"/>
                </a:lnTo>
                <a:lnTo>
                  <a:pt x="45298" y="77230"/>
                </a:lnTo>
                <a:lnTo>
                  <a:pt x="20957" y="115516"/>
                </a:lnTo>
                <a:lnTo>
                  <a:pt x="5445" y="158917"/>
                </a:lnTo>
                <a:lnTo>
                  <a:pt x="0" y="206197"/>
                </a:lnTo>
                <a:lnTo>
                  <a:pt x="5445" y="253476"/>
                </a:lnTo>
                <a:lnTo>
                  <a:pt x="20957" y="296878"/>
                </a:lnTo>
                <a:lnTo>
                  <a:pt x="45298" y="335163"/>
                </a:lnTo>
                <a:lnTo>
                  <a:pt x="77230" y="367095"/>
                </a:lnTo>
                <a:lnTo>
                  <a:pt x="115516" y="391436"/>
                </a:lnTo>
                <a:lnTo>
                  <a:pt x="158917" y="406948"/>
                </a:lnTo>
                <a:lnTo>
                  <a:pt x="206197" y="412394"/>
                </a:lnTo>
                <a:close/>
              </a:path>
            </a:pathLst>
          </a:custGeom>
          <a:ln w="17145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1404" y="1561299"/>
            <a:ext cx="712469" cy="5317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404" y="15589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669086" y="2107079"/>
            <a:ext cx="1987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Ben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80050" y="2107079"/>
            <a:ext cx="5962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636466"/>
                </a:solidFill>
                <a:latin typeface="Roboto"/>
                <a:cs typeface="Roboto"/>
              </a:rPr>
              <a:t>Playing</a:t>
            </a:r>
            <a:r>
              <a:rPr sz="800" spc="-60" dirty="0">
                <a:solidFill>
                  <a:srgbClr val="636466"/>
                </a:solidFill>
                <a:latin typeface="Roboto"/>
                <a:cs typeface="Roboto"/>
              </a:rPr>
              <a:t> </a:t>
            </a:r>
            <a:r>
              <a:rPr sz="800" dirty="0">
                <a:solidFill>
                  <a:srgbClr val="636466"/>
                </a:solidFill>
                <a:latin typeface="Roboto"/>
                <a:cs typeface="Roboto"/>
              </a:rPr>
              <a:t>Field</a:t>
            </a:r>
            <a:endParaRPr sz="800">
              <a:latin typeface="Roboto"/>
              <a:cs typeface="Robo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7058" y="3518240"/>
            <a:ext cx="486409" cy="498475"/>
          </a:xfrm>
          <a:custGeom>
            <a:avLst/>
            <a:gdLst/>
            <a:ahLst/>
            <a:cxnLst/>
            <a:rect l="l" t="t" r="r" b="b"/>
            <a:pathLst>
              <a:path w="486409" h="498475">
                <a:moveTo>
                  <a:pt x="409676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22084"/>
                </a:lnTo>
                <a:lnTo>
                  <a:pt x="1190" y="466137"/>
                </a:lnTo>
                <a:lnTo>
                  <a:pt x="9525" y="488759"/>
                </a:lnTo>
                <a:lnTo>
                  <a:pt x="32146" y="497093"/>
                </a:lnTo>
                <a:lnTo>
                  <a:pt x="76200" y="498284"/>
                </a:lnTo>
                <a:lnTo>
                  <a:pt x="409676" y="498284"/>
                </a:lnTo>
                <a:lnTo>
                  <a:pt x="453729" y="497093"/>
                </a:lnTo>
                <a:lnTo>
                  <a:pt x="476351" y="488759"/>
                </a:lnTo>
                <a:lnTo>
                  <a:pt x="484685" y="466137"/>
                </a:lnTo>
                <a:lnTo>
                  <a:pt x="485876" y="422084"/>
                </a:lnTo>
                <a:lnTo>
                  <a:pt x="485876" y="76200"/>
                </a:lnTo>
                <a:lnTo>
                  <a:pt x="484685" y="32146"/>
                </a:lnTo>
                <a:lnTo>
                  <a:pt x="476351" y="9525"/>
                </a:lnTo>
                <a:lnTo>
                  <a:pt x="453729" y="1190"/>
                </a:lnTo>
                <a:lnTo>
                  <a:pt x="409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7058" y="3518240"/>
            <a:ext cx="486409" cy="498475"/>
          </a:xfrm>
          <a:custGeom>
            <a:avLst/>
            <a:gdLst/>
            <a:ahLst/>
            <a:cxnLst/>
            <a:rect l="l" t="t" r="r" b="b"/>
            <a:pathLst>
              <a:path w="486409" h="49847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422084"/>
                </a:lnTo>
                <a:lnTo>
                  <a:pt x="1190" y="466137"/>
                </a:lnTo>
                <a:lnTo>
                  <a:pt x="9525" y="488759"/>
                </a:lnTo>
                <a:lnTo>
                  <a:pt x="32146" y="497093"/>
                </a:lnTo>
                <a:lnTo>
                  <a:pt x="76200" y="498284"/>
                </a:lnTo>
                <a:lnTo>
                  <a:pt x="409676" y="498284"/>
                </a:lnTo>
                <a:lnTo>
                  <a:pt x="453729" y="497093"/>
                </a:lnTo>
                <a:lnTo>
                  <a:pt x="476351" y="488759"/>
                </a:lnTo>
                <a:lnTo>
                  <a:pt x="484685" y="466137"/>
                </a:lnTo>
                <a:lnTo>
                  <a:pt x="485876" y="422084"/>
                </a:lnTo>
                <a:lnTo>
                  <a:pt x="485876" y="76200"/>
                </a:lnTo>
                <a:lnTo>
                  <a:pt x="484685" y="32146"/>
                </a:lnTo>
                <a:lnTo>
                  <a:pt x="476351" y="9525"/>
                </a:lnTo>
                <a:lnTo>
                  <a:pt x="453729" y="1190"/>
                </a:lnTo>
                <a:lnTo>
                  <a:pt x="409676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2725" y="3872903"/>
            <a:ext cx="1555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636466"/>
                </a:solidFill>
                <a:latin typeface="Roboto"/>
                <a:cs typeface="Roboto"/>
              </a:rPr>
              <a:t>Ben</a:t>
            </a:r>
            <a:endParaRPr sz="600">
              <a:latin typeface="Roboto"/>
              <a:cs typeface="Robot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79549" y="5048250"/>
            <a:ext cx="20536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برای حرکت به چپ علامت منفی را بنویسید.</a:t>
            </a:r>
            <a:endParaRPr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83886" y="3895519"/>
            <a:ext cx="368935" cy="208279"/>
          </a:xfrm>
          <a:custGeom>
            <a:avLst/>
            <a:gdLst/>
            <a:ahLst/>
            <a:cxnLst/>
            <a:rect l="l" t="t" r="r" b="b"/>
            <a:pathLst>
              <a:path w="368935" h="208279">
                <a:moveTo>
                  <a:pt x="354522" y="122442"/>
                </a:moveTo>
                <a:lnTo>
                  <a:pt x="19100" y="122442"/>
                </a:lnTo>
                <a:lnTo>
                  <a:pt x="19240" y="122493"/>
                </a:lnTo>
                <a:lnTo>
                  <a:pt x="249770" y="140184"/>
                </a:lnTo>
                <a:lnTo>
                  <a:pt x="249770" y="194629"/>
                </a:lnTo>
                <a:lnTo>
                  <a:pt x="252140" y="202397"/>
                </a:lnTo>
                <a:lnTo>
                  <a:pt x="258000" y="207174"/>
                </a:lnTo>
                <a:lnTo>
                  <a:pt x="265480" y="208088"/>
                </a:lnTo>
                <a:lnTo>
                  <a:pt x="272707" y="204268"/>
                </a:lnTo>
                <a:lnTo>
                  <a:pt x="354522" y="122442"/>
                </a:lnTo>
                <a:close/>
              </a:path>
              <a:path w="368935" h="208279">
                <a:moveTo>
                  <a:pt x="19037" y="84596"/>
                </a:moveTo>
                <a:lnTo>
                  <a:pt x="0" y="103545"/>
                </a:lnTo>
                <a:lnTo>
                  <a:pt x="1489" y="110920"/>
                </a:lnTo>
                <a:lnTo>
                  <a:pt x="5549" y="116943"/>
                </a:lnTo>
                <a:lnTo>
                  <a:pt x="11572" y="121004"/>
                </a:lnTo>
                <a:lnTo>
                  <a:pt x="18948" y="122493"/>
                </a:lnTo>
                <a:lnTo>
                  <a:pt x="19100" y="122442"/>
                </a:lnTo>
                <a:lnTo>
                  <a:pt x="354522" y="122442"/>
                </a:lnTo>
                <a:lnTo>
                  <a:pt x="368769" y="108193"/>
                </a:lnTo>
                <a:lnTo>
                  <a:pt x="368769" y="99887"/>
                </a:lnTo>
                <a:lnTo>
                  <a:pt x="353529" y="84647"/>
                </a:lnTo>
                <a:lnTo>
                  <a:pt x="19100" y="84647"/>
                </a:lnTo>
                <a:close/>
              </a:path>
              <a:path w="368935" h="208279">
                <a:moveTo>
                  <a:pt x="265480" y="0"/>
                </a:moveTo>
                <a:lnTo>
                  <a:pt x="258000" y="914"/>
                </a:lnTo>
                <a:lnTo>
                  <a:pt x="252140" y="5694"/>
                </a:lnTo>
                <a:lnTo>
                  <a:pt x="249770" y="13464"/>
                </a:lnTo>
                <a:lnTo>
                  <a:pt x="249770" y="66905"/>
                </a:lnTo>
                <a:lnTo>
                  <a:pt x="19227" y="84609"/>
                </a:lnTo>
                <a:lnTo>
                  <a:pt x="353529" y="84647"/>
                </a:lnTo>
                <a:lnTo>
                  <a:pt x="272707" y="3824"/>
                </a:lnTo>
                <a:lnTo>
                  <a:pt x="265480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3886" y="4782225"/>
            <a:ext cx="368935" cy="208279"/>
          </a:xfrm>
          <a:custGeom>
            <a:avLst/>
            <a:gdLst/>
            <a:ahLst/>
            <a:cxnLst/>
            <a:rect l="l" t="t" r="r" b="b"/>
            <a:pathLst>
              <a:path w="368935" h="208279">
                <a:moveTo>
                  <a:pt x="103289" y="0"/>
                </a:moveTo>
                <a:lnTo>
                  <a:pt x="96062" y="3819"/>
                </a:lnTo>
                <a:lnTo>
                  <a:pt x="0" y="99895"/>
                </a:lnTo>
                <a:lnTo>
                  <a:pt x="0" y="108200"/>
                </a:lnTo>
                <a:lnTo>
                  <a:pt x="96062" y="204263"/>
                </a:lnTo>
                <a:lnTo>
                  <a:pt x="103289" y="208088"/>
                </a:lnTo>
                <a:lnTo>
                  <a:pt x="110769" y="207173"/>
                </a:lnTo>
                <a:lnTo>
                  <a:pt x="116629" y="202393"/>
                </a:lnTo>
                <a:lnTo>
                  <a:pt x="118999" y="194624"/>
                </a:lnTo>
                <a:lnTo>
                  <a:pt x="118999" y="141182"/>
                </a:lnTo>
                <a:lnTo>
                  <a:pt x="349542" y="123478"/>
                </a:lnTo>
                <a:lnTo>
                  <a:pt x="350073" y="123440"/>
                </a:lnTo>
                <a:lnTo>
                  <a:pt x="357195" y="122002"/>
                </a:lnTo>
                <a:lnTo>
                  <a:pt x="363213" y="117941"/>
                </a:lnTo>
                <a:lnTo>
                  <a:pt x="367270" y="111918"/>
                </a:lnTo>
                <a:lnTo>
                  <a:pt x="368757" y="104543"/>
                </a:lnTo>
                <a:lnTo>
                  <a:pt x="367270" y="97167"/>
                </a:lnTo>
                <a:lnTo>
                  <a:pt x="363213" y="91144"/>
                </a:lnTo>
                <a:lnTo>
                  <a:pt x="357195" y="87083"/>
                </a:lnTo>
                <a:lnTo>
                  <a:pt x="350073" y="85645"/>
                </a:lnTo>
                <a:lnTo>
                  <a:pt x="349567" y="85632"/>
                </a:lnTo>
                <a:lnTo>
                  <a:pt x="118999" y="67903"/>
                </a:lnTo>
                <a:lnTo>
                  <a:pt x="118999" y="13458"/>
                </a:lnTo>
                <a:lnTo>
                  <a:pt x="116629" y="5691"/>
                </a:lnTo>
                <a:lnTo>
                  <a:pt x="110769" y="914"/>
                </a:lnTo>
                <a:lnTo>
                  <a:pt x="103289" y="0"/>
                </a:lnTo>
                <a:close/>
              </a:path>
              <a:path w="368935" h="208279">
                <a:moveTo>
                  <a:pt x="350073" y="123440"/>
                </a:moveTo>
                <a:lnTo>
                  <a:pt x="349669" y="123440"/>
                </a:lnTo>
                <a:lnTo>
                  <a:pt x="350073" y="123440"/>
                </a:lnTo>
                <a:close/>
              </a:path>
              <a:path w="368935" h="208279">
                <a:moveTo>
                  <a:pt x="349821" y="85594"/>
                </a:moveTo>
                <a:lnTo>
                  <a:pt x="349669" y="85645"/>
                </a:lnTo>
                <a:lnTo>
                  <a:pt x="350073" y="85645"/>
                </a:lnTo>
                <a:lnTo>
                  <a:pt x="349821" y="85594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282700" y="5850763"/>
            <a:ext cx="270891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900" spc="-5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کلیدهای جهت راست و چپ بر روی کیبوردتان را بزنید.</a:t>
            </a:r>
            <a:endParaRPr lang="fa-IR" sz="90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77881" y="5595579"/>
            <a:ext cx="204584" cy="221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7881" y="5841488"/>
            <a:ext cx="204584" cy="22191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6522" y="5841488"/>
            <a:ext cx="204584" cy="2219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9240" y="5841488"/>
            <a:ext cx="204584" cy="2219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85900" y="1596580"/>
            <a:ext cx="540334" cy="5415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5159" y="3590353"/>
            <a:ext cx="297179" cy="3070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838031" y="2813707"/>
            <a:ext cx="289577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00"/>
              </a:spcBef>
            </a:pPr>
            <a:r>
              <a:rPr lang="fa-IR" sz="1400" spc="60">
                <a:solidFill>
                  <a:srgbClr val="939598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این کد را اضافه کن</a:t>
            </a:r>
            <a:endParaRPr sz="1400">
              <a:latin typeface="Vazir" panose="020B0603030804020204" pitchFamily="34" charset="-78"/>
              <a:cs typeface="Vazir" panose="020B0603030804020204" pitchFamily="34" charset="-78"/>
            </a:endParaRPr>
          </a:p>
          <a:p>
            <a:pPr algn="ctr" rtl="1">
              <a:lnSpc>
                <a:spcPct val="100000"/>
              </a:lnSpc>
              <a:spcBef>
                <a:spcPts val="725"/>
              </a:spcBef>
            </a:pP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</a:t>
            </a:r>
            <a:r>
              <a:rPr lang="fa-IR" sz="900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تغییر </a:t>
            </a:r>
            <a:r>
              <a:rPr lang="en-US" sz="900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x</a:t>
            </a:r>
            <a:r>
              <a:rPr lang="fa-IR" sz="900" spc="-5">
                <a:solidFill>
                  <a:srgbClr val="00A1CB"/>
                </a:solidFill>
                <a:latin typeface="Vazir Bold" panose="020B0603030804020204" pitchFamily="34" charset="-78"/>
                <a:cs typeface="Vazir Bold" panose="020B0603030804020204" pitchFamily="34" charset="-78"/>
              </a:rPr>
              <a:t> </a:t>
            </a:r>
            <a:r>
              <a:rPr lang="fa-IR" sz="900" spc="-10">
                <a:solidFill>
                  <a:srgbClr val="636466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بازیگرتان را به چپ و راست ببرید.</a:t>
            </a:r>
            <a:endParaRPr sz="900" spc="-10">
              <a:solidFill>
                <a:srgbClr val="636466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A916FC6-64DE-413A-843C-786BF617CA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2126" y="3318082"/>
            <a:ext cx="1622959" cy="8291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B5D6B99-A4D8-4C21-B058-49DD232001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1961" y="4153583"/>
            <a:ext cx="1628799" cy="832104"/>
          </a:xfrm>
          <a:prstGeom prst="rect">
            <a:avLst/>
          </a:prstGeom>
        </p:spPr>
      </p:pic>
      <p:sp>
        <p:nvSpPr>
          <p:cNvPr id="32" name="object 32"/>
          <p:cNvSpPr/>
          <p:nvPr/>
        </p:nvSpPr>
        <p:spPr>
          <a:xfrm>
            <a:off x="2503060" y="4820587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147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4C9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5742" y="0"/>
            <a:ext cx="1005075" cy="1059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65764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32850" y="5911977"/>
            <a:ext cx="1066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oboto-Black"/>
                <a:cs typeface="Roboto-Black"/>
              </a:rPr>
              <a:t>4</a:t>
            </a:r>
            <a:endParaRPr sz="1100">
              <a:latin typeface="Roboto-Black"/>
              <a:cs typeface="Roboto-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63341" y="433115"/>
            <a:ext cx="32454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a-IR">
                <a:latin typeface="Vazir Black" panose="020B0603030804020204" pitchFamily="34" charset="-78"/>
                <a:cs typeface="Vazir Black" panose="020B0603030804020204" pitchFamily="34" charset="-78"/>
              </a:rPr>
              <a:t>برو بالا بیا پایین</a:t>
            </a:r>
            <a:endParaRPr lang="fa-IR" dirty="0"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337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343" y="1104900"/>
            <a:ext cx="3289300" cy="609600"/>
          </a:xfrm>
          <a:custGeom>
            <a:avLst/>
            <a:gdLst/>
            <a:ahLst/>
            <a:cxnLst/>
            <a:rect l="l" t="t" r="r" b="b"/>
            <a:pathLst>
              <a:path w="3289300" h="6096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609600"/>
                </a:lnTo>
                <a:lnTo>
                  <a:pt x="3289300" y="60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1610" y="1314450"/>
            <a:ext cx="31490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1">
              <a:lnSpc>
                <a:spcPct val="100000"/>
              </a:lnSpc>
              <a:spcBef>
                <a:spcPts val="100"/>
              </a:spcBef>
            </a:pPr>
            <a:r>
              <a:rPr lang="fa-IR" sz="1200" spc="-5">
                <a:solidFill>
                  <a:srgbClr val="FFFFFF"/>
                </a:solidFill>
                <a:latin typeface="Vazir Black" panose="020B0603030804020204" pitchFamily="34" charset="-78"/>
                <a:cs typeface="Vazir Black" panose="020B0603030804020204" pitchFamily="34" charset="-78"/>
              </a:rPr>
              <a:t>برای چپ و راست رفتن کلیدهای جهت‌دار را بزنید.</a:t>
            </a:r>
            <a:endParaRPr lang="fa-IR" sz="1200" spc="-5" dirty="0">
              <a:solidFill>
                <a:srgbClr val="FFFFFF"/>
              </a:solidFill>
              <a:latin typeface="Vazir Black" panose="020B0603030804020204" pitchFamily="34" charset="-78"/>
              <a:cs typeface="Vazir Black" panose="020B0603030804020204" pitchFamily="34" charset="-78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5794" y="1910791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5794" y="1910803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5806" y="3771493"/>
            <a:ext cx="2280399" cy="1719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5794" y="3771481"/>
            <a:ext cx="2280920" cy="1719580"/>
          </a:xfrm>
          <a:custGeom>
            <a:avLst/>
            <a:gdLst/>
            <a:ahLst/>
            <a:cxnLst/>
            <a:rect l="l" t="t" r="r" b="b"/>
            <a:pathLst>
              <a:path w="2280920" h="1719579">
                <a:moveTo>
                  <a:pt x="0" y="1719072"/>
                </a:moveTo>
                <a:lnTo>
                  <a:pt x="2280411" y="1719072"/>
                </a:lnTo>
                <a:lnTo>
                  <a:pt x="2280411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19050">
            <a:solidFill>
              <a:srgbClr val="3372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8341" y="4528751"/>
            <a:ext cx="221917" cy="204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341" y="2659311"/>
            <a:ext cx="221917" cy="2045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D11DB883-F159-DF4B-86DB-C73B1B00D50D}"/>
              </a:ext>
            </a:extLst>
          </p:cNvPr>
          <p:cNvSpPr txBox="1"/>
          <p:nvPr/>
        </p:nvSpPr>
        <p:spPr>
          <a:xfrm>
            <a:off x="723900" y="5927725"/>
            <a:ext cx="11589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a-IR" sz="1000" spc="-5">
                <a:solidFill>
                  <a:srgbClr val="FFFFFF"/>
                </a:solidFill>
                <a:latin typeface="Vazir" panose="020B0603030804020204" pitchFamily="34" charset="-78"/>
                <a:cs typeface="Vazir" panose="020B0603030804020204" pitchFamily="34" charset="-78"/>
              </a:rPr>
              <a:t>دنیایی خیالی</a:t>
            </a:r>
            <a:endParaRPr sz="1000" dirty="0"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931</Words>
  <Application>Microsoft Office PowerPoint</Application>
  <PresentationFormat>Custom</PresentationFormat>
  <Paragraphs>196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Montserrat-Black</vt:lpstr>
      <vt:lpstr>Roboto</vt:lpstr>
      <vt:lpstr>Roboto-Black</vt:lpstr>
      <vt:lpstr>Roboto-Medium</vt:lpstr>
      <vt:lpstr>Vazir</vt:lpstr>
      <vt:lpstr>Vazir Black</vt:lpstr>
      <vt:lpstr>Vazir Bold</vt:lpstr>
      <vt:lpstr>Office Theme</vt:lpstr>
      <vt:lpstr>دنیایی خیالی</vt:lpstr>
      <vt:lpstr>دنیایی خیالی</vt:lpstr>
      <vt:lpstr>چیزی بگو</vt:lpstr>
      <vt:lpstr>چیزی بگو</vt:lpstr>
      <vt:lpstr>پروازی به اطراف</vt:lpstr>
      <vt:lpstr>پروازی به اطراف scratch.mit.edu</vt:lpstr>
      <vt:lpstr>به چپ و راست برو</vt:lpstr>
      <vt:lpstr>به چپ و راست برو scratch.mit.edu</vt:lpstr>
      <vt:lpstr>برو بالا بیا پایین</vt:lpstr>
      <vt:lpstr>برو بالا بیا پایین scratch.mit.edu</vt:lpstr>
      <vt:lpstr>تغییر حالت‌ها</vt:lpstr>
      <vt:lpstr>تغییر حالت‌ها scratch.mit.edu</vt:lpstr>
      <vt:lpstr>از اینجا به اونجا سـُر خوردن</vt:lpstr>
      <vt:lpstr>از اینجا به اونجا سـُر خوردن scratch.mit.edu</vt:lpstr>
      <vt:lpstr>بزرگ و کوچک شدن</vt:lpstr>
      <vt:lpstr>بزرگ و کوچک شدن scratch.mit.edu</vt:lpstr>
      <vt:lpstr>تغییر پس‌زمینه</vt:lpstr>
      <vt:lpstr>تغییر پس‌زمینه scratch.mit.edu</vt:lpstr>
      <vt:lpstr>اضافه کردن صدا</vt:lpstr>
      <vt:lpstr>اضافه کردن صدا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a World</dc:title>
  <dc:creator>Farshid</dc:creator>
  <cp:lastModifiedBy>Farshid Meidani</cp:lastModifiedBy>
  <cp:revision>117</cp:revision>
  <dcterms:created xsi:type="dcterms:W3CDTF">2019-12-13T03:43:29Z</dcterms:created>
  <dcterms:modified xsi:type="dcterms:W3CDTF">2021-02-01T06:31:05Z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2019-12-12T00:00:00Z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2019-12-13T00:00:00Z</vt:filetime>
  </property>
</Properties>
</file>