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4572000" cy="6400800"/>
  <p:notesSz cx="4572000" cy="64008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 Black" panose="020B0604020202020204" charset="0"/>
      <p:bold r:id="rId27"/>
      <p:italic r:id="rId28"/>
      <p:boldItalic r:id="rId29"/>
    </p:embeddedFont>
    <p:embeddedFont>
      <p:font typeface="Roboto Black" panose="020B0604020202020204" charset="0"/>
      <p:bold r:id="rId30"/>
      <p:italic r:id="rId31"/>
      <p:boldItalic r:id="rId32"/>
    </p:embeddedFont>
    <p:embeddedFont>
      <p:font typeface="Roboto Medium" panose="020B0604020202020204" charset="0"/>
      <p:regular r:id="rId33"/>
      <p:bold r:id="rId34"/>
      <p:italic r:id="rId35"/>
      <p:boldItalic r:id="rId36"/>
    </p:embeddedFont>
    <p:embeddedFont>
      <p:font typeface="Vazir" panose="020B0603030804020204" pitchFamily="34" charset="-78"/>
      <p:regular r:id="rId37"/>
    </p:embeddedFont>
    <p:embeddedFont>
      <p:font typeface="Vazir Black" panose="020B0603030804020204" pitchFamily="34" charset="-78"/>
      <p:bold r:id="rId38"/>
    </p:embeddedFont>
    <p:embeddedFont>
      <p:font typeface="Vazir Bold" panose="020B0603030804020204" pitchFamily="34" charset="-7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466"/>
    <a:srgbClr val="E5F0FF"/>
    <a:srgbClr val="2FB990"/>
    <a:srgbClr val="636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43"/>
  </p:normalViewPr>
  <p:slideViewPr>
    <p:cSldViewPr snapToGrid="0">
      <p:cViewPr varScale="1">
        <p:scale>
          <a:sx n="131" d="100"/>
          <a:sy n="131" d="100"/>
        </p:scale>
        <p:origin x="3060" y="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62150" y="480050"/>
            <a:ext cx="304815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0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1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2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3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4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5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6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7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8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9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0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:notes"/>
          <p:cNvSpPr txBox="1">
            <a:spLocks noGrp="1"/>
          </p:cNvSpPr>
          <p:nvPr>
            <p:ph type="body" idx="1"/>
          </p:nvPr>
        </p:nvSpPr>
        <p:spPr>
          <a:xfrm>
            <a:off x="457200" y="3040375"/>
            <a:ext cx="3657600" cy="288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479425"/>
            <a:ext cx="1714500" cy="240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146111" y="344572"/>
            <a:ext cx="227977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978427" y="1574800"/>
            <a:ext cx="2615145" cy="384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rgbClr val="FCD0B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146111" y="344572"/>
            <a:ext cx="227977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146111" y="344572"/>
            <a:ext cx="227977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111" y="344572"/>
            <a:ext cx="227977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8427" y="1574800"/>
            <a:ext cx="2615145" cy="384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FCD0B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jp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52.jpg"/><Relationship Id="rId4" Type="http://schemas.openxmlformats.org/officeDocument/2006/relationships/image" Target="../media/image50.jpg"/><Relationship Id="rId9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g"/><Relationship Id="rId5" Type="http://schemas.openxmlformats.org/officeDocument/2006/relationships/image" Target="../media/image18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3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Relationship Id="rId1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g"/><Relationship Id="rId5" Type="http://schemas.openxmlformats.org/officeDocument/2006/relationships/image" Target="../media/image7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1.png"/><Relationship Id="rId5" Type="http://schemas.openxmlformats.org/officeDocument/2006/relationships/image" Target="../media/image78.jpg"/><Relationship Id="rId10" Type="http://schemas.openxmlformats.org/officeDocument/2006/relationships/image" Target="../media/image28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 extrusionOk="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 extrusionOk="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337394" y="532472"/>
            <a:ext cx="4234605" cy="38709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2463319" y="107752"/>
            <a:ext cx="374015" cy="742315"/>
          </a:xfrm>
          <a:custGeom>
            <a:avLst/>
            <a:gdLst/>
            <a:ahLst/>
            <a:cxnLst/>
            <a:rect l="l" t="t" r="r" b="b"/>
            <a:pathLst>
              <a:path w="374014" h="742315" extrusionOk="0">
                <a:moveTo>
                  <a:pt x="243001" y="623461"/>
                </a:moveTo>
                <a:lnTo>
                  <a:pt x="198681" y="639265"/>
                </a:lnTo>
                <a:lnTo>
                  <a:pt x="175990" y="675731"/>
                </a:lnTo>
                <a:lnTo>
                  <a:pt x="175055" y="687940"/>
                </a:lnTo>
                <a:lnTo>
                  <a:pt x="176644" y="700029"/>
                </a:lnTo>
                <a:lnTo>
                  <a:pt x="184053" y="718148"/>
                </a:lnTo>
                <a:lnTo>
                  <a:pt x="198094" y="732672"/>
                </a:lnTo>
                <a:lnTo>
                  <a:pt x="219317" y="741342"/>
                </a:lnTo>
                <a:lnTo>
                  <a:pt x="248272" y="741901"/>
                </a:lnTo>
                <a:lnTo>
                  <a:pt x="273045" y="736513"/>
                </a:lnTo>
                <a:lnTo>
                  <a:pt x="294963" y="727139"/>
                </a:lnTo>
                <a:lnTo>
                  <a:pt x="301515" y="722585"/>
                </a:lnTo>
                <a:lnTo>
                  <a:pt x="257048" y="722585"/>
                </a:lnTo>
                <a:lnTo>
                  <a:pt x="243217" y="722323"/>
                </a:lnTo>
                <a:lnTo>
                  <a:pt x="231987" y="717902"/>
                </a:lnTo>
                <a:lnTo>
                  <a:pt x="224772" y="710237"/>
                </a:lnTo>
                <a:lnTo>
                  <a:pt x="222986" y="700245"/>
                </a:lnTo>
                <a:lnTo>
                  <a:pt x="224091" y="691736"/>
                </a:lnTo>
                <a:lnTo>
                  <a:pt x="228790" y="687787"/>
                </a:lnTo>
                <a:lnTo>
                  <a:pt x="239547" y="685818"/>
                </a:lnTo>
                <a:lnTo>
                  <a:pt x="249835" y="683021"/>
                </a:lnTo>
                <a:lnTo>
                  <a:pt x="258719" y="678624"/>
                </a:lnTo>
                <a:lnTo>
                  <a:pt x="266034" y="672588"/>
                </a:lnTo>
                <a:lnTo>
                  <a:pt x="271614" y="664876"/>
                </a:lnTo>
                <a:lnTo>
                  <a:pt x="274686" y="650656"/>
                </a:lnTo>
                <a:lnTo>
                  <a:pt x="269819" y="637458"/>
                </a:lnTo>
                <a:lnTo>
                  <a:pt x="258697" y="627616"/>
                </a:lnTo>
                <a:lnTo>
                  <a:pt x="243001" y="623461"/>
                </a:lnTo>
                <a:close/>
              </a:path>
              <a:path w="374014" h="742315" extrusionOk="0">
                <a:moveTo>
                  <a:pt x="291893" y="543972"/>
                </a:moveTo>
                <a:lnTo>
                  <a:pt x="266509" y="543972"/>
                </a:lnTo>
                <a:lnTo>
                  <a:pt x="267169" y="544264"/>
                </a:lnTo>
                <a:lnTo>
                  <a:pt x="267716" y="544340"/>
                </a:lnTo>
                <a:lnTo>
                  <a:pt x="273955" y="553795"/>
                </a:lnTo>
                <a:lnTo>
                  <a:pt x="304510" y="600403"/>
                </a:lnTo>
                <a:lnTo>
                  <a:pt x="323540" y="644989"/>
                </a:lnTo>
                <a:lnTo>
                  <a:pt x="322987" y="658955"/>
                </a:lnTo>
                <a:lnTo>
                  <a:pt x="293879" y="706337"/>
                </a:lnTo>
                <a:lnTo>
                  <a:pt x="257048" y="722585"/>
                </a:lnTo>
                <a:lnTo>
                  <a:pt x="301515" y="722585"/>
                </a:lnTo>
                <a:lnTo>
                  <a:pt x="330263" y="696842"/>
                </a:lnTo>
                <a:lnTo>
                  <a:pt x="345417" y="647509"/>
                </a:lnTo>
                <a:lnTo>
                  <a:pt x="342620" y="631488"/>
                </a:lnTo>
                <a:lnTo>
                  <a:pt x="328204" y="596158"/>
                </a:lnTo>
                <a:lnTo>
                  <a:pt x="307073" y="563924"/>
                </a:lnTo>
                <a:lnTo>
                  <a:pt x="295781" y="548995"/>
                </a:lnTo>
                <a:lnTo>
                  <a:pt x="291893" y="543972"/>
                </a:lnTo>
                <a:close/>
              </a:path>
              <a:path w="374014" h="742315" extrusionOk="0">
                <a:moveTo>
                  <a:pt x="85534" y="0"/>
                </a:moveTo>
                <a:lnTo>
                  <a:pt x="42582" y="6040"/>
                </a:lnTo>
                <a:lnTo>
                  <a:pt x="10284" y="29854"/>
                </a:lnTo>
                <a:lnTo>
                  <a:pt x="0" y="65271"/>
                </a:lnTo>
                <a:lnTo>
                  <a:pt x="304" y="73424"/>
                </a:lnTo>
                <a:lnTo>
                  <a:pt x="9032" y="122237"/>
                </a:lnTo>
                <a:lnTo>
                  <a:pt x="27609" y="167658"/>
                </a:lnTo>
                <a:lnTo>
                  <a:pt x="50552" y="211260"/>
                </a:lnTo>
                <a:lnTo>
                  <a:pt x="62489" y="232859"/>
                </a:lnTo>
                <a:lnTo>
                  <a:pt x="74256" y="254539"/>
                </a:lnTo>
                <a:lnTo>
                  <a:pt x="75780" y="257396"/>
                </a:lnTo>
                <a:lnTo>
                  <a:pt x="75920" y="261422"/>
                </a:lnTo>
                <a:lnTo>
                  <a:pt x="74828" y="264864"/>
                </a:lnTo>
                <a:lnTo>
                  <a:pt x="51301" y="323812"/>
                </a:lnTo>
                <a:lnTo>
                  <a:pt x="38424" y="355898"/>
                </a:lnTo>
                <a:lnTo>
                  <a:pt x="26969" y="387759"/>
                </a:lnTo>
                <a:lnTo>
                  <a:pt x="17716" y="419918"/>
                </a:lnTo>
                <a:lnTo>
                  <a:pt x="12609" y="448079"/>
                </a:lnTo>
                <a:lnTo>
                  <a:pt x="11794" y="473309"/>
                </a:lnTo>
                <a:lnTo>
                  <a:pt x="11832" y="475913"/>
                </a:lnTo>
                <a:lnTo>
                  <a:pt x="26327" y="526001"/>
                </a:lnTo>
                <a:lnTo>
                  <a:pt x="69342" y="567295"/>
                </a:lnTo>
                <a:lnTo>
                  <a:pt x="138417" y="580357"/>
                </a:lnTo>
                <a:lnTo>
                  <a:pt x="163421" y="578137"/>
                </a:lnTo>
                <a:lnTo>
                  <a:pt x="188214" y="573199"/>
                </a:lnTo>
                <a:lnTo>
                  <a:pt x="212787" y="565982"/>
                </a:lnTo>
                <a:lnTo>
                  <a:pt x="237134" y="556926"/>
                </a:lnTo>
                <a:lnTo>
                  <a:pt x="244735" y="553722"/>
                </a:lnTo>
                <a:lnTo>
                  <a:pt x="174463" y="553722"/>
                </a:lnTo>
                <a:lnTo>
                  <a:pt x="143665" y="553535"/>
                </a:lnTo>
                <a:lnTo>
                  <a:pt x="91846" y="532809"/>
                </a:lnTo>
                <a:lnTo>
                  <a:pt x="69370" y="490166"/>
                </a:lnTo>
                <a:lnTo>
                  <a:pt x="68389" y="473309"/>
                </a:lnTo>
                <a:lnTo>
                  <a:pt x="70008" y="450069"/>
                </a:lnTo>
                <a:lnTo>
                  <a:pt x="81060" y="403299"/>
                </a:lnTo>
                <a:lnTo>
                  <a:pt x="95029" y="365362"/>
                </a:lnTo>
                <a:lnTo>
                  <a:pt x="107034" y="336460"/>
                </a:lnTo>
                <a:lnTo>
                  <a:pt x="113055" y="322014"/>
                </a:lnTo>
                <a:lnTo>
                  <a:pt x="114922" y="321633"/>
                </a:lnTo>
                <a:lnTo>
                  <a:pt x="142058" y="321633"/>
                </a:lnTo>
                <a:lnTo>
                  <a:pt x="136628" y="312545"/>
                </a:lnTo>
                <a:lnTo>
                  <a:pt x="127330" y="296677"/>
                </a:lnTo>
                <a:lnTo>
                  <a:pt x="127165" y="293096"/>
                </a:lnTo>
                <a:lnTo>
                  <a:pt x="128409" y="290327"/>
                </a:lnTo>
                <a:lnTo>
                  <a:pt x="146622" y="243729"/>
                </a:lnTo>
                <a:lnTo>
                  <a:pt x="151629" y="224389"/>
                </a:lnTo>
                <a:lnTo>
                  <a:pt x="86131" y="224389"/>
                </a:lnTo>
                <a:lnTo>
                  <a:pt x="52705" y="146906"/>
                </a:lnTo>
                <a:lnTo>
                  <a:pt x="48308" y="137152"/>
                </a:lnTo>
                <a:lnTo>
                  <a:pt x="43832" y="127425"/>
                </a:lnTo>
                <a:lnTo>
                  <a:pt x="39658" y="117592"/>
                </a:lnTo>
                <a:lnTo>
                  <a:pt x="27122" y="67615"/>
                </a:lnTo>
                <a:lnTo>
                  <a:pt x="23825" y="50196"/>
                </a:lnTo>
                <a:lnTo>
                  <a:pt x="24879" y="45662"/>
                </a:lnTo>
                <a:lnTo>
                  <a:pt x="25641" y="41357"/>
                </a:lnTo>
                <a:lnTo>
                  <a:pt x="58889" y="17855"/>
                </a:lnTo>
                <a:lnTo>
                  <a:pt x="121348" y="17855"/>
                </a:lnTo>
                <a:lnTo>
                  <a:pt x="114747" y="11814"/>
                </a:lnTo>
                <a:lnTo>
                  <a:pt x="101479" y="4142"/>
                </a:lnTo>
                <a:lnTo>
                  <a:pt x="85534" y="0"/>
                </a:lnTo>
                <a:close/>
              </a:path>
              <a:path w="374014" h="742315" extrusionOk="0">
                <a:moveTo>
                  <a:pt x="190052" y="399433"/>
                </a:moveTo>
                <a:lnTo>
                  <a:pt x="164414" y="399433"/>
                </a:lnTo>
                <a:lnTo>
                  <a:pt x="255358" y="528021"/>
                </a:lnTo>
                <a:lnTo>
                  <a:pt x="244034" y="534197"/>
                </a:lnTo>
                <a:lnTo>
                  <a:pt x="232384" y="539549"/>
                </a:lnTo>
                <a:lnTo>
                  <a:pt x="220400" y="544058"/>
                </a:lnTo>
                <a:lnTo>
                  <a:pt x="208076" y="547706"/>
                </a:lnTo>
                <a:lnTo>
                  <a:pt x="174463" y="553722"/>
                </a:lnTo>
                <a:lnTo>
                  <a:pt x="244735" y="553722"/>
                </a:lnTo>
                <a:lnTo>
                  <a:pt x="266509" y="543972"/>
                </a:lnTo>
                <a:lnTo>
                  <a:pt x="291893" y="543972"/>
                </a:lnTo>
                <a:lnTo>
                  <a:pt x="284137" y="533952"/>
                </a:lnTo>
                <a:lnTo>
                  <a:pt x="306016" y="519499"/>
                </a:lnTo>
                <a:lnTo>
                  <a:pt x="271246" y="519499"/>
                </a:lnTo>
                <a:lnTo>
                  <a:pt x="190052" y="399433"/>
                </a:lnTo>
                <a:close/>
              </a:path>
              <a:path w="374014" h="742315" extrusionOk="0">
                <a:moveTo>
                  <a:pt x="355925" y="368833"/>
                </a:moveTo>
                <a:lnTo>
                  <a:pt x="252510" y="368833"/>
                </a:lnTo>
                <a:lnTo>
                  <a:pt x="287289" y="372988"/>
                </a:lnTo>
                <a:lnTo>
                  <a:pt x="316280" y="390492"/>
                </a:lnTo>
                <a:lnTo>
                  <a:pt x="327115" y="403910"/>
                </a:lnTo>
                <a:lnTo>
                  <a:pt x="333722" y="418583"/>
                </a:lnTo>
                <a:lnTo>
                  <a:pt x="335117" y="434807"/>
                </a:lnTo>
                <a:lnTo>
                  <a:pt x="330314" y="452875"/>
                </a:lnTo>
                <a:lnTo>
                  <a:pt x="308204" y="486733"/>
                </a:lnTo>
                <a:lnTo>
                  <a:pt x="278406" y="513581"/>
                </a:lnTo>
                <a:lnTo>
                  <a:pt x="271246" y="519499"/>
                </a:lnTo>
                <a:lnTo>
                  <a:pt x="306016" y="519499"/>
                </a:lnTo>
                <a:lnTo>
                  <a:pt x="309275" y="517346"/>
                </a:lnTo>
                <a:lnTo>
                  <a:pt x="350109" y="479125"/>
                </a:lnTo>
                <a:lnTo>
                  <a:pt x="372160" y="433112"/>
                </a:lnTo>
                <a:lnTo>
                  <a:pt x="373802" y="410914"/>
                </a:lnTo>
                <a:lnTo>
                  <a:pt x="369047" y="390050"/>
                </a:lnTo>
                <a:lnTo>
                  <a:pt x="357987" y="370579"/>
                </a:lnTo>
                <a:lnTo>
                  <a:pt x="355925" y="368833"/>
                </a:lnTo>
                <a:close/>
              </a:path>
              <a:path w="374014" h="742315" extrusionOk="0">
                <a:moveTo>
                  <a:pt x="142058" y="321633"/>
                </a:moveTo>
                <a:lnTo>
                  <a:pt x="114922" y="321633"/>
                </a:lnTo>
                <a:lnTo>
                  <a:pt x="144030" y="367785"/>
                </a:lnTo>
                <a:lnTo>
                  <a:pt x="136524" y="375675"/>
                </a:lnTo>
                <a:lnTo>
                  <a:pt x="99955" y="427182"/>
                </a:lnTo>
                <a:lnTo>
                  <a:pt x="95692" y="456256"/>
                </a:lnTo>
                <a:lnTo>
                  <a:pt x="102457" y="482801"/>
                </a:lnTo>
                <a:lnTo>
                  <a:pt x="120027" y="503624"/>
                </a:lnTo>
                <a:lnTo>
                  <a:pt x="128260" y="508648"/>
                </a:lnTo>
                <a:lnTo>
                  <a:pt x="137663" y="512068"/>
                </a:lnTo>
                <a:lnTo>
                  <a:pt x="148583" y="513581"/>
                </a:lnTo>
                <a:lnTo>
                  <a:pt x="161366" y="512882"/>
                </a:lnTo>
                <a:lnTo>
                  <a:pt x="131161" y="486162"/>
                </a:lnTo>
                <a:lnTo>
                  <a:pt x="125918" y="454643"/>
                </a:lnTo>
                <a:lnTo>
                  <a:pt x="139161" y="423882"/>
                </a:lnTo>
                <a:lnTo>
                  <a:pt x="164414" y="399433"/>
                </a:lnTo>
                <a:lnTo>
                  <a:pt x="190052" y="399433"/>
                </a:lnTo>
                <a:lnTo>
                  <a:pt x="182511" y="388283"/>
                </a:lnTo>
                <a:lnTo>
                  <a:pt x="216175" y="374955"/>
                </a:lnTo>
                <a:lnTo>
                  <a:pt x="252510" y="368833"/>
                </a:lnTo>
                <a:lnTo>
                  <a:pt x="355925" y="368833"/>
                </a:lnTo>
                <a:lnTo>
                  <a:pt x="340653" y="355898"/>
                </a:lnTo>
                <a:lnTo>
                  <a:pt x="163245" y="355898"/>
                </a:lnTo>
                <a:lnTo>
                  <a:pt x="162483" y="354932"/>
                </a:lnTo>
                <a:lnTo>
                  <a:pt x="161594" y="354018"/>
                </a:lnTo>
                <a:lnTo>
                  <a:pt x="144694" y="326045"/>
                </a:lnTo>
                <a:lnTo>
                  <a:pt x="142058" y="321633"/>
                </a:lnTo>
                <a:close/>
              </a:path>
              <a:path w="374014" h="742315" extrusionOk="0">
                <a:moveTo>
                  <a:pt x="250525" y="330501"/>
                </a:moveTo>
                <a:lnTo>
                  <a:pt x="205744" y="337650"/>
                </a:lnTo>
                <a:lnTo>
                  <a:pt x="163245" y="355898"/>
                </a:lnTo>
                <a:lnTo>
                  <a:pt x="340653" y="355898"/>
                </a:lnTo>
                <a:lnTo>
                  <a:pt x="330704" y="347471"/>
                </a:lnTo>
                <a:lnTo>
                  <a:pt x="293531" y="333943"/>
                </a:lnTo>
                <a:lnTo>
                  <a:pt x="250525" y="330501"/>
                </a:lnTo>
                <a:close/>
              </a:path>
              <a:path w="374014" h="742315" extrusionOk="0">
                <a:moveTo>
                  <a:pt x="121348" y="17855"/>
                </a:moveTo>
                <a:lnTo>
                  <a:pt x="58889" y="17855"/>
                </a:lnTo>
                <a:lnTo>
                  <a:pt x="66055" y="18798"/>
                </a:lnTo>
                <a:lnTo>
                  <a:pt x="72656" y="21557"/>
                </a:lnTo>
                <a:lnTo>
                  <a:pt x="98099" y="62666"/>
                </a:lnTo>
                <a:lnTo>
                  <a:pt x="104212" y="117592"/>
                </a:lnTo>
                <a:lnTo>
                  <a:pt x="104140" y="122237"/>
                </a:lnTo>
                <a:lnTo>
                  <a:pt x="100584" y="169117"/>
                </a:lnTo>
                <a:lnTo>
                  <a:pt x="89941" y="219639"/>
                </a:lnTo>
                <a:lnTo>
                  <a:pt x="88950" y="222471"/>
                </a:lnTo>
                <a:lnTo>
                  <a:pt x="88455" y="223881"/>
                </a:lnTo>
                <a:lnTo>
                  <a:pt x="86131" y="224389"/>
                </a:lnTo>
                <a:lnTo>
                  <a:pt x="151629" y="224389"/>
                </a:lnTo>
                <a:lnTo>
                  <a:pt x="158586" y="197517"/>
                </a:lnTo>
                <a:lnTo>
                  <a:pt x="163780" y="151737"/>
                </a:lnTo>
                <a:lnTo>
                  <a:pt x="161683" y="106431"/>
                </a:lnTo>
                <a:lnTo>
                  <a:pt x="157463" y="83421"/>
                </a:lnTo>
                <a:lnTo>
                  <a:pt x="150534" y="61477"/>
                </a:lnTo>
                <a:lnTo>
                  <a:pt x="140236" y="40909"/>
                </a:lnTo>
                <a:lnTo>
                  <a:pt x="125907" y="22027"/>
                </a:lnTo>
                <a:lnTo>
                  <a:pt x="121348" y="17855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0" y="3737443"/>
            <a:ext cx="2117498" cy="26633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4125140" y="5611229"/>
            <a:ext cx="374015" cy="742315"/>
          </a:xfrm>
          <a:custGeom>
            <a:avLst/>
            <a:gdLst/>
            <a:ahLst/>
            <a:cxnLst/>
            <a:rect l="l" t="t" r="r" b="b"/>
            <a:pathLst>
              <a:path w="374014" h="742314" extrusionOk="0">
                <a:moveTo>
                  <a:pt x="243001" y="623461"/>
                </a:moveTo>
                <a:lnTo>
                  <a:pt x="198681" y="639265"/>
                </a:lnTo>
                <a:lnTo>
                  <a:pt x="175990" y="675731"/>
                </a:lnTo>
                <a:lnTo>
                  <a:pt x="175055" y="687940"/>
                </a:lnTo>
                <a:lnTo>
                  <a:pt x="176644" y="700029"/>
                </a:lnTo>
                <a:lnTo>
                  <a:pt x="184053" y="718148"/>
                </a:lnTo>
                <a:lnTo>
                  <a:pt x="198094" y="732672"/>
                </a:lnTo>
                <a:lnTo>
                  <a:pt x="219317" y="741342"/>
                </a:lnTo>
                <a:lnTo>
                  <a:pt x="248272" y="741901"/>
                </a:lnTo>
                <a:lnTo>
                  <a:pt x="273045" y="736507"/>
                </a:lnTo>
                <a:lnTo>
                  <a:pt x="294963" y="727134"/>
                </a:lnTo>
                <a:lnTo>
                  <a:pt x="301509" y="722585"/>
                </a:lnTo>
                <a:lnTo>
                  <a:pt x="257047" y="722585"/>
                </a:lnTo>
                <a:lnTo>
                  <a:pt x="243217" y="722323"/>
                </a:lnTo>
                <a:lnTo>
                  <a:pt x="231987" y="717902"/>
                </a:lnTo>
                <a:lnTo>
                  <a:pt x="224772" y="710237"/>
                </a:lnTo>
                <a:lnTo>
                  <a:pt x="222986" y="700245"/>
                </a:lnTo>
                <a:lnTo>
                  <a:pt x="224091" y="691724"/>
                </a:lnTo>
                <a:lnTo>
                  <a:pt x="228790" y="687787"/>
                </a:lnTo>
                <a:lnTo>
                  <a:pt x="239547" y="685818"/>
                </a:lnTo>
                <a:lnTo>
                  <a:pt x="249835" y="683021"/>
                </a:lnTo>
                <a:lnTo>
                  <a:pt x="258719" y="678624"/>
                </a:lnTo>
                <a:lnTo>
                  <a:pt x="266034" y="672588"/>
                </a:lnTo>
                <a:lnTo>
                  <a:pt x="271614" y="664876"/>
                </a:lnTo>
                <a:lnTo>
                  <a:pt x="274686" y="650656"/>
                </a:lnTo>
                <a:lnTo>
                  <a:pt x="269819" y="637458"/>
                </a:lnTo>
                <a:lnTo>
                  <a:pt x="258697" y="627616"/>
                </a:lnTo>
                <a:lnTo>
                  <a:pt x="243001" y="623461"/>
                </a:lnTo>
                <a:close/>
              </a:path>
              <a:path w="374014" h="742314" extrusionOk="0">
                <a:moveTo>
                  <a:pt x="291890" y="543972"/>
                </a:moveTo>
                <a:lnTo>
                  <a:pt x="266509" y="543972"/>
                </a:lnTo>
                <a:lnTo>
                  <a:pt x="267169" y="544264"/>
                </a:lnTo>
                <a:lnTo>
                  <a:pt x="267715" y="544340"/>
                </a:lnTo>
                <a:lnTo>
                  <a:pt x="273954" y="553795"/>
                </a:lnTo>
                <a:lnTo>
                  <a:pt x="304510" y="600403"/>
                </a:lnTo>
                <a:lnTo>
                  <a:pt x="323535" y="644984"/>
                </a:lnTo>
                <a:lnTo>
                  <a:pt x="322986" y="658950"/>
                </a:lnTo>
                <a:lnTo>
                  <a:pt x="293879" y="706337"/>
                </a:lnTo>
                <a:lnTo>
                  <a:pt x="257047" y="722585"/>
                </a:lnTo>
                <a:lnTo>
                  <a:pt x="301509" y="722585"/>
                </a:lnTo>
                <a:lnTo>
                  <a:pt x="330263" y="696842"/>
                </a:lnTo>
                <a:lnTo>
                  <a:pt x="345417" y="647509"/>
                </a:lnTo>
                <a:lnTo>
                  <a:pt x="342620" y="631488"/>
                </a:lnTo>
                <a:lnTo>
                  <a:pt x="328204" y="596158"/>
                </a:lnTo>
                <a:lnTo>
                  <a:pt x="307073" y="563924"/>
                </a:lnTo>
                <a:lnTo>
                  <a:pt x="295776" y="548995"/>
                </a:lnTo>
                <a:lnTo>
                  <a:pt x="291890" y="543972"/>
                </a:lnTo>
                <a:close/>
              </a:path>
              <a:path w="374014" h="742314" extrusionOk="0">
                <a:moveTo>
                  <a:pt x="85534" y="0"/>
                </a:moveTo>
                <a:lnTo>
                  <a:pt x="42582" y="6040"/>
                </a:lnTo>
                <a:lnTo>
                  <a:pt x="10284" y="29854"/>
                </a:lnTo>
                <a:lnTo>
                  <a:pt x="0" y="65271"/>
                </a:lnTo>
                <a:lnTo>
                  <a:pt x="304" y="73424"/>
                </a:lnTo>
                <a:lnTo>
                  <a:pt x="9032" y="122237"/>
                </a:lnTo>
                <a:lnTo>
                  <a:pt x="27609" y="167658"/>
                </a:lnTo>
                <a:lnTo>
                  <a:pt x="50552" y="211260"/>
                </a:lnTo>
                <a:lnTo>
                  <a:pt x="62489" y="232859"/>
                </a:lnTo>
                <a:lnTo>
                  <a:pt x="74256" y="254539"/>
                </a:lnTo>
                <a:lnTo>
                  <a:pt x="75780" y="257396"/>
                </a:lnTo>
                <a:lnTo>
                  <a:pt x="75920" y="261422"/>
                </a:lnTo>
                <a:lnTo>
                  <a:pt x="74828" y="264851"/>
                </a:lnTo>
                <a:lnTo>
                  <a:pt x="51301" y="323812"/>
                </a:lnTo>
                <a:lnTo>
                  <a:pt x="38424" y="355898"/>
                </a:lnTo>
                <a:lnTo>
                  <a:pt x="26969" y="387759"/>
                </a:lnTo>
                <a:lnTo>
                  <a:pt x="17716" y="419918"/>
                </a:lnTo>
                <a:lnTo>
                  <a:pt x="12609" y="448079"/>
                </a:lnTo>
                <a:lnTo>
                  <a:pt x="11794" y="473309"/>
                </a:lnTo>
                <a:lnTo>
                  <a:pt x="11832" y="475913"/>
                </a:lnTo>
                <a:lnTo>
                  <a:pt x="26327" y="526001"/>
                </a:lnTo>
                <a:lnTo>
                  <a:pt x="69346" y="567295"/>
                </a:lnTo>
                <a:lnTo>
                  <a:pt x="138417" y="580357"/>
                </a:lnTo>
                <a:lnTo>
                  <a:pt x="163421" y="578137"/>
                </a:lnTo>
                <a:lnTo>
                  <a:pt x="188213" y="573199"/>
                </a:lnTo>
                <a:lnTo>
                  <a:pt x="212787" y="565982"/>
                </a:lnTo>
                <a:lnTo>
                  <a:pt x="237134" y="556926"/>
                </a:lnTo>
                <a:lnTo>
                  <a:pt x="244735" y="553722"/>
                </a:lnTo>
                <a:lnTo>
                  <a:pt x="174463" y="553722"/>
                </a:lnTo>
                <a:lnTo>
                  <a:pt x="143665" y="553535"/>
                </a:lnTo>
                <a:lnTo>
                  <a:pt x="91846" y="532809"/>
                </a:lnTo>
                <a:lnTo>
                  <a:pt x="69370" y="490166"/>
                </a:lnTo>
                <a:lnTo>
                  <a:pt x="68389" y="473309"/>
                </a:lnTo>
                <a:lnTo>
                  <a:pt x="70008" y="450069"/>
                </a:lnTo>
                <a:lnTo>
                  <a:pt x="81060" y="403299"/>
                </a:lnTo>
                <a:lnTo>
                  <a:pt x="95029" y="365362"/>
                </a:lnTo>
                <a:lnTo>
                  <a:pt x="107034" y="336460"/>
                </a:lnTo>
                <a:lnTo>
                  <a:pt x="113055" y="322014"/>
                </a:lnTo>
                <a:lnTo>
                  <a:pt x="114922" y="321633"/>
                </a:lnTo>
                <a:lnTo>
                  <a:pt x="142055" y="321633"/>
                </a:lnTo>
                <a:lnTo>
                  <a:pt x="136622" y="312545"/>
                </a:lnTo>
                <a:lnTo>
                  <a:pt x="128663" y="298989"/>
                </a:lnTo>
                <a:lnTo>
                  <a:pt x="127330" y="296677"/>
                </a:lnTo>
                <a:lnTo>
                  <a:pt x="127165" y="293096"/>
                </a:lnTo>
                <a:lnTo>
                  <a:pt x="128409" y="290327"/>
                </a:lnTo>
                <a:lnTo>
                  <a:pt x="146622" y="243729"/>
                </a:lnTo>
                <a:lnTo>
                  <a:pt x="151629" y="224389"/>
                </a:lnTo>
                <a:lnTo>
                  <a:pt x="86131" y="224389"/>
                </a:lnTo>
                <a:lnTo>
                  <a:pt x="52704" y="146906"/>
                </a:lnTo>
                <a:lnTo>
                  <a:pt x="48308" y="137152"/>
                </a:lnTo>
                <a:lnTo>
                  <a:pt x="43832" y="127425"/>
                </a:lnTo>
                <a:lnTo>
                  <a:pt x="39658" y="117592"/>
                </a:lnTo>
                <a:lnTo>
                  <a:pt x="27116" y="67615"/>
                </a:lnTo>
                <a:lnTo>
                  <a:pt x="24587" y="54158"/>
                </a:lnTo>
                <a:lnTo>
                  <a:pt x="23825" y="50196"/>
                </a:lnTo>
                <a:lnTo>
                  <a:pt x="24879" y="45662"/>
                </a:lnTo>
                <a:lnTo>
                  <a:pt x="25641" y="41357"/>
                </a:lnTo>
                <a:lnTo>
                  <a:pt x="27445" y="35250"/>
                </a:lnTo>
                <a:lnTo>
                  <a:pt x="58889" y="17855"/>
                </a:lnTo>
                <a:lnTo>
                  <a:pt x="121348" y="17855"/>
                </a:lnTo>
                <a:lnTo>
                  <a:pt x="114747" y="11814"/>
                </a:lnTo>
                <a:lnTo>
                  <a:pt x="101479" y="4142"/>
                </a:lnTo>
                <a:lnTo>
                  <a:pt x="85534" y="0"/>
                </a:lnTo>
                <a:close/>
              </a:path>
              <a:path w="374014" h="742314" extrusionOk="0">
                <a:moveTo>
                  <a:pt x="190052" y="399433"/>
                </a:moveTo>
                <a:lnTo>
                  <a:pt x="164414" y="399433"/>
                </a:lnTo>
                <a:lnTo>
                  <a:pt x="255358" y="528021"/>
                </a:lnTo>
                <a:lnTo>
                  <a:pt x="244034" y="534197"/>
                </a:lnTo>
                <a:lnTo>
                  <a:pt x="232384" y="539549"/>
                </a:lnTo>
                <a:lnTo>
                  <a:pt x="220400" y="544058"/>
                </a:lnTo>
                <a:lnTo>
                  <a:pt x="208076" y="547706"/>
                </a:lnTo>
                <a:lnTo>
                  <a:pt x="174463" y="553722"/>
                </a:lnTo>
                <a:lnTo>
                  <a:pt x="244735" y="553722"/>
                </a:lnTo>
                <a:lnTo>
                  <a:pt x="266509" y="543972"/>
                </a:lnTo>
                <a:lnTo>
                  <a:pt x="291890" y="543972"/>
                </a:lnTo>
                <a:lnTo>
                  <a:pt x="284137" y="533952"/>
                </a:lnTo>
                <a:lnTo>
                  <a:pt x="306016" y="519499"/>
                </a:lnTo>
                <a:lnTo>
                  <a:pt x="271246" y="519499"/>
                </a:lnTo>
                <a:lnTo>
                  <a:pt x="190052" y="399433"/>
                </a:lnTo>
                <a:close/>
              </a:path>
              <a:path w="374014" h="742314" extrusionOk="0">
                <a:moveTo>
                  <a:pt x="355925" y="368833"/>
                </a:moveTo>
                <a:lnTo>
                  <a:pt x="252510" y="368833"/>
                </a:lnTo>
                <a:lnTo>
                  <a:pt x="287289" y="372988"/>
                </a:lnTo>
                <a:lnTo>
                  <a:pt x="316280" y="390492"/>
                </a:lnTo>
                <a:lnTo>
                  <a:pt x="327115" y="403910"/>
                </a:lnTo>
                <a:lnTo>
                  <a:pt x="333722" y="418583"/>
                </a:lnTo>
                <a:lnTo>
                  <a:pt x="335117" y="434807"/>
                </a:lnTo>
                <a:lnTo>
                  <a:pt x="330314" y="452875"/>
                </a:lnTo>
                <a:lnTo>
                  <a:pt x="308204" y="486733"/>
                </a:lnTo>
                <a:lnTo>
                  <a:pt x="278406" y="513581"/>
                </a:lnTo>
                <a:lnTo>
                  <a:pt x="271246" y="519499"/>
                </a:lnTo>
                <a:lnTo>
                  <a:pt x="306016" y="519499"/>
                </a:lnTo>
                <a:lnTo>
                  <a:pt x="309275" y="517346"/>
                </a:lnTo>
                <a:lnTo>
                  <a:pt x="350109" y="479125"/>
                </a:lnTo>
                <a:lnTo>
                  <a:pt x="372160" y="433112"/>
                </a:lnTo>
                <a:lnTo>
                  <a:pt x="373802" y="410914"/>
                </a:lnTo>
                <a:lnTo>
                  <a:pt x="369047" y="390050"/>
                </a:lnTo>
                <a:lnTo>
                  <a:pt x="357987" y="370579"/>
                </a:lnTo>
                <a:lnTo>
                  <a:pt x="355925" y="368833"/>
                </a:lnTo>
                <a:close/>
              </a:path>
              <a:path w="374014" h="742314" extrusionOk="0">
                <a:moveTo>
                  <a:pt x="142055" y="321633"/>
                </a:moveTo>
                <a:lnTo>
                  <a:pt x="114922" y="321633"/>
                </a:lnTo>
                <a:lnTo>
                  <a:pt x="144030" y="367785"/>
                </a:lnTo>
                <a:lnTo>
                  <a:pt x="136522" y="375670"/>
                </a:lnTo>
                <a:lnTo>
                  <a:pt x="99955" y="427182"/>
                </a:lnTo>
                <a:lnTo>
                  <a:pt x="95694" y="456256"/>
                </a:lnTo>
                <a:lnTo>
                  <a:pt x="102463" y="482801"/>
                </a:lnTo>
                <a:lnTo>
                  <a:pt x="120040" y="503624"/>
                </a:lnTo>
                <a:lnTo>
                  <a:pt x="128265" y="508648"/>
                </a:lnTo>
                <a:lnTo>
                  <a:pt x="137664" y="512068"/>
                </a:lnTo>
                <a:lnTo>
                  <a:pt x="148583" y="513581"/>
                </a:lnTo>
                <a:lnTo>
                  <a:pt x="161366" y="512882"/>
                </a:lnTo>
                <a:lnTo>
                  <a:pt x="131161" y="486162"/>
                </a:lnTo>
                <a:lnTo>
                  <a:pt x="125918" y="454643"/>
                </a:lnTo>
                <a:lnTo>
                  <a:pt x="139161" y="423882"/>
                </a:lnTo>
                <a:lnTo>
                  <a:pt x="164414" y="399433"/>
                </a:lnTo>
                <a:lnTo>
                  <a:pt x="190052" y="399433"/>
                </a:lnTo>
                <a:lnTo>
                  <a:pt x="182511" y="388283"/>
                </a:lnTo>
                <a:lnTo>
                  <a:pt x="216175" y="374955"/>
                </a:lnTo>
                <a:lnTo>
                  <a:pt x="252510" y="368833"/>
                </a:lnTo>
                <a:lnTo>
                  <a:pt x="355925" y="368833"/>
                </a:lnTo>
                <a:lnTo>
                  <a:pt x="340653" y="355898"/>
                </a:lnTo>
                <a:lnTo>
                  <a:pt x="163245" y="355898"/>
                </a:lnTo>
                <a:lnTo>
                  <a:pt x="162483" y="354932"/>
                </a:lnTo>
                <a:lnTo>
                  <a:pt x="161594" y="354018"/>
                </a:lnTo>
                <a:lnTo>
                  <a:pt x="144692" y="326045"/>
                </a:lnTo>
                <a:lnTo>
                  <a:pt x="142055" y="321633"/>
                </a:lnTo>
                <a:close/>
              </a:path>
              <a:path w="374014" h="742314" extrusionOk="0">
                <a:moveTo>
                  <a:pt x="250525" y="330501"/>
                </a:moveTo>
                <a:lnTo>
                  <a:pt x="205744" y="337650"/>
                </a:lnTo>
                <a:lnTo>
                  <a:pt x="163245" y="355898"/>
                </a:lnTo>
                <a:lnTo>
                  <a:pt x="340653" y="355898"/>
                </a:lnTo>
                <a:lnTo>
                  <a:pt x="330704" y="347471"/>
                </a:lnTo>
                <a:lnTo>
                  <a:pt x="293531" y="333943"/>
                </a:lnTo>
                <a:lnTo>
                  <a:pt x="250525" y="330501"/>
                </a:lnTo>
                <a:close/>
              </a:path>
              <a:path w="374014" h="742314" extrusionOk="0">
                <a:moveTo>
                  <a:pt x="121348" y="17855"/>
                </a:moveTo>
                <a:lnTo>
                  <a:pt x="58889" y="17855"/>
                </a:lnTo>
                <a:lnTo>
                  <a:pt x="66055" y="18798"/>
                </a:lnTo>
                <a:lnTo>
                  <a:pt x="72656" y="21557"/>
                </a:lnTo>
                <a:lnTo>
                  <a:pt x="98105" y="62666"/>
                </a:lnTo>
                <a:lnTo>
                  <a:pt x="104212" y="117592"/>
                </a:lnTo>
                <a:lnTo>
                  <a:pt x="104140" y="122237"/>
                </a:lnTo>
                <a:lnTo>
                  <a:pt x="100583" y="169115"/>
                </a:lnTo>
                <a:lnTo>
                  <a:pt x="89941" y="219627"/>
                </a:lnTo>
                <a:lnTo>
                  <a:pt x="88950" y="222471"/>
                </a:lnTo>
                <a:lnTo>
                  <a:pt x="88442" y="223881"/>
                </a:lnTo>
                <a:lnTo>
                  <a:pt x="86131" y="224389"/>
                </a:lnTo>
                <a:lnTo>
                  <a:pt x="151629" y="224389"/>
                </a:lnTo>
                <a:lnTo>
                  <a:pt x="158586" y="197517"/>
                </a:lnTo>
                <a:lnTo>
                  <a:pt x="163780" y="151737"/>
                </a:lnTo>
                <a:lnTo>
                  <a:pt x="161683" y="106431"/>
                </a:lnTo>
                <a:lnTo>
                  <a:pt x="157463" y="83421"/>
                </a:lnTo>
                <a:lnTo>
                  <a:pt x="150534" y="61477"/>
                </a:lnTo>
                <a:lnTo>
                  <a:pt x="140236" y="40909"/>
                </a:lnTo>
                <a:lnTo>
                  <a:pt x="125907" y="22027"/>
                </a:lnTo>
                <a:lnTo>
                  <a:pt x="121348" y="17855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0" y="631861"/>
            <a:ext cx="440690" cy="605155"/>
          </a:xfrm>
          <a:custGeom>
            <a:avLst/>
            <a:gdLst/>
            <a:ahLst/>
            <a:cxnLst/>
            <a:rect l="l" t="t" r="r" b="b"/>
            <a:pathLst>
              <a:path w="440690" h="605155" extrusionOk="0">
                <a:moveTo>
                  <a:pt x="0" y="349422"/>
                </a:moveTo>
                <a:lnTo>
                  <a:pt x="0" y="594389"/>
                </a:lnTo>
                <a:lnTo>
                  <a:pt x="17150" y="600485"/>
                </a:lnTo>
                <a:lnTo>
                  <a:pt x="45299" y="604545"/>
                </a:lnTo>
                <a:lnTo>
                  <a:pt x="45744" y="604697"/>
                </a:lnTo>
                <a:lnTo>
                  <a:pt x="46099" y="604901"/>
                </a:lnTo>
                <a:lnTo>
                  <a:pt x="46569" y="605028"/>
                </a:lnTo>
                <a:lnTo>
                  <a:pt x="49071" y="605028"/>
                </a:lnTo>
                <a:lnTo>
                  <a:pt x="51281" y="604697"/>
                </a:lnTo>
                <a:lnTo>
                  <a:pt x="55015" y="604532"/>
                </a:lnTo>
                <a:lnTo>
                  <a:pt x="56323" y="604418"/>
                </a:lnTo>
                <a:lnTo>
                  <a:pt x="57644" y="604329"/>
                </a:lnTo>
                <a:lnTo>
                  <a:pt x="86837" y="598141"/>
                </a:lnTo>
                <a:lnTo>
                  <a:pt x="110015" y="585295"/>
                </a:lnTo>
                <a:lnTo>
                  <a:pt x="127959" y="566596"/>
                </a:lnTo>
                <a:lnTo>
                  <a:pt x="141451" y="542848"/>
                </a:lnTo>
                <a:lnTo>
                  <a:pt x="163755" y="492984"/>
                </a:lnTo>
                <a:lnTo>
                  <a:pt x="187152" y="441236"/>
                </a:lnTo>
                <a:lnTo>
                  <a:pt x="121728" y="441236"/>
                </a:lnTo>
                <a:lnTo>
                  <a:pt x="115016" y="429966"/>
                </a:lnTo>
                <a:lnTo>
                  <a:pt x="107369" y="418957"/>
                </a:lnTo>
                <a:lnTo>
                  <a:pt x="98777" y="408285"/>
                </a:lnTo>
                <a:lnTo>
                  <a:pt x="89228" y="398030"/>
                </a:lnTo>
                <a:lnTo>
                  <a:pt x="42703" y="363631"/>
                </a:lnTo>
                <a:lnTo>
                  <a:pt x="0" y="349422"/>
                </a:lnTo>
                <a:close/>
              </a:path>
              <a:path w="440690" h="605155" extrusionOk="0">
                <a:moveTo>
                  <a:pt x="432010" y="186347"/>
                </a:moveTo>
                <a:lnTo>
                  <a:pt x="303096" y="186347"/>
                </a:lnTo>
                <a:lnTo>
                  <a:pt x="340935" y="230703"/>
                </a:lnTo>
                <a:lnTo>
                  <a:pt x="361885" y="276896"/>
                </a:lnTo>
                <a:lnTo>
                  <a:pt x="368919" y="323477"/>
                </a:lnTo>
                <a:lnTo>
                  <a:pt x="365011" y="368993"/>
                </a:lnTo>
                <a:lnTo>
                  <a:pt x="353133" y="411995"/>
                </a:lnTo>
                <a:lnTo>
                  <a:pt x="336259" y="451032"/>
                </a:lnTo>
                <a:lnTo>
                  <a:pt x="317362" y="484654"/>
                </a:lnTo>
                <a:lnTo>
                  <a:pt x="285394" y="529847"/>
                </a:lnTo>
                <a:lnTo>
                  <a:pt x="278268" y="538518"/>
                </a:lnTo>
                <a:lnTo>
                  <a:pt x="288563" y="538236"/>
                </a:lnTo>
                <a:lnTo>
                  <a:pt x="341328" y="499570"/>
                </a:lnTo>
                <a:lnTo>
                  <a:pt x="374661" y="460655"/>
                </a:lnTo>
                <a:lnTo>
                  <a:pt x="406554" y="408285"/>
                </a:lnTo>
                <a:lnTo>
                  <a:pt x="432382" y="342341"/>
                </a:lnTo>
                <a:lnTo>
                  <a:pt x="440238" y="276279"/>
                </a:lnTo>
                <a:lnTo>
                  <a:pt x="437769" y="216014"/>
                </a:lnTo>
                <a:lnTo>
                  <a:pt x="432010" y="186347"/>
                </a:lnTo>
                <a:close/>
              </a:path>
              <a:path w="440690" h="605155" extrusionOk="0">
                <a:moveTo>
                  <a:pt x="335227" y="0"/>
                </a:moveTo>
                <a:lnTo>
                  <a:pt x="121728" y="441236"/>
                </a:lnTo>
                <a:lnTo>
                  <a:pt x="187152" y="441236"/>
                </a:lnTo>
                <a:lnTo>
                  <a:pt x="208891" y="393493"/>
                </a:lnTo>
                <a:lnTo>
                  <a:pt x="277036" y="244462"/>
                </a:lnTo>
                <a:lnTo>
                  <a:pt x="283458" y="230229"/>
                </a:lnTo>
                <a:lnTo>
                  <a:pt x="296231" y="201558"/>
                </a:lnTo>
                <a:lnTo>
                  <a:pt x="303096" y="186347"/>
                </a:lnTo>
                <a:lnTo>
                  <a:pt x="432010" y="186347"/>
                </a:lnTo>
                <a:lnTo>
                  <a:pt x="427279" y="161972"/>
                </a:lnTo>
                <a:lnTo>
                  <a:pt x="411075" y="114577"/>
                </a:lnTo>
                <a:lnTo>
                  <a:pt x="391462" y="74257"/>
                </a:lnTo>
                <a:lnTo>
                  <a:pt x="370746" y="41437"/>
                </a:lnTo>
                <a:lnTo>
                  <a:pt x="351233" y="16543"/>
                </a:lnTo>
                <a:lnTo>
                  <a:pt x="33522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3883584" y="28375"/>
            <a:ext cx="556895" cy="605155"/>
          </a:xfrm>
          <a:custGeom>
            <a:avLst/>
            <a:gdLst/>
            <a:ahLst/>
            <a:cxnLst/>
            <a:rect l="l" t="t" r="r" b="b"/>
            <a:pathLst>
              <a:path w="556895" h="605155" extrusionOk="0">
                <a:moveTo>
                  <a:pt x="109166" y="347130"/>
                </a:moveTo>
                <a:lnTo>
                  <a:pt x="62351" y="349387"/>
                </a:lnTo>
                <a:lnTo>
                  <a:pt x="24139" y="371259"/>
                </a:lnTo>
                <a:lnTo>
                  <a:pt x="2260" y="409483"/>
                </a:lnTo>
                <a:lnTo>
                  <a:pt x="0" y="456301"/>
                </a:lnTo>
                <a:lnTo>
                  <a:pt x="16499" y="505886"/>
                </a:lnTo>
                <a:lnTo>
                  <a:pt x="50898" y="552411"/>
                </a:lnTo>
                <a:lnTo>
                  <a:pt x="104681" y="590346"/>
                </a:lnTo>
                <a:lnTo>
                  <a:pt x="161350" y="604545"/>
                </a:lnTo>
                <a:lnTo>
                  <a:pt x="161794" y="604697"/>
                </a:lnTo>
                <a:lnTo>
                  <a:pt x="162150" y="604901"/>
                </a:lnTo>
                <a:lnTo>
                  <a:pt x="162620" y="605028"/>
                </a:lnTo>
                <a:lnTo>
                  <a:pt x="165122" y="605028"/>
                </a:lnTo>
                <a:lnTo>
                  <a:pt x="167319" y="604697"/>
                </a:lnTo>
                <a:lnTo>
                  <a:pt x="171065" y="604532"/>
                </a:lnTo>
                <a:lnTo>
                  <a:pt x="172373" y="604418"/>
                </a:lnTo>
                <a:lnTo>
                  <a:pt x="173694" y="604329"/>
                </a:lnTo>
                <a:lnTo>
                  <a:pt x="202888" y="598141"/>
                </a:lnTo>
                <a:lnTo>
                  <a:pt x="226066" y="585295"/>
                </a:lnTo>
                <a:lnTo>
                  <a:pt x="244010" y="566596"/>
                </a:lnTo>
                <a:lnTo>
                  <a:pt x="257502" y="542848"/>
                </a:lnTo>
                <a:lnTo>
                  <a:pt x="279806" y="492984"/>
                </a:lnTo>
                <a:lnTo>
                  <a:pt x="303203" y="441236"/>
                </a:lnTo>
                <a:lnTo>
                  <a:pt x="237778" y="441236"/>
                </a:lnTo>
                <a:lnTo>
                  <a:pt x="231066" y="429968"/>
                </a:lnTo>
                <a:lnTo>
                  <a:pt x="223419" y="418961"/>
                </a:lnTo>
                <a:lnTo>
                  <a:pt x="214827" y="408290"/>
                </a:lnTo>
                <a:lnTo>
                  <a:pt x="205279" y="398030"/>
                </a:lnTo>
                <a:lnTo>
                  <a:pt x="158752" y="363631"/>
                </a:lnTo>
                <a:lnTo>
                  <a:pt x="109166" y="347130"/>
                </a:lnTo>
                <a:close/>
              </a:path>
              <a:path w="556895" h="605155" extrusionOk="0">
                <a:moveTo>
                  <a:pt x="548061" y="186347"/>
                </a:moveTo>
                <a:lnTo>
                  <a:pt x="419147" y="186347"/>
                </a:lnTo>
                <a:lnTo>
                  <a:pt x="456986" y="230703"/>
                </a:lnTo>
                <a:lnTo>
                  <a:pt x="477936" y="276896"/>
                </a:lnTo>
                <a:lnTo>
                  <a:pt x="484970" y="323477"/>
                </a:lnTo>
                <a:lnTo>
                  <a:pt x="481061" y="368993"/>
                </a:lnTo>
                <a:lnTo>
                  <a:pt x="469184" y="411995"/>
                </a:lnTo>
                <a:lnTo>
                  <a:pt x="452310" y="451032"/>
                </a:lnTo>
                <a:lnTo>
                  <a:pt x="433413" y="484654"/>
                </a:lnTo>
                <a:lnTo>
                  <a:pt x="401444" y="529847"/>
                </a:lnTo>
                <a:lnTo>
                  <a:pt x="394319" y="538518"/>
                </a:lnTo>
                <a:lnTo>
                  <a:pt x="404614" y="538236"/>
                </a:lnTo>
                <a:lnTo>
                  <a:pt x="457379" y="499570"/>
                </a:lnTo>
                <a:lnTo>
                  <a:pt x="490712" y="460655"/>
                </a:lnTo>
                <a:lnTo>
                  <a:pt x="522603" y="408290"/>
                </a:lnTo>
                <a:lnTo>
                  <a:pt x="548433" y="342341"/>
                </a:lnTo>
                <a:lnTo>
                  <a:pt x="556289" y="276279"/>
                </a:lnTo>
                <a:lnTo>
                  <a:pt x="553820" y="216014"/>
                </a:lnTo>
                <a:lnTo>
                  <a:pt x="548061" y="186347"/>
                </a:lnTo>
                <a:close/>
              </a:path>
              <a:path w="556895" h="605155" extrusionOk="0">
                <a:moveTo>
                  <a:pt x="451278" y="0"/>
                </a:moveTo>
                <a:lnTo>
                  <a:pt x="237778" y="441236"/>
                </a:lnTo>
                <a:lnTo>
                  <a:pt x="303203" y="441236"/>
                </a:lnTo>
                <a:lnTo>
                  <a:pt x="324942" y="393493"/>
                </a:lnTo>
                <a:lnTo>
                  <a:pt x="393087" y="244462"/>
                </a:lnTo>
                <a:lnTo>
                  <a:pt x="399504" y="230229"/>
                </a:lnTo>
                <a:lnTo>
                  <a:pt x="412280" y="201558"/>
                </a:lnTo>
                <a:lnTo>
                  <a:pt x="419147" y="186347"/>
                </a:lnTo>
                <a:lnTo>
                  <a:pt x="548061" y="186347"/>
                </a:lnTo>
                <a:lnTo>
                  <a:pt x="543330" y="161972"/>
                </a:lnTo>
                <a:lnTo>
                  <a:pt x="527126" y="114577"/>
                </a:lnTo>
                <a:lnTo>
                  <a:pt x="507513" y="74257"/>
                </a:lnTo>
                <a:lnTo>
                  <a:pt x="486797" y="41437"/>
                </a:lnTo>
                <a:lnTo>
                  <a:pt x="467283" y="16543"/>
                </a:lnTo>
                <a:lnTo>
                  <a:pt x="45127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3077849" y="4701601"/>
            <a:ext cx="556895" cy="605155"/>
          </a:xfrm>
          <a:custGeom>
            <a:avLst/>
            <a:gdLst/>
            <a:ahLst/>
            <a:cxnLst/>
            <a:rect l="l" t="t" r="r" b="b"/>
            <a:pathLst>
              <a:path w="556895" h="605154" extrusionOk="0">
                <a:moveTo>
                  <a:pt x="109166" y="347132"/>
                </a:moveTo>
                <a:lnTo>
                  <a:pt x="62347" y="349392"/>
                </a:lnTo>
                <a:lnTo>
                  <a:pt x="24128" y="371271"/>
                </a:lnTo>
                <a:lnTo>
                  <a:pt x="2256" y="409488"/>
                </a:lnTo>
                <a:lnTo>
                  <a:pt x="0" y="456303"/>
                </a:lnTo>
                <a:lnTo>
                  <a:pt x="16500" y="505886"/>
                </a:lnTo>
                <a:lnTo>
                  <a:pt x="50900" y="552411"/>
                </a:lnTo>
                <a:lnTo>
                  <a:pt x="104673" y="590353"/>
                </a:lnTo>
                <a:lnTo>
                  <a:pt x="161351" y="604558"/>
                </a:lnTo>
                <a:lnTo>
                  <a:pt x="161796" y="604697"/>
                </a:lnTo>
                <a:lnTo>
                  <a:pt x="162152" y="604901"/>
                </a:lnTo>
                <a:lnTo>
                  <a:pt x="162609" y="605028"/>
                </a:lnTo>
                <a:lnTo>
                  <a:pt x="165123" y="605028"/>
                </a:lnTo>
                <a:lnTo>
                  <a:pt x="167333" y="604697"/>
                </a:lnTo>
                <a:lnTo>
                  <a:pt x="171067" y="604532"/>
                </a:lnTo>
                <a:lnTo>
                  <a:pt x="172375" y="604418"/>
                </a:lnTo>
                <a:lnTo>
                  <a:pt x="173696" y="604329"/>
                </a:lnTo>
                <a:lnTo>
                  <a:pt x="202889" y="598141"/>
                </a:lnTo>
                <a:lnTo>
                  <a:pt x="226067" y="585295"/>
                </a:lnTo>
                <a:lnTo>
                  <a:pt x="244012" y="566596"/>
                </a:lnTo>
                <a:lnTo>
                  <a:pt x="257503" y="542848"/>
                </a:lnTo>
                <a:lnTo>
                  <a:pt x="279807" y="492984"/>
                </a:lnTo>
                <a:lnTo>
                  <a:pt x="303205" y="441236"/>
                </a:lnTo>
                <a:lnTo>
                  <a:pt x="237780" y="441236"/>
                </a:lnTo>
                <a:lnTo>
                  <a:pt x="231068" y="429968"/>
                </a:lnTo>
                <a:lnTo>
                  <a:pt x="223421" y="418961"/>
                </a:lnTo>
                <a:lnTo>
                  <a:pt x="214829" y="408290"/>
                </a:lnTo>
                <a:lnTo>
                  <a:pt x="205281" y="398030"/>
                </a:lnTo>
                <a:lnTo>
                  <a:pt x="158754" y="363631"/>
                </a:lnTo>
                <a:lnTo>
                  <a:pt x="109166" y="347132"/>
                </a:lnTo>
                <a:close/>
              </a:path>
              <a:path w="556895" h="605154" extrusionOk="0">
                <a:moveTo>
                  <a:pt x="548063" y="186347"/>
                </a:moveTo>
                <a:lnTo>
                  <a:pt x="419149" y="186347"/>
                </a:lnTo>
                <a:lnTo>
                  <a:pt x="456988" y="230703"/>
                </a:lnTo>
                <a:lnTo>
                  <a:pt x="477937" y="276896"/>
                </a:lnTo>
                <a:lnTo>
                  <a:pt x="484971" y="323477"/>
                </a:lnTo>
                <a:lnTo>
                  <a:pt x="481063" y="368993"/>
                </a:lnTo>
                <a:lnTo>
                  <a:pt x="469185" y="411995"/>
                </a:lnTo>
                <a:lnTo>
                  <a:pt x="452311" y="451032"/>
                </a:lnTo>
                <a:lnTo>
                  <a:pt x="433415" y="484654"/>
                </a:lnTo>
                <a:lnTo>
                  <a:pt x="401446" y="529847"/>
                </a:lnTo>
                <a:lnTo>
                  <a:pt x="394320" y="538518"/>
                </a:lnTo>
                <a:lnTo>
                  <a:pt x="404615" y="538236"/>
                </a:lnTo>
                <a:lnTo>
                  <a:pt x="457380" y="499570"/>
                </a:lnTo>
                <a:lnTo>
                  <a:pt x="490713" y="460655"/>
                </a:lnTo>
                <a:lnTo>
                  <a:pt x="522605" y="408290"/>
                </a:lnTo>
                <a:lnTo>
                  <a:pt x="548435" y="342341"/>
                </a:lnTo>
                <a:lnTo>
                  <a:pt x="556291" y="276279"/>
                </a:lnTo>
                <a:lnTo>
                  <a:pt x="553821" y="216014"/>
                </a:lnTo>
                <a:lnTo>
                  <a:pt x="548063" y="186347"/>
                </a:lnTo>
                <a:close/>
              </a:path>
              <a:path w="556895" h="605154" extrusionOk="0">
                <a:moveTo>
                  <a:pt x="451280" y="0"/>
                </a:moveTo>
                <a:lnTo>
                  <a:pt x="237780" y="441236"/>
                </a:lnTo>
                <a:lnTo>
                  <a:pt x="303205" y="441236"/>
                </a:lnTo>
                <a:lnTo>
                  <a:pt x="324943" y="393493"/>
                </a:lnTo>
                <a:lnTo>
                  <a:pt x="393088" y="244462"/>
                </a:lnTo>
                <a:lnTo>
                  <a:pt x="399511" y="230229"/>
                </a:lnTo>
                <a:lnTo>
                  <a:pt x="412284" y="201558"/>
                </a:lnTo>
                <a:lnTo>
                  <a:pt x="419149" y="186347"/>
                </a:lnTo>
                <a:lnTo>
                  <a:pt x="548063" y="186347"/>
                </a:lnTo>
                <a:lnTo>
                  <a:pt x="543331" y="161972"/>
                </a:lnTo>
                <a:lnTo>
                  <a:pt x="527127" y="114577"/>
                </a:lnTo>
                <a:lnTo>
                  <a:pt x="507514" y="74257"/>
                </a:lnTo>
                <a:lnTo>
                  <a:pt x="486798" y="41437"/>
                </a:lnTo>
                <a:lnTo>
                  <a:pt x="467285" y="16543"/>
                </a:lnTo>
                <a:lnTo>
                  <a:pt x="4512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0" y="1830076"/>
            <a:ext cx="331470" cy="464184"/>
          </a:xfrm>
          <a:custGeom>
            <a:avLst/>
            <a:gdLst/>
            <a:ahLst/>
            <a:cxnLst/>
            <a:rect l="l" t="t" r="r" b="b"/>
            <a:pathLst>
              <a:path w="331470" h="464185" extrusionOk="0">
                <a:moveTo>
                  <a:pt x="70551" y="355788"/>
                </a:moveTo>
                <a:lnTo>
                  <a:pt x="24794" y="367879"/>
                </a:lnTo>
                <a:lnTo>
                  <a:pt x="0" y="442703"/>
                </a:lnTo>
                <a:lnTo>
                  <a:pt x="6683" y="452248"/>
                </a:lnTo>
                <a:lnTo>
                  <a:pt x="32129" y="462876"/>
                </a:lnTo>
                <a:lnTo>
                  <a:pt x="44683" y="463954"/>
                </a:lnTo>
                <a:lnTo>
                  <a:pt x="57704" y="463226"/>
                </a:lnTo>
                <a:lnTo>
                  <a:pt x="101932" y="443595"/>
                </a:lnTo>
                <a:lnTo>
                  <a:pt x="121766" y="403869"/>
                </a:lnTo>
                <a:lnTo>
                  <a:pt x="118858" y="380796"/>
                </a:lnTo>
                <a:lnTo>
                  <a:pt x="111360" y="359232"/>
                </a:lnTo>
                <a:lnTo>
                  <a:pt x="90879" y="359232"/>
                </a:lnTo>
                <a:lnTo>
                  <a:pt x="70551" y="355788"/>
                </a:lnTo>
                <a:close/>
              </a:path>
              <a:path w="331470" h="464185" extrusionOk="0">
                <a:moveTo>
                  <a:pt x="275811" y="281659"/>
                </a:moveTo>
                <a:lnTo>
                  <a:pt x="231470" y="296883"/>
                </a:lnTo>
                <a:lnTo>
                  <a:pt x="204770" y="326669"/>
                </a:lnTo>
                <a:lnTo>
                  <a:pt x="200568" y="344673"/>
                </a:lnTo>
                <a:lnTo>
                  <a:pt x="202964" y="362278"/>
                </a:lnTo>
                <a:lnTo>
                  <a:pt x="211987" y="377685"/>
                </a:lnTo>
                <a:lnTo>
                  <a:pt x="229057" y="389199"/>
                </a:lnTo>
                <a:lnTo>
                  <a:pt x="249198" y="392523"/>
                </a:lnTo>
                <a:lnTo>
                  <a:pt x="270062" y="390006"/>
                </a:lnTo>
                <a:lnTo>
                  <a:pt x="289304" y="383997"/>
                </a:lnTo>
                <a:lnTo>
                  <a:pt x="310416" y="371600"/>
                </a:lnTo>
                <a:lnTo>
                  <a:pt x="324953" y="354279"/>
                </a:lnTo>
                <a:lnTo>
                  <a:pt x="331470" y="333462"/>
                </a:lnTo>
                <a:lnTo>
                  <a:pt x="328522" y="310578"/>
                </a:lnTo>
                <a:lnTo>
                  <a:pt x="319460" y="284632"/>
                </a:lnTo>
                <a:lnTo>
                  <a:pt x="299553" y="284632"/>
                </a:lnTo>
                <a:lnTo>
                  <a:pt x="275811" y="281659"/>
                </a:lnTo>
                <a:close/>
              </a:path>
              <a:path w="331470" h="464185" extrusionOk="0">
                <a:moveTo>
                  <a:pt x="220051" y="0"/>
                </a:moveTo>
                <a:lnTo>
                  <a:pt x="0" y="76872"/>
                </a:lnTo>
                <a:lnTo>
                  <a:pt x="0" y="99068"/>
                </a:lnTo>
                <a:lnTo>
                  <a:pt x="90879" y="359232"/>
                </a:lnTo>
                <a:lnTo>
                  <a:pt x="111360" y="359232"/>
                </a:lnTo>
                <a:lnTo>
                  <a:pt x="97127" y="318298"/>
                </a:lnTo>
                <a:lnTo>
                  <a:pt x="31355" y="130962"/>
                </a:lnTo>
                <a:lnTo>
                  <a:pt x="222375" y="64223"/>
                </a:lnTo>
                <a:lnTo>
                  <a:pt x="242482" y="64223"/>
                </a:lnTo>
                <a:lnTo>
                  <a:pt x="220051" y="0"/>
                </a:lnTo>
                <a:close/>
              </a:path>
              <a:path w="331470" h="464185" extrusionOk="0">
                <a:moveTo>
                  <a:pt x="242482" y="64223"/>
                </a:moveTo>
                <a:lnTo>
                  <a:pt x="222375" y="64223"/>
                </a:lnTo>
                <a:lnTo>
                  <a:pt x="297254" y="278028"/>
                </a:lnTo>
                <a:lnTo>
                  <a:pt x="298588" y="280390"/>
                </a:lnTo>
                <a:lnTo>
                  <a:pt x="299553" y="284632"/>
                </a:lnTo>
                <a:lnTo>
                  <a:pt x="319460" y="284632"/>
                </a:lnTo>
                <a:lnTo>
                  <a:pt x="242482" y="6422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212369" y="0"/>
            <a:ext cx="339090" cy="417830"/>
          </a:xfrm>
          <a:custGeom>
            <a:avLst/>
            <a:gdLst/>
            <a:ahLst/>
            <a:cxnLst/>
            <a:rect l="l" t="t" r="r" b="b"/>
            <a:pathLst>
              <a:path w="339090" h="417830" extrusionOk="0">
                <a:moveTo>
                  <a:pt x="77789" y="309069"/>
                </a:moveTo>
                <a:lnTo>
                  <a:pt x="54689" y="311848"/>
                </a:lnTo>
                <a:lnTo>
                  <a:pt x="32037" y="321155"/>
                </a:lnTo>
                <a:lnTo>
                  <a:pt x="13053" y="337285"/>
                </a:lnTo>
                <a:lnTo>
                  <a:pt x="0" y="362451"/>
                </a:lnTo>
                <a:lnTo>
                  <a:pt x="545" y="386410"/>
                </a:lnTo>
                <a:lnTo>
                  <a:pt x="13922" y="405524"/>
                </a:lnTo>
                <a:lnTo>
                  <a:pt x="39367" y="416152"/>
                </a:lnTo>
                <a:lnTo>
                  <a:pt x="51921" y="417229"/>
                </a:lnTo>
                <a:lnTo>
                  <a:pt x="64942" y="416501"/>
                </a:lnTo>
                <a:lnTo>
                  <a:pt x="109170" y="396871"/>
                </a:lnTo>
                <a:lnTo>
                  <a:pt x="129004" y="357150"/>
                </a:lnTo>
                <a:lnTo>
                  <a:pt x="126095" y="334084"/>
                </a:lnTo>
                <a:lnTo>
                  <a:pt x="118598" y="312520"/>
                </a:lnTo>
                <a:lnTo>
                  <a:pt x="98117" y="312520"/>
                </a:lnTo>
                <a:lnTo>
                  <a:pt x="77789" y="309069"/>
                </a:lnTo>
                <a:close/>
              </a:path>
              <a:path w="339090" h="417830" extrusionOk="0">
                <a:moveTo>
                  <a:pt x="283049" y="234929"/>
                </a:moveTo>
                <a:lnTo>
                  <a:pt x="238707" y="250159"/>
                </a:lnTo>
                <a:lnTo>
                  <a:pt x="212007" y="279945"/>
                </a:lnTo>
                <a:lnTo>
                  <a:pt x="207805" y="297948"/>
                </a:lnTo>
                <a:lnTo>
                  <a:pt x="210202" y="315554"/>
                </a:lnTo>
                <a:lnTo>
                  <a:pt x="219224" y="330960"/>
                </a:lnTo>
                <a:lnTo>
                  <a:pt x="236295" y="342475"/>
                </a:lnTo>
                <a:lnTo>
                  <a:pt x="256435" y="345799"/>
                </a:lnTo>
                <a:lnTo>
                  <a:pt x="277299" y="343281"/>
                </a:lnTo>
                <a:lnTo>
                  <a:pt x="296542" y="337272"/>
                </a:lnTo>
                <a:lnTo>
                  <a:pt x="317655" y="324875"/>
                </a:lnTo>
                <a:lnTo>
                  <a:pt x="332196" y="307554"/>
                </a:lnTo>
                <a:lnTo>
                  <a:pt x="338713" y="286737"/>
                </a:lnTo>
                <a:lnTo>
                  <a:pt x="335760" y="263853"/>
                </a:lnTo>
                <a:lnTo>
                  <a:pt x="326694" y="237895"/>
                </a:lnTo>
                <a:lnTo>
                  <a:pt x="306791" y="237895"/>
                </a:lnTo>
                <a:lnTo>
                  <a:pt x="283049" y="234929"/>
                </a:lnTo>
                <a:close/>
              </a:path>
              <a:path w="339090" h="417830" extrusionOk="0">
                <a:moveTo>
                  <a:pt x="243617" y="0"/>
                </a:moveTo>
                <a:lnTo>
                  <a:pt x="93552" y="0"/>
                </a:lnTo>
                <a:lnTo>
                  <a:pt x="327" y="32561"/>
                </a:lnTo>
                <a:lnTo>
                  <a:pt x="98117" y="312520"/>
                </a:lnTo>
                <a:lnTo>
                  <a:pt x="118598" y="312520"/>
                </a:lnTo>
                <a:lnTo>
                  <a:pt x="104365" y="271579"/>
                </a:lnTo>
                <a:lnTo>
                  <a:pt x="38592" y="84237"/>
                </a:lnTo>
                <a:lnTo>
                  <a:pt x="229613" y="17499"/>
                </a:lnTo>
                <a:lnTo>
                  <a:pt x="249728" y="17499"/>
                </a:lnTo>
                <a:lnTo>
                  <a:pt x="243617" y="0"/>
                </a:lnTo>
                <a:close/>
              </a:path>
              <a:path w="339090" h="417830" extrusionOk="0">
                <a:moveTo>
                  <a:pt x="249728" y="17499"/>
                </a:moveTo>
                <a:lnTo>
                  <a:pt x="229613" y="17499"/>
                </a:lnTo>
                <a:lnTo>
                  <a:pt x="304492" y="231303"/>
                </a:lnTo>
                <a:lnTo>
                  <a:pt x="305838" y="233666"/>
                </a:lnTo>
                <a:lnTo>
                  <a:pt x="306791" y="237895"/>
                </a:lnTo>
                <a:lnTo>
                  <a:pt x="326694" y="237895"/>
                </a:lnTo>
                <a:lnTo>
                  <a:pt x="249728" y="17499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3406495" y="934374"/>
            <a:ext cx="339090" cy="464184"/>
          </a:xfrm>
          <a:custGeom>
            <a:avLst/>
            <a:gdLst/>
            <a:ahLst/>
            <a:cxnLst/>
            <a:rect l="l" t="t" r="r" b="b"/>
            <a:pathLst>
              <a:path w="339089" h="464184" extrusionOk="0">
                <a:moveTo>
                  <a:pt x="77795" y="355788"/>
                </a:moveTo>
                <a:lnTo>
                  <a:pt x="54695" y="358571"/>
                </a:lnTo>
                <a:lnTo>
                  <a:pt x="32043" y="367879"/>
                </a:lnTo>
                <a:lnTo>
                  <a:pt x="13058" y="384009"/>
                </a:lnTo>
                <a:lnTo>
                  <a:pt x="0" y="409175"/>
                </a:lnTo>
                <a:lnTo>
                  <a:pt x="545" y="433135"/>
                </a:lnTo>
                <a:lnTo>
                  <a:pt x="13926" y="452248"/>
                </a:lnTo>
                <a:lnTo>
                  <a:pt x="39372" y="462876"/>
                </a:lnTo>
                <a:lnTo>
                  <a:pt x="51926" y="463954"/>
                </a:lnTo>
                <a:lnTo>
                  <a:pt x="64947" y="463226"/>
                </a:lnTo>
                <a:lnTo>
                  <a:pt x="109175" y="443595"/>
                </a:lnTo>
                <a:lnTo>
                  <a:pt x="129009" y="403869"/>
                </a:lnTo>
                <a:lnTo>
                  <a:pt x="126101" y="380796"/>
                </a:lnTo>
                <a:lnTo>
                  <a:pt x="118603" y="359232"/>
                </a:lnTo>
                <a:lnTo>
                  <a:pt x="98122" y="359232"/>
                </a:lnTo>
                <a:lnTo>
                  <a:pt x="77795" y="355788"/>
                </a:lnTo>
                <a:close/>
              </a:path>
              <a:path w="339089" h="464184" extrusionOk="0">
                <a:moveTo>
                  <a:pt x="283054" y="281654"/>
                </a:moveTo>
                <a:lnTo>
                  <a:pt x="238713" y="296883"/>
                </a:lnTo>
                <a:lnTo>
                  <a:pt x="212013" y="326664"/>
                </a:lnTo>
                <a:lnTo>
                  <a:pt x="207811" y="344668"/>
                </a:lnTo>
                <a:lnTo>
                  <a:pt x="210207" y="362277"/>
                </a:lnTo>
                <a:lnTo>
                  <a:pt x="219230" y="377685"/>
                </a:lnTo>
                <a:lnTo>
                  <a:pt x="236300" y="389199"/>
                </a:lnTo>
                <a:lnTo>
                  <a:pt x="256441" y="392523"/>
                </a:lnTo>
                <a:lnTo>
                  <a:pt x="277305" y="390006"/>
                </a:lnTo>
                <a:lnTo>
                  <a:pt x="296547" y="383997"/>
                </a:lnTo>
                <a:lnTo>
                  <a:pt x="317661" y="371600"/>
                </a:lnTo>
                <a:lnTo>
                  <a:pt x="332201" y="354279"/>
                </a:lnTo>
                <a:lnTo>
                  <a:pt x="338719" y="333462"/>
                </a:lnTo>
                <a:lnTo>
                  <a:pt x="335765" y="310578"/>
                </a:lnTo>
                <a:lnTo>
                  <a:pt x="326699" y="284619"/>
                </a:lnTo>
                <a:lnTo>
                  <a:pt x="306796" y="284619"/>
                </a:lnTo>
                <a:lnTo>
                  <a:pt x="283054" y="281654"/>
                </a:lnTo>
                <a:close/>
              </a:path>
              <a:path w="339089" h="464184" extrusionOk="0">
                <a:moveTo>
                  <a:pt x="227294" y="0"/>
                </a:moveTo>
                <a:lnTo>
                  <a:pt x="332" y="79286"/>
                </a:lnTo>
                <a:lnTo>
                  <a:pt x="98122" y="359232"/>
                </a:lnTo>
                <a:lnTo>
                  <a:pt x="118603" y="359232"/>
                </a:lnTo>
                <a:lnTo>
                  <a:pt x="104370" y="318296"/>
                </a:lnTo>
                <a:lnTo>
                  <a:pt x="38598" y="130949"/>
                </a:lnTo>
                <a:lnTo>
                  <a:pt x="229618" y="64223"/>
                </a:lnTo>
                <a:lnTo>
                  <a:pt x="249725" y="64223"/>
                </a:lnTo>
                <a:lnTo>
                  <a:pt x="227294" y="0"/>
                </a:lnTo>
                <a:close/>
              </a:path>
              <a:path w="339089" h="464184" extrusionOk="0">
                <a:moveTo>
                  <a:pt x="249725" y="64223"/>
                </a:moveTo>
                <a:lnTo>
                  <a:pt x="229618" y="64223"/>
                </a:lnTo>
                <a:lnTo>
                  <a:pt x="304497" y="278028"/>
                </a:lnTo>
                <a:lnTo>
                  <a:pt x="305831" y="280390"/>
                </a:lnTo>
                <a:lnTo>
                  <a:pt x="306796" y="284619"/>
                </a:lnTo>
                <a:lnTo>
                  <a:pt x="326699" y="284619"/>
                </a:lnTo>
                <a:lnTo>
                  <a:pt x="249725" y="6422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2099572" y="5859241"/>
            <a:ext cx="339090" cy="464184"/>
          </a:xfrm>
          <a:custGeom>
            <a:avLst/>
            <a:gdLst/>
            <a:ahLst/>
            <a:cxnLst/>
            <a:rect l="l" t="t" r="r" b="b"/>
            <a:pathLst>
              <a:path w="339089" h="464185" extrusionOk="0">
                <a:moveTo>
                  <a:pt x="77795" y="355788"/>
                </a:moveTo>
                <a:lnTo>
                  <a:pt x="54695" y="358571"/>
                </a:lnTo>
                <a:lnTo>
                  <a:pt x="32043" y="367879"/>
                </a:lnTo>
                <a:lnTo>
                  <a:pt x="13058" y="384009"/>
                </a:lnTo>
                <a:lnTo>
                  <a:pt x="0" y="409175"/>
                </a:lnTo>
                <a:lnTo>
                  <a:pt x="545" y="433135"/>
                </a:lnTo>
                <a:lnTo>
                  <a:pt x="13926" y="452248"/>
                </a:lnTo>
                <a:lnTo>
                  <a:pt x="39372" y="462876"/>
                </a:lnTo>
                <a:lnTo>
                  <a:pt x="51926" y="463954"/>
                </a:lnTo>
                <a:lnTo>
                  <a:pt x="64947" y="463226"/>
                </a:lnTo>
                <a:lnTo>
                  <a:pt x="109175" y="443595"/>
                </a:lnTo>
                <a:lnTo>
                  <a:pt x="129009" y="403869"/>
                </a:lnTo>
                <a:lnTo>
                  <a:pt x="126101" y="380796"/>
                </a:lnTo>
                <a:lnTo>
                  <a:pt x="118603" y="359232"/>
                </a:lnTo>
                <a:lnTo>
                  <a:pt x="98122" y="359232"/>
                </a:lnTo>
                <a:lnTo>
                  <a:pt x="77795" y="355788"/>
                </a:lnTo>
                <a:close/>
              </a:path>
              <a:path w="339089" h="464185" extrusionOk="0">
                <a:moveTo>
                  <a:pt x="283054" y="281659"/>
                </a:moveTo>
                <a:lnTo>
                  <a:pt x="238713" y="296883"/>
                </a:lnTo>
                <a:lnTo>
                  <a:pt x="212013" y="326669"/>
                </a:lnTo>
                <a:lnTo>
                  <a:pt x="207811" y="344673"/>
                </a:lnTo>
                <a:lnTo>
                  <a:pt x="210207" y="362278"/>
                </a:lnTo>
                <a:lnTo>
                  <a:pt x="219230" y="377685"/>
                </a:lnTo>
                <a:lnTo>
                  <a:pt x="236300" y="389199"/>
                </a:lnTo>
                <a:lnTo>
                  <a:pt x="256441" y="392523"/>
                </a:lnTo>
                <a:lnTo>
                  <a:pt x="277305" y="390006"/>
                </a:lnTo>
                <a:lnTo>
                  <a:pt x="296547" y="383997"/>
                </a:lnTo>
                <a:lnTo>
                  <a:pt x="317661" y="371600"/>
                </a:lnTo>
                <a:lnTo>
                  <a:pt x="332201" y="354279"/>
                </a:lnTo>
                <a:lnTo>
                  <a:pt x="338719" y="333462"/>
                </a:lnTo>
                <a:lnTo>
                  <a:pt x="335765" y="310578"/>
                </a:lnTo>
                <a:lnTo>
                  <a:pt x="326703" y="284632"/>
                </a:lnTo>
                <a:lnTo>
                  <a:pt x="306796" y="284632"/>
                </a:lnTo>
                <a:lnTo>
                  <a:pt x="283054" y="281659"/>
                </a:lnTo>
                <a:close/>
              </a:path>
              <a:path w="339089" h="464185" extrusionOk="0">
                <a:moveTo>
                  <a:pt x="227294" y="0"/>
                </a:moveTo>
                <a:lnTo>
                  <a:pt x="332" y="79286"/>
                </a:lnTo>
                <a:lnTo>
                  <a:pt x="98122" y="359232"/>
                </a:lnTo>
                <a:lnTo>
                  <a:pt x="118603" y="359232"/>
                </a:lnTo>
                <a:lnTo>
                  <a:pt x="104370" y="318296"/>
                </a:lnTo>
                <a:lnTo>
                  <a:pt x="38598" y="130949"/>
                </a:lnTo>
                <a:lnTo>
                  <a:pt x="229618" y="64223"/>
                </a:lnTo>
                <a:lnTo>
                  <a:pt x="249725" y="64223"/>
                </a:lnTo>
                <a:lnTo>
                  <a:pt x="227294" y="0"/>
                </a:lnTo>
                <a:close/>
              </a:path>
              <a:path w="339089" h="464185" extrusionOk="0">
                <a:moveTo>
                  <a:pt x="249725" y="64223"/>
                </a:moveTo>
                <a:lnTo>
                  <a:pt x="229618" y="64223"/>
                </a:lnTo>
                <a:lnTo>
                  <a:pt x="304497" y="278028"/>
                </a:lnTo>
                <a:lnTo>
                  <a:pt x="305831" y="280390"/>
                </a:lnTo>
                <a:lnTo>
                  <a:pt x="306796" y="284632"/>
                </a:lnTo>
                <a:lnTo>
                  <a:pt x="326703" y="284632"/>
                </a:lnTo>
                <a:lnTo>
                  <a:pt x="249725" y="6422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3130407" y="0"/>
            <a:ext cx="445134" cy="248285"/>
          </a:xfrm>
          <a:custGeom>
            <a:avLst/>
            <a:gdLst/>
            <a:ahLst/>
            <a:cxnLst/>
            <a:rect l="l" t="t" r="r" b="b"/>
            <a:pathLst>
              <a:path w="445135" h="248285" extrusionOk="0">
                <a:moveTo>
                  <a:pt x="356834" y="0"/>
                </a:moveTo>
                <a:lnTo>
                  <a:pt x="77539" y="0"/>
                </a:lnTo>
                <a:lnTo>
                  <a:pt x="74079" y="2849"/>
                </a:lnTo>
                <a:lnTo>
                  <a:pt x="0" y="61054"/>
                </a:lnTo>
                <a:lnTo>
                  <a:pt x="7404" y="63416"/>
                </a:lnTo>
                <a:lnTo>
                  <a:pt x="12090" y="65156"/>
                </a:lnTo>
                <a:lnTo>
                  <a:pt x="106393" y="89782"/>
                </a:lnTo>
                <a:lnTo>
                  <a:pt x="143665" y="99578"/>
                </a:lnTo>
                <a:lnTo>
                  <a:pt x="167711" y="147827"/>
                </a:lnTo>
                <a:lnTo>
                  <a:pt x="179582" y="180605"/>
                </a:lnTo>
                <a:lnTo>
                  <a:pt x="204088" y="247807"/>
                </a:lnTo>
                <a:lnTo>
                  <a:pt x="208508" y="241241"/>
                </a:lnTo>
                <a:lnTo>
                  <a:pt x="211670" y="236758"/>
                </a:lnTo>
                <a:lnTo>
                  <a:pt x="247927" y="180167"/>
                </a:lnTo>
                <a:lnTo>
                  <a:pt x="264475" y="154115"/>
                </a:lnTo>
                <a:lnTo>
                  <a:pt x="280809" y="127932"/>
                </a:lnTo>
                <a:lnTo>
                  <a:pt x="286359" y="118940"/>
                </a:lnTo>
                <a:lnTo>
                  <a:pt x="292506" y="115892"/>
                </a:lnTo>
                <a:lnTo>
                  <a:pt x="444855" y="110330"/>
                </a:lnTo>
                <a:lnTo>
                  <a:pt x="427145" y="88248"/>
                </a:lnTo>
                <a:lnTo>
                  <a:pt x="410195" y="66826"/>
                </a:lnTo>
                <a:lnTo>
                  <a:pt x="393243" y="46347"/>
                </a:lnTo>
                <a:lnTo>
                  <a:pt x="375526" y="27094"/>
                </a:lnTo>
                <a:lnTo>
                  <a:pt x="360308" y="8269"/>
                </a:lnTo>
                <a:lnTo>
                  <a:pt x="35683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3414161" y="442234"/>
            <a:ext cx="266065" cy="272415"/>
          </a:xfrm>
          <a:custGeom>
            <a:avLst/>
            <a:gdLst/>
            <a:ahLst/>
            <a:cxnLst/>
            <a:rect l="l" t="t" r="r" b="b"/>
            <a:pathLst>
              <a:path w="266064" h="272415" extrusionOk="0">
                <a:moveTo>
                  <a:pt x="172881" y="198399"/>
                </a:moveTo>
                <a:lnTo>
                  <a:pt x="92989" y="198399"/>
                </a:lnTo>
                <a:lnTo>
                  <a:pt x="96723" y="200266"/>
                </a:lnTo>
                <a:lnTo>
                  <a:pt x="100894" y="205511"/>
                </a:lnTo>
                <a:lnTo>
                  <a:pt x="113963" y="221766"/>
                </a:lnTo>
                <a:lnTo>
                  <a:pt x="155498" y="272364"/>
                </a:lnTo>
                <a:lnTo>
                  <a:pt x="159730" y="255615"/>
                </a:lnTo>
                <a:lnTo>
                  <a:pt x="163917" y="239480"/>
                </a:lnTo>
                <a:lnTo>
                  <a:pt x="167644" y="223693"/>
                </a:lnTo>
                <a:lnTo>
                  <a:pt x="170497" y="207987"/>
                </a:lnTo>
                <a:lnTo>
                  <a:pt x="172881" y="198399"/>
                </a:lnTo>
                <a:close/>
              </a:path>
              <a:path w="266064" h="272415" extrusionOk="0">
                <a:moveTo>
                  <a:pt x="15786" y="37719"/>
                </a:moveTo>
                <a:lnTo>
                  <a:pt x="17360" y="42202"/>
                </a:lnTo>
                <a:lnTo>
                  <a:pt x="18237" y="45123"/>
                </a:lnTo>
                <a:lnTo>
                  <a:pt x="33689" y="82726"/>
                </a:lnTo>
                <a:lnTo>
                  <a:pt x="40949" y="100078"/>
                </a:lnTo>
                <a:lnTo>
                  <a:pt x="48425" y="117335"/>
                </a:lnTo>
                <a:lnTo>
                  <a:pt x="51282" y="123761"/>
                </a:lnTo>
                <a:lnTo>
                  <a:pt x="50482" y="128155"/>
                </a:lnTo>
                <a:lnTo>
                  <a:pt x="46863" y="133629"/>
                </a:lnTo>
                <a:lnTo>
                  <a:pt x="35270" y="151276"/>
                </a:lnTo>
                <a:lnTo>
                  <a:pt x="0" y="205778"/>
                </a:lnTo>
                <a:lnTo>
                  <a:pt x="4813" y="205511"/>
                </a:lnTo>
                <a:lnTo>
                  <a:pt x="8153" y="205397"/>
                </a:lnTo>
                <a:lnTo>
                  <a:pt x="67809" y="200690"/>
                </a:lnTo>
                <a:lnTo>
                  <a:pt x="92989" y="198399"/>
                </a:lnTo>
                <a:lnTo>
                  <a:pt x="172881" y="198399"/>
                </a:lnTo>
                <a:lnTo>
                  <a:pt x="204457" y="168884"/>
                </a:lnTo>
                <a:lnTo>
                  <a:pt x="219781" y="164140"/>
                </a:lnTo>
                <a:lnTo>
                  <a:pt x="234962" y="158303"/>
                </a:lnTo>
                <a:lnTo>
                  <a:pt x="266001" y="145503"/>
                </a:lnTo>
                <a:lnTo>
                  <a:pt x="262521" y="143002"/>
                </a:lnTo>
                <a:lnTo>
                  <a:pt x="260413" y="141287"/>
                </a:lnTo>
                <a:lnTo>
                  <a:pt x="210596" y="110788"/>
                </a:lnTo>
                <a:lnTo>
                  <a:pt x="194602" y="101346"/>
                </a:lnTo>
                <a:lnTo>
                  <a:pt x="187477" y="97218"/>
                </a:lnTo>
                <a:lnTo>
                  <a:pt x="184505" y="92456"/>
                </a:lnTo>
                <a:lnTo>
                  <a:pt x="184414" y="75073"/>
                </a:lnTo>
                <a:lnTo>
                  <a:pt x="183965" y="65905"/>
                </a:lnTo>
                <a:lnTo>
                  <a:pt x="183617" y="60412"/>
                </a:lnTo>
                <a:lnTo>
                  <a:pt x="100313" y="60412"/>
                </a:lnTo>
                <a:lnTo>
                  <a:pt x="92214" y="58127"/>
                </a:lnTo>
                <a:lnTo>
                  <a:pt x="85725" y="55194"/>
                </a:lnTo>
                <a:lnTo>
                  <a:pt x="78359" y="54203"/>
                </a:lnTo>
                <a:lnTo>
                  <a:pt x="15786" y="37719"/>
                </a:lnTo>
                <a:close/>
              </a:path>
              <a:path w="266064" h="272415" extrusionOk="0">
                <a:moveTo>
                  <a:pt x="180098" y="0"/>
                </a:moveTo>
                <a:lnTo>
                  <a:pt x="149610" y="26068"/>
                </a:lnTo>
                <a:lnTo>
                  <a:pt x="134926" y="38763"/>
                </a:lnTo>
                <a:lnTo>
                  <a:pt x="120561" y="51536"/>
                </a:lnTo>
                <a:lnTo>
                  <a:pt x="114112" y="56609"/>
                </a:lnTo>
                <a:lnTo>
                  <a:pt x="107488" y="59737"/>
                </a:lnTo>
                <a:lnTo>
                  <a:pt x="100313" y="60412"/>
                </a:lnTo>
                <a:lnTo>
                  <a:pt x="183617" y="60412"/>
                </a:lnTo>
                <a:lnTo>
                  <a:pt x="182803" y="47561"/>
                </a:lnTo>
                <a:lnTo>
                  <a:pt x="18009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2855650" y="5641611"/>
            <a:ext cx="445134" cy="439420"/>
          </a:xfrm>
          <a:custGeom>
            <a:avLst/>
            <a:gdLst/>
            <a:ahLst/>
            <a:cxnLst/>
            <a:rect l="l" t="t" r="r" b="b"/>
            <a:pathLst>
              <a:path w="445135" h="439420" extrusionOk="0">
                <a:moveTo>
                  <a:pt x="113093" y="0"/>
                </a:moveTo>
                <a:lnTo>
                  <a:pt x="115195" y="34658"/>
                </a:lnTo>
                <a:lnTo>
                  <a:pt x="117035" y="65628"/>
                </a:lnTo>
                <a:lnTo>
                  <a:pt x="119117" y="97378"/>
                </a:lnTo>
                <a:lnTo>
                  <a:pt x="121615" y="128790"/>
                </a:lnTo>
                <a:lnTo>
                  <a:pt x="121878" y="142230"/>
                </a:lnTo>
                <a:lnTo>
                  <a:pt x="119426" y="153981"/>
                </a:lnTo>
                <a:lnTo>
                  <a:pt x="113223" y="164027"/>
                </a:lnTo>
                <a:lnTo>
                  <a:pt x="102234" y="172351"/>
                </a:lnTo>
                <a:lnTo>
                  <a:pt x="94815" y="177044"/>
                </a:lnTo>
                <a:lnTo>
                  <a:pt x="87799" y="182479"/>
                </a:lnTo>
                <a:lnTo>
                  <a:pt x="80962" y="188239"/>
                </a:lnTo>
                <a:lnTo>
                  <a:pt x="74079" y="193903"/>
                </a:lnTo>
                <a:lnTo>
                  <a:pt x="0" y="252107"/>
                </a:lnTo>
                <a:lnTo>
                  <a:pt x="7404" y="254469"/>
                </a:lnTo>
                <a:lnTo>
                  <a:pt x="12090" y="256209"/>
                </a:lnTo>
                <a:lnTo>
                  <a:pt x="106393" y="280836"/>
                </a:lnTo>
                <a:lnTo>
                  <a:pt x="136347" y="288112"/>
                </a:lnTo>
                <a:lnTo>
                  <a:pt x="143665" y="290632"/>
                </a:lnTo>
                <a:lnTo>
                  <a:pt x="149088" y="294374"/>
                </a:lnTo>
                <a:lnTo>
                  <a:pt x="153077" y="299529"/>
                </a:lnTo>
                <a:lnTo>
                  <a:pt x="156095" y="306285"/>
                </a:lnTo>
                <a:lnTo>
                  <a:pt x="167711" y="338880"/>
                </a:lnTo>
                <a:lnTo>
                  <a:pt x="179582" y="371659"/>
                </a:lnTo>
                <a:lnTo>
                  <a:pt x="204088" y="438861"/>
                </a:lnTo>
                <a:lnTo>
                  <a:pt x="208508" y="432295"/>
                </a:lnTo>
                <a:lnTo>
                  <a:pt x="211670" y="427812"/>
                </a:lnTo>
                <a:lnTo>
                  <a:pt x="247927" y="371220"/>
                </a:lnTo>
                <a:lnTo>
                  <a:pt x="264475" y="345168"/>
                </a:lnTo>
                <a:lnTo>
                  <a:pt x="280809" y="318985"/>
                </a:lnTo>
                <a:lnTo>
                  <a:pt x="286359" y="309994"/>
                </a:lnTo>
                <a:lnTo>
                  <a:pt x="292506" y="306958"/>
                </a:lnTo>
                <a:lnTo>
                  <a:pt x="444855" y="301383"/>
                </a:lnTo>
                <a:lnTo>
                  <a:pt x="427145" y="279301"/>
                </a:lnTo>
                <a:lnTo>
                  <a:pt x="410195" y="257879"/>
                </a:lnTo>
                <a:lnTo>
                  <a:pt x="393243" y="237400"/>
                </a:lnTo>
                <a:lnTo>
                  <a:pt x="375526" y="218147"/>
                </a:lnTo>
                <a:lnTo>
                  <a:pt x="360308" y="199323"/>
                </a:lnTo>
                <a:lnTo>
                  <a:pt x="352142" y="179887"/>
                </a:lnTo>
                <a:lnTo>
                  <a:pt x="351276" y="158820"/>
                </a:lnTo>
                <a:lnTo>
                  <a:pt x="357962" y="135102"/>
                </a:lnTo>
                <a:lnTo>
                  <a:pt x="366911" y="110370"/>
                </a:lnTo>
                <a:lnTo>
                  <a:pt x="374391" y="84367"/>
                </a:lnTo>
                <a:lnTo>
                  <a:pt x="243125" y="84367"/>
                </a:lnTo>
                <a:lnTo>
                  <a:pt x="235442" y="82221"/>
                </a:lnTo>
                <a:lnTo>
                  <a:pt x="227634" y="77431"/>
                </a:lnTo>
                <a:lnTo>
                  <a:pt x="215512" y="68557"/>
                </a:lnTo>
                <a:lnTo>
                  <a:pt x="203084" y="60082"/>
                </a:lnTo>
                <a:lnTo>
                  <a:pt x="177952" y="43484"/>
                </a:lnTo>
                <a:lnTo>
                  <a:pt x="113093" y="0"/>
                </a:lnTo>
                <a:close/>
              </a:path>
              <a:path w="445135" h="439420" extrusionOk="0">
                <a:moveTo>
                  <a:pt x="388251" y="31521"/>
                </a:moveTo>
                <a:lnTo>
                  <a:pt x="381520" y="33604"/>
                </a:lnTo>
                <a:lnTo>
                  <a:pt x="377202" y="34658"/>
                </a:lnTo>
                <a:lnTo>
                  <a:pt x="316352" y="58410"/>
                </a:lnTo>
                <a:lnTo>
                  <a:pt x="288084" y="69639"/>
                </a:lnTo>
                <a:lnTo>
                  <a:pt x="259930" y="81216"/>
                </a:lnTo>
                <a:lnTo>
                  <a:pt x="251137" y="83991"/>
                </a:lnTo>
                <a:lnTo>
                  <a:pt x="243125" y="84367"/>
                </a:lnTo>
                <a:lnTo>
                  <a:pt x="374391" y="84367"/>
                </a:lnTo>
                <a:lnTo>
                  <a:pt x="381083" y="58400"/>
                </a:lnTo>
                <a:lnTo>
                  <a:pt x="388251" y="31521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4174652" y="4933215"/>
            <a:ext cx="266065" cy="272415"/>
          </a:xfrm>
          <a:custGeom>
            <a:avLst/>
            <a:gdLst/>
            <a:ahLst/>
            <a:cxnLst/>
            <a:rect l="l" t="t" r="r" b="b"/>
            <a:pathLst>
              <a:path w="266064" h="272414" extrusionOk="0">
                <a:moveTo>
                  <a:pt x="172881" y="198399"/>
                </a:moveTo>
                <a:lnTo>
                  <a:pt x="92989" y="198399"/>
                </a:lnTo>
                <a:lnTo>
                  <a:pt x="96735" y="200266"/>
                </a:lnTo>
                <a:lnTo>
                  <a:pt x="100894" y="205511"/>
                </a:lnTo>
                <a:lnTo>
                  <a:pt x="113963" y="221766"/>
                </a:lnTo>
                <a:lnTo>
                  <a:pt x="155498" y="272364"/>
                </a:lnTo>
                <a:lnTo>
                  <a:pt x="159731" y="255615"/>
                </a:lnTo>
                <a:lnTo>
                  <a:pt x="163922" y="239480"/>
                </a:lnTo>
                <a:lnTo>
                  <a:pt x="167650" y="223693"/>
                </a:lnTo>
                <a:lnTo>
                  <a:pt x="170497" y="207987"/>
                </a:lnTo>
                <a:lnTo>
                  <a:pt x="172881" y="198399"/>
                </a:lnTo>
                <a:close/>
              </a:path>
              <a:path w="266064" h="272414" extrusionOk="0">
                <a:moveTo>
                  <a:pt x="15786" y="37718"/>
                </a:moveTo>
                <a:lnTo>
                  <a:pt x="17360" y="42202"/>
                </a:lnTo>
                <a:lnTo>
                  <a:pt x="18237" y="45123"/>
                </a:lnTo>
                <a:lnTo>
                  <a:pt x="33691" y="82726"/>
                </a:lnTo>
                <a:lnTo>
                  <a:pt x="40954" y="100078"/>
                </a:lnTo>
                <a:lnTo>
                  <a:pt x="48437" y="117335"/>
                </a:lnTo>
                <a:lnTo>
                  <a:pt x="51282" y="123761"/>
                </a:lnTo>
                <a:lnTo>
                  <a:pt x="50482" y="128155"/>
                </a:lnTo>
                <a:lnTo>
                  <a:pt x="35270" y="151274"/>
                </a:lnTo>
                <a:lnTo>
                  <a:pt x="0" y="205778"/>
                </a:lnTo>
                <a:lnTo>
                  <a:pt x="4813" y="205511"/>
                </a:lnTo>
                <a:lnTo>
                  <a:pt x="8166" y="205397"/>
                </a:lnTo>
                <a:lnTo>
                  <a:pt x="67809" y="200690"/>
                </a:lnTo>
                <a:lnTo>
                  <a:pt x="92989" y="198399"/>
                </a:lnTo>
                <a:lnTo>
                  <a:pt x="172881" y="198399"/>
                </a:lnTo>
                <a:lnTo>
                  <a:pt x="204457" y="168884"/>
                </a:lnTo>
                <a:lnTo>
                  <a:pt x="219781" y="164140"/>
                </a:lnTo>
                <a:lnTo>
                  <a:pt x="234962" y="158303"/>
                </a:lnTo>
                <a:lnTo>
                  <a:pt x="266001" y="145503"/>
                </a:lnTo>
                <a:lnTo>
                  <a:pt x="262521" y="143001"/>
                </a:lnTo>
                <a:lnTo>
                  <a:pt x="260413" y="141287"/>
                </a:lnTo>
                <a:lnTo>
                  <a:pt x="210596" y="110788"/>
                </a:lnTo>
                <a:lnTo>
                  <a:pt x="194602" y="101345"/>
                </a:lnTo>
                <a:lnTo>
                  <a:pt x="187477" y="97218"/>
                </a:lnTo>
                <a:lnTo>
                  <a:pt x="184505" y="92455"/>
                </a:lnTo>
                <a:lnTo>
                  <a:pt x="184420" y="75073"/>
                </a:lnTo>
                <a:lnTo>
                  <a:pt x="183967" y="65905"/>
                </a:lnTo>
                <a:lnTo>
                  <a:pt x="183619" y="60412"/>
                </a:lnTo>
                <a:lnTo>
                  <a:pt x="100313" y="60412"/>
                </a:lnTo>
                <a:lnTo>
                  <a:pt x="92214" y="58127"/>
                </a:lnTo>
                <a:lnTo>
                  <a:pt x="85724" y="55194"/>
                </a:lnTo>
                <a:lnTo>
                  <a:pt x="78358" y="54203"/>
                </a:lnTo>
                <a:lnTo>
                  <a:pt x="15786" y="37718"/>
                </a:lnTo>
                <a:close/>
              </a:path>
              <a:path w="266064" h="272414" extrusionOk="0">
                <a:moveTo>
                  <a:pt x="180098" y="0"/>
                </a:moveTo>
                <a:lnTo>
                  <a:pt x="134926" y="38761"/>
                </a:lnTo>
                <a:lnTo>
                  <a:pt x="120561" y="51536"/>
                </a:lnTo>
                <a:lnTo>
                  <a:pt x="114112" y="56609"/>
                </a:lnTo>
                <a:lnTo>
                  <a:pt x="107488" y="59737"/>
                </a:lnTo>
                <a:lnTo>
                  <a:pt x="100313" y="60412"/>
                </a:lnTo>
                <a:lnTo>
                  <a:pt x="183619" y="60412"/>
                </a:lnTo>
                <a:lnTo>
                  <a:pt x="182803" y="47561"/>
                </a:lnTo>
                <a:lnTo>
                  <a:pt x="18009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7810" y="2931747"/>
            <a:ext cx="445134" cy="439420"/>
          </a:xfrm>
          <a:custGeom>
            <a:avLst/>
            <a:gdLst/>
            <a:ahLst/>
            <a:cxnLst/>
            <a:rect l="l" t="t" r="r" b="b"/>
            <a:pathLst>
              <a:path w="445134" h="439420" extrusionOk="0">
                <a:moveTo>
                  <a:pt x="113093" y="0"/>
                </a:moveTo>
                <a:lnTo>
                  <a:pt x="115195" y="34658"/>
                </a:lnTo>
                <a:lnTo>
                  <a:pt x="117035" y="65628"/>
                </a:lnTo>
                <a:lnTo>
                  <a:pt x="119117" y="97378"/>
                </a:lnTo>
                <a:lnTo>
                  <a:pt x="121615" y="128790"/>
                </a:lnTo>
                <a:lnTo>
                  <a:pt x="121878" y="142235"/>
                </a:lnTo>
                <a:lnTo>
                  <a:pt x="119426" y="153985"/>
                </a:lnTo>
                <a:lnTo>
                  <a:pt x="113223" y="164029"/>
                </a:lnTo>
                <a:lnTo>
                  <a:pt x="102234" y="172351"/>
                </a:lnTo>
                <a:lnTo>
                  <a:pt x="94815" y="177042"/>
                </a:lnTo>
                <a:lnTo>
                  <a:pt x="87799" y="182475"/>
                </a:lnTo>
                <a:lnTo>
                  <a:pt x="80962" y="188234"/>
                </a:lnTo>
                <a:lnTo>
                  <a:pt x="74079" y="193903"/>
                </a:lnTo>
                <a:lnTo>
                  <a:pt x="0" y="252107"/>
                </a:lnTo>
                <a:lnTo>
                  <a:pt x="7404" y="254469"/>
                </a:lnTo>
                <a:lnTo>
                  <a:pt x="12090" y="256209"/>
                </a:lnTo>
                <a:lnTo>
                  <a:pt x="106395" y="280836"/>
                </a:lnTo>
                <a:lnTo>
                  <a:pt x="136347" y="288112"/>
                </a:lnTo>
                <a:lnTo>
                  <a:pt x="143665" y="290632"/>
                </a:lnTo>
                <a:lnTo>
                  <a:pt x="149088" y="294374"/>
                </a:lnTo>
                <a:lnTo>
                  <a:pt x="153077" y="299529"/>
                </a:lnTo>
                <a:lnTo>
                  <a:pt x="156095" y="306285"/>
                </a:lnTo>
                <a:lnTo>
                  <a:pt x="167711" y="338880"/>
                </a:lnTo>
                <a:lnTo>
                  <a:pt x="179582" y="371657"/>
                </a:lnTo>
                <a:lnTo>
                  <a:pt x="204089" y="438848"/>
                </a:lnTo>
                <a:lnTo>
                  <a:pt x="208508" y="432295"/>
                </a:lnTo>
                <a:lnTo>
                  <a:pt x="211670" y="427812"/>
                </a:lnTo>
                <a:lnTo>
                  <a:pt x="247927" y="371221"/>
                </a:lnTo>
                <a:lnTo>
                  <a:pt x="264475" y="345168"/>
                </a:lnTo>
                <a:lnTo>
                  <a:pt x="280809" y="318985"/>
                </a:lnTo>
                <a:lnTo>
                  <a:pt x="286359" y="309994"/>
                </a:lnTo>
                <a:lnTo>
                  <a:pt x="292506" y="306959"/>
                </a:lnTo>
                <a:lnTo>
                  <a:pt x="444855" y="301383"/>
                </a:lnTo>
                <a:lnTo>
                  <a:pt x="427145" y="279301"/>
                </a:lnTo>
                <a:lnTo>
                  <a:pt x="410195" y="257879"/>
                </a:lnTo>
                <a:lnTo>
                  <a:pt x="393243" y="237400"/>
                </a:lnTo>
                <a:lnTo>
                  <a:pt x="375526" y="218147"/>
                </a:lnTo>
                <a:lnTo>
                  <a:pt x="360308" y="199323"/>
                </a:lnTo>
                <a:lnTo>
                  <a:pt x="352142" y="179887"/>
                </a:lnTo>
                <a:lnTo>
                  <a:pt x="351276" y="158820"/>
                </a:lnTo>
                <a:lnTo>
                  <a:pt x="357962" y="135102"/>
                </a:lnTo>
                <a:lnTo>
                  <a:pt x="366911" y="110370"/>
                </a:lnTo>
                <a:lnTo>
                  <a:pt x="374391" y="84367"/>
                </a:lnTo>
                <a:lnTo>
                  <a:pt x="243125" y="84367"/>
                </a:lnTo>
                <a:lnTo>
                  <a:pt x="235442" y="82221"/>
                </a:lnTo>
                <a:lnTo>
                  <a:pt x="227634" y="77431"/>
                </a:lnTo>
                <a:lnTo>
                  <a:pt x="215510" y="68557"/>
                </a:lnTo>
                <a:lnTo>
                  <a:pt x="203079" y="60082"/>
                </a:lnTo>
                <a:lnTo>
                  <a:pt x="177952" y="43484"/>
                </a:lnTo>
                <a:lnTo>
                  <a:pt x="113093" y="0"/>
                </a:lnTo>
                <a:close/>
              </a:path>
              <a:path w="445134" h="439420" extrusionOk="0">
                <a:moveTo>
                  <a:pt x="388251" y="31521"/>
                </a:moveTo>
                <a:lnTo>
                  <a:pt x="381520" y="33604"/>
                </a:lnTo>
                <a:lnTo>
                  <a:pt x="377202" y="34658"/>
                </a:lnTo>
                <a:lnTo>
                  <a:pt x="316347" y="58410"/>
                </a:lnTo>
                <a:lnTo>
                  <a:pt x="288079" y="69639"/>
                </a:lnTo>
                <a:lnTo>
                  <a:pt x="259930" y="81216"/>
                </a:lnTo>
                <a:lnTo>
                  <a:pt x="251137" y="83991"/>
                </a:lnTo>
                <a:lnTo>
                  <a:pt x="243125" y="84367"/>
                </a:lnTo>
                <a:lnTo>
                  <a:pt x="374391" y="84367"/>
                </a:lnTo>
                <a:lnTo>
                  <a:pt x="381083" y="58400"/>
                </a:lnTo>
                <a:lnTo>
                  <a:pt x="388251" y="31521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1904471" y="63403"/>
            <a:ext cx="266065" cy="272415"/>
          </a:xfrm>
          <a:custGeom>
            <a:avLst/>
            <a:gdLst/>
            <a:ahLst/>
            <a:cxnLst/>
            <a:rect l="l" t="t" r="r" b="b"/>
            <a:pathLst>
              <a:path w="266064" h="272415" extrusionOk="0">
                <a:moveTo>
                  <a:pt x="172881" y="198399"/>
                </a:moveTo>
                <a:lnTo>
                  <a:pt x="92989" y="198399"/>
                </a:lnTo>
                <a:lnTo>
                  <a:pt x="96723" y="200266"/>
                </a:lnTo>
                <a:lnTo>
                  <a:pt x="100894" y="205511"/>
                </a:lnTo>
                <a:lnTo>
                  <a:pt x="113963" y="221766"/>
                </a:lnTo>
                <a:lnTo>
                  <a:pt x="155498" y="272364"/>
                </a:lnTo>
                <a:lnTo>
                  <a:pt x="159731" y="255615"/>
                </a:lnTo>
                <a:lnTo>
                  <a:pt x="163922" y="239480"/>
                </a:lnTo>
                <a:lnTo>
                  <a:pt x="167650" y="223693"/>
                </a:lnTo>
                <a:lnTo>
                  <a:pt x="170497" y="207987"/>
                </a:lnTo>
                <a:lnTo>
                  <a:pt x="172881" y="198399"/>
                </a:lnTo>
                <a:close/>
              </a:path>
              <a:path w="266064" h="272415" extrusionOk="0">
                <a:moveTo>
                  <a:pt x="15786" y="37719"/>
                </a:moveTo>
                <a:lnTo>
                  <a:pt x="17360" y="42202"/>
                </a:lnTo>
                <a:lnTo>
                  <a:pt x="18237" y="45123"/>
                </a:lnTo>
                <a:lnTo>
                  <a:pt x="33689" y="82726"/>
                </a:lnTo>
                <a:lnTo>
                  <a:pt x="40949" y="100078"/>
                </a:lnTo>
                <a:lnTo>
                  <a:pt x="48425" y="117335"/>
                </a:lnTo>
                <a:lnTo>
                  <a:pt x="51282" y="123761"/>
                </a:lnTo>
                <a:lnTo>
                  <a:pt x="50482" y="128155"/>
                </a:lnTo>
                <a:lnTo>
                  <a:pt x="35270" y="151274"/>
                </a:lnTo>
                <a:lnTo>
                  <a:pt x="0" y="205778"/>
                </a:lnTo>
                <a:lnTo>
                  <a:pt x="4813" y="205511"/>
                </a:lnTo>
                <a:lnTo>
                  <a:pt x="8166" y="205397"/>
                </a:lnTo>
                <a:lnTo>
                  <a:pt x="67809" y="200690"/>
                </a:lnTo>
                <a:lnTo>
                  <a:pt x="92989" y="198399"/>
                </a:lnTo>
                <a:lnTo>
                  <a:pt x="172881" y="198399"/>
                </a:lnTo>
                <a:lnTo>
                  <a:pt x="204457" y="168884"/>
                </a:lnTo>
                <a:lnTo>
                  <a:pt x="219781" y="164140"/>
                </a:lnTo>
                <a:lnTo>
                  <a:pt x="234962" y="158303"/>
                </a:lnTo>
                <a:lnTo>
                  <a:pt x="266001" y="145503"/>
                </a:lnTo>
                <a:lnTo>
                  <a:pt x="262521" y="143002"/>
                </a:lnTo>
                <a:lnTo>
                  <a:pt x="260413" y="141287"/>
                </a:lnTo>
                <a:lnTo>
                  <a:pt x="210596" y="110788"/>
                </a:lnTo>
                <a:lnTo>
                  <a:pt x="194602" y="101346"/>
                </a:lnTo>
                <a:lnTo>
                  <a:pt x="187477" y="97218"/>
                </a:lnTo>
                <a:lnTo>
                  <a:pt x="184505" y="92456"/>
                </a:lnTo>
                <a:lnTo>
                  <a:pt x="184420" y="75073"/>
                </a:lnTo>
                <a:lnTo>
                  <a:pt x="183967" y="65905"/>
                </a:lnTo>
                <a:lnTo>
                  <a:pt x="183619" y="60418"/>
                </a:lnTo>
                <a:lnTo>
                  <a:pt x="100313" y="60418"/>
                </a:lnTo>
                <a:lnTo>
                  <a:pt x="92214" y="58140"/>
                </a:lnTo>
                <a:lnTo>
                  <a:pt x="85725" y="55194"/>
                </a:lnTo>
                <a:lnTo>
                  <a:pt x="78359" y="54203"/>
                </a:lnTo>
                <a:lnTo>
                  <a:pt x="15786" y="37719"/>
                </a:lnTo>
                <a:close/>
              </a:path>
              <a:path w="266064" h="272415" extrusionOk="0">
                <a:moveTo>
                  <a:pt x="180098" y="0"/>
                </a:moveTo>
                <a:lnTo>
                  <a:pt x="149610" y="26068"/>
                </a:lnTo>
                <a:lnTo>
                  <a:pt x="134926" y="38763"/>
                </a:lnTo>
                <a:lnTo>
                  <a:pt x="120561" y="51536"/>
                </a:lnTo>
                <a:lnTo>
                  <a:pt x="114112" y="56610"/>
                </a:lnTo>
                <a:lnTo>
                  <a:pt x="107488" y="59739"/>
                </a:lnTo>
                <a:lnTo>
                  <a:pt x="100313" y="60418"/>
                </a:lnTo>
                <a:lnTo>
                  <a:pt x="183619" y="60418"/>
                </a:lnTo>
                <a:lnTo>
                  <a:pt x="182803" y="47561"/>
                </a:lnTo>
                <a:lnTo>
                  <a:pt x="18009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2512834" y="4655614"/>
            <a:ext cx="266065" cy="272415"/>
          </a:xfrm>
          <a:custGeom>
            <a:avLst/>
            <a:gdLst/>
            <a:ahLst/>
            <a:cxnLst/>
            <a:rect l="l" t="t" r="r" b="b"/>
            <a:pathLst>
              <a:path w="266064" h="272414" extrusionOk="0">
                <a:moveTo>
                  <a:pt x="172881" y="198399"/>
                </a:moveTo>
                <a:lnTo>
                  <a:pt x="92989" y="198399"/>
                </a:lnTo>
                <a:lnTo>
                  <a:pt x="96723" y="200266"/>
                </a:lnTo>
                <a:lnTo>
                  <a:pt x="100894" y="205511"/>
                </a:lnTo>
                <a:lnTo>
                  <a:pt x="113963" y="221766"/>
                </a:lnTo>
                <a:lnTo>
                  <a:pt x="155498" y="272364"/>
                </a:lnTo>
                <a:lnTo>
                  <a:pt x="159731" y="255615"/>
                </a:lnTo>
                <a:lnTo>
                  <a:pt x="163922" y="239480"/>
                </a:lnTo>
                <a:lnTo>
                  <a:pt x="167650" y="223693"/>
                </a:lnTo>
                <a:lnTo>
                  <a:pt x="170497" y="207987"/>
                </a:lnTo>
                <a:lnTo>
                  <a:pt x="172881" y="198399"/>
                </a:lnTo>
                <a:close/>
              </a:path>
              <a:path w="266064" h="272414" extrusionOk="0">
                <a:moveTo>
                  <a:pt x="15786" y="37718"/>
                </a:moveTo>
                <a:lnTo>
                  <a:pt x="17360" y="42202"/>
                </a:lnTo>
                <a:lnTo>
                  <a:pt x="18237" y="45123"/>
                </a:lnTo>
                <a:lnTo>
                  <a:pt x="33689" y="82726"/>
                </a:lnTo>
                <a:lnTo>
                  <a:pt x="40949" y="100078"/>
                </a:lnTo>
                <a:lnTo>
                  <a:pt x="48425" y="117335"/>
                </a:lnTo>
                <a:lnTo>
                  <a:pt x="51282" y="123761"/>
                </a:lnTo>
                <a:lnTo>
                  <a:pt x="50482" y="128155"/>
                </a:lnTo>
                <a:lnTo>
                  <a:pt x="35270" y="151274"/>
                </a:lnTo>
                <a:lnTo>
                  <a:pt x="0" y="205778"/>
                </a:lnTo>
                <a:lnTo>
                  <a:pt x="4813" y="205511"/>
                </a:lnTo>
                <a:lnTo>
                  <a:pt x="8166" y="205397"/>
                </a:lnTo>
                <a:lnTo>
                  <a:pt x="67809" y="200690"/>
                </a:lnTo>
                <a:lnTo>
                  <a:pt x="92989" y="198399"/>
                </a:lnTo>
                <a:lnTo>
                  <a:pt x="172881" y="198399"/>
                </a:lnTo>
                <a:lnTo>
                  <a:pt x="204457" y="168884"/>
                </a:lnTo>
                <a:lnTo>
                  <a:pt x="219781" y="164140"/>
                </a:lnTo>
                <a:lnTo>
                  <a:pt x="234962" y="158305"/>
                </a:lnTo>
                <a:lnTo>
                  <a:pt x="266001" y="145516"/>
                </a:lnTo>
                <a:lnTo>
                  <a:pt x="262521" y="143001"/>
                </a:lnTo>
                <a:lnTo>
                  <a:pt x="260413" y="141287"/>
                </a:lnTo>
                <a:lnTo>
                  <a:pt x="210596" y="110788"/>
                </a:lnTo>
                <a:lnTo>
                  <a:pt x="194602" y="101345"/>
                </a:lnTo>
                <a:lnTo>
                  <a:pt x="187477" y="97218"/>
                </a:lnTo>
                <a:lnTo>
                  <a:pt x="184505" y="92455"/>
                </a:lnTo>
                <a:lnTo>
                  <a:pt x="184414" y="75073"/>
                </a:lnTo>
                <a:lnTo>
                  <a:pt x="183965" y="65905"/>
                </a:lnTo>
                <a:lnTo>
                  <a:pt x="183618" y="60418"/>
                </a:lnTo>
                <a:lnTo>
                  <a:pt x="100313" y="60418"/>
                </a:lnTo>
                <a:lnTo>
                  <a:pt x="92214" y="58140"/>
                </a:lnTo>
                <a:lnTo>
                  <a:pt x="85725" y="55194"/>
                </a:lnTo>
                <a:lnTo>
                  <a:pt x="78359" y="54203"/>
                </a:lnTo>
                <a:lnTo>
                  <a:pt x="15786" y="37718"/>
                </a:lnTo>
                <a:close/>
              </a:path>
              <a:path w="266064" h="272414" extrusionOk="0">
                <a:moveTo>
                  <a:pt x="180098" y="0"/>
                </a:moveTo>
                <a:lnTo>
                  <a:pt x="149610" y="26068"/>
                </a:lnTo>
                <a:lnTo>
                  <a:pt x="134926" y="38763"/>
                </a:lnTo>
                <a:lnTo>
                  <a:pt x="120561" y="51536"/>
                </a:lnTo>
                <a:lnTo>
                  <a:pt x="114112" y="56610"/>
                </a:lnTo>
                <a:lnTo>
                  <a:pt x="107488" y="59739"/>
                </a:lnTo>
                <a:lnTo>
                  <a:pt x="100313" y="60418"/>
                </a:lnTo>
                <a:lnTo>
                  <a:pt x="183618" y="60418"/>
                </a:lnTo>
                <a:lnTo>
                  <a:pt x="182803" y="47561"/>
                </a:lnTo>
                <a:lnTo>
                  <a:pt x="18009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4141269" y="1167645"/>
            <a:ext cx="431165" cy="439420"/>
          </a:xfrm>
          <a:custGeom>
            <a:avLst/>
            <a:gdLst/>
            <a:ahLst/>
            <a:cxnLst/>
            <a:rect l="l" t="t" r="r" b="b"/>
            <a:pathLst>
              <a:path w="431164" h="439419" extrusionOk="0">
                <a:moveTo>
                  <a:pt x="113093" y="0"/>
                </a:moveTo>
                <a:lnTo>
                  <a:pt x="115195" y="34658"/>
                </a:lnTo>
                <a:lnTo>
                  <a:pt x="117035" y="65628"/>
                </a:lnTo>
                <a:lnTo>
                  <a:pt x="119117" y="97378"/>
                </a:lnTo>
                <a:lnTo>
                  <a:pt x="121615" y="128790"/>
                </a:lnTo>
                <a:lnTo>
                  <a:pt x="121878" y="142235"/>
                </a:lnTo>
                <a:lnTo>
                  <a:pt x="119426" y="153985"/>
                </a:lnTo>
                <a:lnTo>
                  <a:pt x="113223" y="164029"/>
                </a:lnTo>
                <a:lnTo>
                  <a:pt x="102235" y="172351"/>
                </a:lnTo>
                <a:lnTo>
                  <a:pt x="94815" y="177042"/>
                </a:lnTo>
                <a:lnTo>
                  <a:pt x="87799" y="182475"/>
                </a:lnTo>
                <a:lnTo>
                  <a:pt x="80962" y="188234"/>
                </a:lnTo>
                <a:lnTo>
                  <a:pt x="74079" y="193903"/>
                </a:lnTo>
                <a:lnTo>
                  <a:pt x="0" y="252107"/>
                </a:lnTo>
                <a:lnTo>
                  <a:pt x="7404" y="254469"/>
                </a:lnTo>
                <a:lnTo>
                  <a:pt x="12090" y="256209"/>
                </a:lnTo>
                <a:lnTo>
                  <a:pt x="106395" y="280836"/>
                </a:lnTo>
                <a:lnTo>
                  <a:pt x="136347" y="288112"/>
                </a:lnTo>
                <a:lnTo>
                  <a:pt x="143665" y="290632"/>
                </a:lnTo>
                <a:lnTo>
                  <a:pt x="149088" y="294374"/>
                </a:lnTo>
                <a:lnTo>
                  <a:pt x="153077" y="299529"/>
                </a:lnTo>
                <a:lnTo>
                  <a:pt x="156095" y="306285"/>
                </a:lnTo>
                <a:lnTo>
                  <a:pt x="167711" y="338880"/>
                </a:lnTo>
                <a:lnTo>
                  <a:pt x="179582" y="371659"/>
                </a:lnTo>
                <a:lnTo>
                  <a:pt x="204089" y="438861"/>
                </a:lnTo>
                <a:lnTo>
                  <a:pt x="208508" y="432295"/>
                </a:lnTo>
                <a:lnTo>
                  <a:pt x="211670" y="427812"/>
                </a:lnTo>
                <a:lnTo>
                  <a:pt x="247927" y="371220"/>
                </a:lnTo>
                <a:lnTo>
                  <a:pt x="264475" y="345168"/>
                </a:lnTo>
                <a:lnTo>
                  <a:pt x="280809" y="318985"/>
                </a:lnTo>
                <a:lnTo>
                  <a:pt x="286359" y="309994"/>
                </a:lnTo>
                <a:lnTo>
                  <a:pt x="292506" y="306946"/>
                </a:lnTo>
                <a:lnTo>
                  <a:pt x="430730" y="301963"/>
                </a:lnTo>
                <a:lnTo>
                  <a:pt x="430730" y="283772"/>
                </a:lnTo>
                <a:lnTo>
                  <a:pt x="427145" y="279301"/>
                </a:lnTo>
                <a:lnTo>
                  <a:pt x="410195" y="257879"/>
                </a:lnTo>
                <a:lnTo>
                  <a:pt x="393243" y="237400"/>
                </a:lnTo>
                <a:lnTo>
                  <a:pt x="375526" y="218147"/>
                </a:lnTo>
                <a:lnTo>
                  <a:pt x="360308" y="199323"/>
                </a:lnTo>
                <a:lnTo>
                  <a:pt x="352142" y="179887"/>
                </a:lnTo>
                <a:lnTo>
                  <a:pt x="351276" y="158820"/>
                </a:lnTo>
                <a:lnTo>
                  <a:pt x="357962" y="135102"/>
                </a:lnTo>
                <a:lnTo>
                  <a:pt x="366909" y="110370"/>
                </a:lnTo>
                <a:lnTo>
                  <a:pt x="374385" y="84367"/>
                </a:lnTo>
                <a:lnTo>
                  <a:pt x="243125" y="84367"/>
                </a:lnTo>
                <a:lnTo>
                  <a:pt x="235442" y="82221"/>
                </a:lnTo>
                <a:lnTo>
                  <a:pt x="227634" y="77431"/>
                </a:lnTo>
                <a:lnTo>
                  <a:pt x="215510" y="68557"/>
                </a:lnTo>
                <a:lnTo>
                  <a:pt x="203079" y="60082"/>
                </a:lnTo>
                <a:lnTo>
                  <a:pt x="177952" y="43484"/>
                </a:lnTo>
                <a:lnTo>
                  <a:pt x="113093" y="0"/>
                </a:lnTo>
                <a:close/>
              </a:path>
              <a:path w="431164" h="439419" extrusionOk="0">
                <a:moveTo>
                  <a:pt x="388239" y="31521"/>
                </a:moveTo>
                <a:lnTo>
                  <a:pt x="381520" y="33604"/>
                </a:lnTo>
                <a:lnTo>
                  <a:pt x="377202" y="34658"/>
                </a:lnTo>
                <a:lnTo>
                  <a:pt x="316347" y="58410"/>
                </a:lnTo>
                <a:lnTo>
                  <a:pt x="288079" y="69639"/>
                </a:lnTo>
                <a:lnTo>
                  <a:pt x="259930" y="81216"/>
                </a:lnTo>
                <a:lnTo>
                  <a:pt x="251137" y="83991"/>
                </a:lnTo>
                <a:lnTo>
                  <a:pt x="243125" y="84367"/>
                </a:lnTo>
                <a:lnTo>
                  <a:pt x="374385" y="84367"/>
                </a:lnTo>
                <a:lnTo>
                  <a:pt x="381073" y="58400"/>
                </a:lnTo>
                <a:lnTo>
                  <a:pt x="388239" y="31521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3580034" y="6175626"/>
            <a:ext cx="266065" cy="225425"/>
          </a:xfrm>
          <a:custGeom>
            <a:avLst/>
            <a:gdLst/>
            <a:ahLst/>
            <a:cxnLst/>
            <a:rect l="l" t="t" r="r" b="b"/>
            <a:pathLst>
              <a:path w="266064" h="225425" extrusionOk="0">
                <a:moveTo>
                  <a:pt x="172884" y="198386"/>
                </a:moveTo>
                <a:lnTo>
                  <a:pt x="92989" y="198386"/>
                </a:lnTo>
                <a:lnTo>
                  <a:pt x="96723" y="200266"/>
                </a:lnTo>
                <a:lnTo>
                  <a:pt x="100894" y="205511"/>
                </a:lnTo>
                <a:lnTo>
                  <a:pt x="113963" y="221766"/>
                </a:lnTo>
                <a:lnTo>
                  <a:pt x="116745" y="225173"/>
                </a:lnTo>
                <a:lnTo>
                  <a:pt x="167300" y="225173"/>
                </a:lnTo>
                <a:lnTo>
                  <a:pt x="167650" y="223693"/>
                </a:lnTo>
                <a:lnTo>
                  <a:pt x="170497" y="207987"/>
                </a:lnTo>
                <a:lnTo>
                  <a:pt x="172884" y="198386"/>
                </a:lnTo>
                <a:close/>
              </a:path>
              <a:path w="266064" h="225425" extrusionOk="0">
                <a:moveTo>
                  <a:pt x="15786" y="37719"/>
                </a:moveTo>
                <a:lnTo>
                  <a:pt x="17360" y="42202"/>
                </a:lnTo>
                <a:lnTo>
                  <a:pt x="18237" y="45123"/>
                </a:lnTo>
                <a:lnTo>
                  <a:pt x="33689" y="82726"/>
                </a:lnTo>
                <a:lnTo>
                  <a:pt x="40949" y="100078"/>
                </a:lnTo>
                <a:lnTo>
                  <a:pt x="48425" y="117335"/>
                </a:lnTo>
                <a:lnTo>
                  <a:pt x="51282" y="123761"/>
                </a:lnTo>
                <a:lnTo>
                  <a:pt x="50482" y="128155"/>
                </a:lnTo>
                <a:lnTo>
                  <a:pt x="35270" y="151274"/>
                </a:lnTo>
                <a:lnTo>
                  <a:pt x="0" y="205778"/>
                </a:lnTo>
                <a:lnTo>
                  <a:pt x="4813" y="205511"/>
                </a:lnTo>
                <a:lnTo>
                  <a:pt x="8166" y="205397"/>
                </a:lnTo>
                <a:lnTo>
                  <a:pt x="67809" y="200690"/>
                </a:lnTo>
                <a:lnTo>
                  <a:pt x="92989" y="198386"/>
                </a:lnTo>
                <a:lnTo>
                  <a:pt x="172884" y="198386"/>
                </a:lnTo>
                <a:lnTo>
                  <a:pt x="204457" y="168884"/>
                </a:lnTo>
                <a:lnTo>
                  <a:pt x="219781" y="164140"/>
                </a:lnTo>
                <a:lnTo>
                  <a:pt x="234962" y="158303"/>
                </a:lnTo>
                <a:lnTo>
                  <a:pt x="266001" y="145503"/>
                </a:lnTo>
                <a:lnTo>
                  <a:pt x="262521" y="143002"/>
                </a:lnTo>
                <a:lnTo>
                  <a:pt x="260413" y="141287"/>
                </a:lnTo>
                <a:lnTo>
                  <a:pt x="210596" y="110788"/>
                </a:lnTo>
                <a:lnTo>
                  <a:pt x="194602" y="101346"/>
                </a:lnTo>
                <a:lnTo>
                  <a:pt x="187477" y="97218"/>
                </a:lnTo>
                <a:lnTo>
                  <a:pt x="184505" y="92456"/>
                </a:lnTo>
                <a:lnTo>
                  <a:pt x="184414" y="75073"/>
                </a:lnTo>
                <a:lnTo>
                  <a:pt x="183965" y="65905"/>
                </a:lnTo>
                <a:lnTo>
                  <a:pt x="183617" y="60412"/>
                </a:lnTo>
                <a:lnTo>
                  <a:pt x="100313" y="60412"/>
                </a:lnTo>
                <a:lnTo>
                  <a:pt x="92214" y="58127"/>
                </a:lnTo>
                <a:lnTo>
                  <a:pt x="85724" y="55194"/>
                </a:lnTo>
                <a:lnTo>
                  <a:pt x="78358" y="54203"/>
                </a:lnTo>
                <a:lnTo>
                  <a:pt x="15786" y="37719"/>
                </a:lnTo>
                <a:close/>
              </a:path>
              <a:path w="266064" h="225425" extrusionOk="0">
                <a:moveTo>
                  <a:pt x="180098" y="0"/>
                </a:moveTo>
                <a:lnTo>
                  <a:pt x="134926" y="38761"/>
                </a:lnTo>
                <a:lnTo>
                  <a:pt x="120561" y="51536"/>
                </a:lnTo>
                <a:lnTo>
                  <a:pt x="114112" y="56609"/>
                </a:lnTo>
                <a:lnTo>
                  <a:pt x="107488" y="59737"/>
                </a:lnTo>
                <a:lnTo>
                  <a:pt x="100313" y="60412"/>
                </a:lnTo>
                <a:lnTo>
                  <a:pt x="183617" y="60412"/>
                </a:lnTo>
                <a:lnTo>
                  <a:pt x="182803" y="47561"/>
                </a:lnTo>
                <a:lnTo>
                  <a:pt x="18009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0" y="0"/>
            <a:ext cx="652780" cy="281940"/>
          </a:xfrm>
          <a:custGeom>
            <a:avLst/>
            <a:gdLst/>
            <a:ahLst/>
            <a:cxnLst/>
            <a:rect l="l" t="t" r="r" b="b"/>
            <a:pathLst>
              <a:path w="652780" h="281940" extrusionOk="0">
                <a:moveTo>
                  <a:pt x="652616" y="0"/>
                </a:moveTo>
                <a:lnTo>
                  <a:pt x="615352" y="0"/>
                </a:lnTo>
                <a:lnTo>
                  <a:pt x="584891" y="27022"/>
                </a:lnTo>
                <a:lnTo>
                  <a:pt x="536141" y="62943"/>
                </a:lnTo>
                <a:lnTo>
                  <a:pt x="484165" y="95280"/>
                </a:lnTo>
                <a:lnTo>
                  <a:pt x="429753" y="124215"/>
                </a:lnTo>
                <a:lnTo>
                  <a:pt x="373694" y="149932"/>
                </a:lnTo>
                <a:lnTo>
                  <a:pt x="316778" y="172611"/>
                </a:lnTo>
                <a:lnTo>
                  <a:pt x="259794" y="192435"/>
                </a:lnTo>
                <a:lnTo>
                  <a:pt x="203531" y="209586"/>
                </a:lnTo>
                <a:lnTo>
                  <a:pt x="148777" y="224246"/>
                </a:lnTo>
                <a:lnTo>
                  <a:pt x="96324" y="236598"/>
                </a:lnTo>
                <a:lnTo>
                  <a:pt x="46959" y="246823"/>
                </a:lnTo>
                <a:lnTo>
                  <a:pt x="1471" y="255103"/>
                </a:lnTo>
                <a:lnTo>
                  <a:pt x="0" y="255338"/>
                </a:lnTo>
                <a:lnTo>
                  <a:pt x="0" y="281619"/>
                </a:lnTo>
                <a:lnTo>
                  <a:pt x="57096" y="271460"/>
                </a:lnTo>
                <a:lnTo>
                  <a:pt x="130046" y="255807"/>
                </a:lnTo>
                <a:lnTo>
                  <a:pt x="208346" y="235560"/>
                </a:lnTo>
                <a:lnTo>
                  <a:pt x="249348" y="223348"/>
                </a:lnTo>
                <a:lnTo>
                  <a:pt x="291900" y="209358"/>
                </a:lnTo>
                <a:lnTo>
                  <a:pt x="335523" y="193490"/>
                </a:lnTo>
                <a:lnTo>
                  <a:pt x="379740" y="175646"/>
                </a:lnTo>
                <a:lnTo>
                  <a:pt x="424073" y="155725"/>
                </a:lnTo>
                <a:lnTo>
                  <a:pt x="468047" y="133628"/>
                </a:lnTo>
                <a:lnTo>
                  <a:pt x="511182" y="109255"/>
                </a:lnTo>
                <a:lnTo>
                  <a:pt x="553003" y="82507"/>
                </a:lnTo>
                <a:lnTo>
                  <a:pt x="593032" y="53284"/>
                </a:lnTo>
                <a:lnTo>
                  <a:pt x="630791" y="21487"/>
                </a:lnTo>
                <a:lnTo>
                  <a:pt x="65261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0" y="0"/>
            <a:ext cx="898525" cy="393065"/>
          </a:xfrm>
          <a:custGeom>
            <a:avLst/>
            <a:gdLst/>
            <a:ahLst/>
            <a:cxnLst/>
            <a:rect l="l" t="t" r="r" b="b"/>
            <a:pathLst>
              <a:path w="898525" h="393065" extrusionOk="0">
                <a:moveTo>
                  <a:pt x="897958" y="0"/>
                </a:moveTo>
                <a:lnTo>
                  <a:pt x="868963" y="0"/>
                </a:lnTo>
                <a:lnTo>
                  <a:pt x="853195" y="28974"/>
                </a:lnTo>
                <a:lnTo>
                  <a:pt x="828840" y="64709"/>
                </a:lnTo>
                <a:lnTo>
                  <a:pt x="790469" y="109298"/>
                </a:lnTo>
                <a:lnTo>
                  <a:pt x="746887" y="149285"/>
                </a:lnTo>
                <a:lnTo>
                  <a:pt x="698863" y="184922"/>
                </a:lnTo>
                <a:lnTo>
                  <a:pt x="647168" y="216457"/>
                </a:lnTo>
                <a:lnTo>
                  <a:pt x="592572" y="244141"/>
                </a:lnTo>
                <a:lnTo>
                  <a:pt x="535846" y="268224"/>
                </a:lnTo>
                <a:lnTo>
                  <a:pt x="477759" y="288957"/>
                </a:lnTo>
                <a:lnTo>
                  <a:pt x="419083" y="306589"/>
                </a:lnTo>
                <a:lnTo>
                  <a:pt x="360587" y="321371"/>
                </a:lnTo>
                <a:lnTo>
                  <a:pt x="303042" y="333553"/>
                </a:lnTo>
                <a:lnTo>
                  <a:pt x="247219" y="343386"/>
                </a:lnTo>
                <a:lnTo>
                  <a:pt x="193888" y="351119"/>
                </a:lnTo>
                <a:lnTo>
                  <a:pt x="143818" y="357002"/>
                </a:lnTo>
                <a:lnTo>
                  <a:pt x="97782" y="361287"/>
                </a:lnTo>
                <a:lnTo>
                  <a:pt x="56548" y="364223"/>
                </a:lnTo>
                <a:lnTo>
                  <a:pt x="0" y="366764"/>
                </a:lnTo>
                <a:lnTo>
                  <a:pt x="0" y="392534"/>
                </a:lnTo>
                <a:lnTo>
                  <a:pt x="85817" y="388285"/>
                </a:lnTo>
                <a:lnTo>
                  <a:pt x="151778" y="382416"/>
                </a:lnTo>
                <a:lnTo>
                  <a:pt x="225812" y="373186"/>
                </a:lnTo>
                <a:lnTo>
                  <a:pt x="305574" y="359844"/>
                </a:lnTo>
                <a:lnTo>
                  <a:pt x="347486" y="351253"/>
                </a:lnTo>
                <a:lnTo>
                  <a:pt x="391096" y="341026"/>
                </a:lnTo>
                <a:lnTo>
                  <a:pt x="435936" y="329021"/>
                </a:lnTo>
                <a:lnTo>
                  <a:pt x="481540" y="315098"/>
                </a:lnTo>
                <a:lnTo>
                  <a:pt x="527442" y="299116"/>
                </a:lnTo>
                <a:lnTo>
                  <a:pt x="573174" y="280935"/>
                </a:lnTo>
                <a:lnTo>
                  <a:pt x="618270" y="260414"/>
                </a:lnTo>
                <a:lnTo>
                  <a:pt x="662264" y="237412"/>
                </a:lnTo>
                <a:lnTo>
                  <a:pt x="704687" y="211788"/>
                </a:lnTo>
                <a:lnTo>
                  <a:pt x="745074" y="183402"/>
                </a:lnTo>
                <a:lnTo>
                  <a:pt x="782958" y="152114"/>
                </a:lnTo>
                <a:lnTo>
                  <a:pt x="817873" y="117782"/>
                </a:lnTo>
                <a:lnTo>
                  <a:pt x="849350" y="80266"/>
                </a:lnTo>
                <a:lnTo>
                  <a:pt x="875053" y="42610"/>
                </a:lnTo>
                <a:lnTo>
                  <a:pt x="896666" y="3056"/>
                </a:lnTo>
                <a:lnTo>
                  <a:pt x="89795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0" y="0"/>
            <a:ext cx="1074420" cy="501650"/>
          </a:xfrm>
          <a:custGeom>
            <a:avLst/>
            <a:gdLst/>
            <a:ahLst/>
            <a:cxnLst/>
            <a:rect l="l" t="t" r="r" b="b"/>
            <a:pathLst>
              <a:path w="1074420" h="501650" extrusionOk="0">
                <a:moveTo>
                  <a:pt x="0" y="467582"/>
                </a:moveTo>
                <a:lnTo>
                  <a:pt x="0" y="493311"/>
                </a:lnTo>
                <a:lnTo>
                  <a:pt x="34098" y="494310"/>
                </a:lnTo>
                <a:lnTo>
                  <a:pt x="44258" y="495282"/>
                </a:lnTo>
                <a:lnTo>
                  <a:pt x="71842" y="497410"/>
                </a:lnTo>
                <a:lnTo>
                  <a:pt x="114579" y="499744"/>
                </a:lnTo>
                <a:lnTo>
                  <a:pt x="170196" y="501335"/>
                </a:lnTo>
                <a:lnTo>
                  <a:pt x="236422" y="501231"/>
                </a:lnTo>
                <a:lnTo>
                  <a:pt x="310986" y="498482"/>
                </a:lnTo>
                <a:lnTo>
                  <a:pt x="391615" y="492139"/>
                </a:lnTo>
                <a:lnTo>
                  <a:pt x="434116" y="487232"/>
                </a:lnTo>
                <a:lnTo>
                  <a:pt x="478450" y="480843"/>
                </a:lnTo>
                <a:lnTo>
                  <a:pt x="508932" y="475474"/>
                </a:lnTo>
                <a:lnTo>
                  <a:pt x="184481" y="475474"/>
                </a:lnTo>
                <a:lnTo>
                  <a:pt x="143148" y="474803"/>
                </a:lnTo>
                <a:lnTo>
                  <a:pt x="78172" y="471952"/>
                </a:lnTo>
                <a:lnTo>
                  <a:pt x="36117" y="468644"/>
                </a:lnTo>
                <a:lnTo>
                  <a:pt x="0" y="467582"/>
                </a:lnTo>
                <a:close/>
              </a:path>
              <a:path w="1074420" h="501650" extrusionOk="0">
                <a:moveTo>
                  <a:pt x="1074067" y="0"/>
                </a:moveTo>
                <a:lnTo>
                  <a:pt x="1048129" y="0"/>
                </a:lnTo>
                <a:lnTo>
                  <a:pt x="1047004" y="10417"/>
                </a:lnTo>
                <a:lnTo>
                  <a:pt x="1038265" y="54640"/>
                </a:lnTo>
                <a:lnTo>
                  <a:pt x="1025789" y="96755"/>
                </a:lnTo>
                <a:lnTo>
                  <a:pt x="1009582" y="136740"/>
                </a:lnTo>
                <a:lnTo>
                  <a:pt x="989646" y="174576"/>
                </a:lnTo>
                <a:lnTo>
                  <a:pt x="965985" y="210240"/>
                </a:lnTo>
                <a:lnTo>
                  <a:pt x="938604" y="243714"/>
                </a:lnTo>
                <a:lnTo>
                  <a:pt x="896494" y="284794"/>
                </a:lnTo>
                <a:lnTo>
                  <a:pt x="849593" y="320834"/>
                </a:lnTo>
                <a:lnTo>
                  <a:pt x="798646" y="352153"/>
                </a:lnTo>
                <a:lnTo>
                  <a:pt x="744400" y="379066"/>
                </a:lnTo>
                <a:lnTo>
                  <a:pt x="687598" y="401889"/>
                </a:lnTo>
                <a:lnTo>
                  <a:pt x="628989" y="420939"/>
                </a:lnTo>
                <a:lnTo>
                  <a:pt x="569316" y="436532"/>
                </a:lnTo>
                <a:lnTo>
                  <a:pt x="509326" y="448985"/>
                </a:lnTo>
                <a:lnTo>
                  <a:pt x="449765" y="458614"/>
                </a:lnTo>
                <a:lnTo>
                  <a:pt x="391377" y="465735"/>
                </a:lnTo>
                <a:lnTo>
                  <a:pt x="334909" y="470666"/>
                </a:lnTo>
                <a:lnTo>
                  <a:pt x="281107" y="473721"/>
                </a:lnTo>
                <a:lnTo>
                  <a:pt x="230715" y="475218"/>
                </a:lnTo>
                <a:lnTo>
                  <a:pt x="184481" y="475474"/>
                </a:lnTo>
                <a:lnTo>
                  <a:pt x="508932" y="475474"/>
                </a:lnTo>
                <a:lnTo>
                  <a:pt x="570810" y="462895"/>
                </a:lnTo>
                <a:lnTo>
                  <a:pt x="617930" y="450974"/>
                </a:lnTo>
                <a:lnTo>
                  <a:pt x="665073" y="436849"/>
                </a:lnTo>
                <a:lnTo>
                  <a:pt x="711786" y="420336"/>
                </a:lnTo>
                <a:lnTo>
                  <a:pt x="757616" y="401257"/>
                </a:lnTo>
                <a:lnTo>
                  <a:pt x="802111" y="379430"/>
                </a:lnTo>
                <a:lnTo>
                  <a:pt x="844818" y="354674"/>
                </a:lnTo>
                <a:lnTo>
                  <a:pt x="885283" y="326808"/>
                </a:lnTo>
                <a:lnTo>
                  <a:pt x="923055" y="295652"/>
                </a:lnTo>
                <a:lnTo>
                  <a:pt x="957680" y="261024"/>
                </a:lnTo>
                <a:lnTo>
                  <a:pt x="986570" y="225749"/>
                </a:lnTo>
                <a:lnTo>
                  <a:pt x="1011550" y="188228"/>
                </a:lnTo>
                <a:lnTo>
                  <a:pt x="1032616" y="148482"/>
                </a:lnTo>
                <a:lnTo>
                  <a:pt x="1049762" y="106532"/>
                </a:lnTo>
                <a:lnTo>
                  <a:pt x="1062986" y="62401"/>
                </a:lnTo>
                <a:lnTo>
                  <a:pt x="1072282" y="16108"/>
                </a:lnTo>
                <a:lnTo>
                  <a:pt x="107406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0" y="0"/>
            <a:ext cx="346710" cy="155575"/>
          </a:xfrm>
          <a:custGeom>
            <a:avLst/>
            <a:gdLst/>
            <a:ahLst/>
            <a:cxnLst/>
            <a:rect l="l" t="t" r="r" b="b"/>
            <a:pathLst>
              <a:path w="346710" h="155575" extrusionOk="0">
                <a:moveTo>
                  <a:pt x="346631" y="0"/>
                </a:moveTo>
                <a:lnTo>
                  <a:pt x="296532" y="0"/>
                </a:lnTo>
                <a:lnTo>
                  <a:pt x="260484" y="20513"/>
                </a:lnTo>
                <a:lnTo>
                  <a:pt x="205761" y="48066"/>
                </a:lnTo>
                <a:lnTo>
                  <a:pt x="150720" y="72781"/>
                </a:lnTo>
                <a:lnTo>
                  <a:pt x="96165" y="94770"/>
                </a:lnTo>
                <a:lnTo>
                  <a:pt x="42897" y="114147"/>
                </a:lnTo>
                <a:lnTo>
                  <a:pt x="0" y="128292"/>
                </a:lnTo>
                <a:lnTo>
                  <a:pt x="0" y="155519"/>
                </a:lnTo>
                <a:lnTo>
                  <a:pt x="103221" y="120223"/>
                </a:lnTo>
                <a:lnTo>
                  <a:pt x="143003" y="104483"/>
                </a:lnTo>
                <a:lnTo>
                  <a:pt x="184173" y="86836"/>
                </a:lnTo>
                <a:lnTo>
                  <a:pt x="226247" y="67226"/>
                </a:lnTo>
                <a:lnTo>
                  <a:pt x="268740" y="45595"/>
                </a:lnTo>
                <a:lnTo>
                  <a:pt x="311169" y="21885"/>
                </a:lnTo>
                <a:lnTo>
                  <a:pt x="34663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0" y="0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 extrusionOk="0">
                <a:moveTo>
                  <a:pt x="26084" y="0"/>
                </a:moveTo>
                <a:lnTo>
                  <a:pt x="0" y="0"/>
                </a:lnTo>
                <a:lnTo>
                  <a:pt x="0" y="13053"/>
                </a:lnTo>
                <a:lnTo>
                  <a:pt x="2608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0" y="639826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 extrusionOk="0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" name="Google Shape;73;p7"/>
          <p:cNvSpPr txBox="1"/>
          <p:nvPr/>
        </p:nvSpPr>
        <p:spPr>
          <a:xfrm>
            <a:off x="348500" y="5022850"/>
            <a:ext cx="377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R="508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FFFFFF"/>
                </a:solidFill>
                <a:latin typeface="Vazir Black" panose="020B0603030804020204" pitchFamily="34" charset="-78"/>
                <a:ea typeface="Roboto"/>
                <a:cs typeface="Vazir Black" panose="020B0603030804020204" pitchFamily="34" charset="-78"/>
                <a:sym typeface="Roboto"/>
              </a:rPr>
              <a:t>سازی را انتخاب کنید، صداهایی اضافه کنید و </a:t>
            </a:r>
          </a:p>
          <a:p>
            <a:pPr marR="508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solidFill>
                  <a:srgbClr val="FFFFFF"/>
                </a:solidFill>
                <a:latin typeface="Vazir Black" panose="020B0603030804020204" pitchFamily="34" charset="-78"/>
                <a:ea typeface="Roboto"/>
                <a:cs typeface="Vazir Black" panose="020B0603030804020204" pitchFamily="34" charset="-78"/>
                <a:sym typeface="Roboto"/>
              </a:rPr>
              <a:t>کلیدی را برای پخش آهنگ بزنید.</a:t>
            </a:r>
            <a:endParaRPr sz="1400" dirty="0">
              <a:latin typeface="Vazir Black" panose="020B0603030804020204" pitchFamily="34" charset="-78"/>
              <a:ea typeface="Roboto"/>
              <a:cs typeface="Vazir Black" panose="020B0603030804020204" pitchFamily="34" charset="-78"/>
              <a:sym typeface="Roboto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1939130" y="5890085"/>
            <a:ext cx="694902" cy="25942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3" name="Google Shape;83;p7"/>
          <p:cNvSpPr txBox="1"/>
          <p:nvPr/>
        </p:nvSpPr>
        <p:spPr>
          <a:xfrm>
            <a:off x="457834" y="5927725"/>
            <a:ext cx="91503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331470" y="788715"/>
            <a:ext cx="3913095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noAutofit/>
          </a:bodyPr>
          <a:lstStyle/>
          <a:p>
            <a:pPr marR="5080" lvl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آهنگ بسازید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7072F418-AE58-2845-AA0B-F4829B114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68" y="1885294"/>
            <a:ext cx="1837944" cy="13708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2C3F56C-DD20-8348-9D54-660954DF6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789" y="1883473"/>
            <a:ext cx="1823093" cy="13716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26179BE-4EC9-8646-9B51-CE895BC9D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68" y="3442144"/>
            <a:ext cx="1825511" cy="136913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AFFDDBB-1969-A849-98DC-12A2E3268F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3907" y="3440911"/>
            <a:ext cx="1828800" cy="13716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2" name="Google Shape;127;p8">
            <a:extLst>
              <a:ext uri="{FF2B5EF4-FFF2-40B4-BE49-F238E27FC236}">
                <a16:creationId xmlns:a16="http://schemas.microsoft.com/office/drawing/2014/main" id="{692D3696-E204-4ADC-B0F0-F8D66AC95A02}"/>
              </a:ext>
            </a:extLst>
          </p:cNvPr>
          <p:cNvSpPr txBox="1"/>
          <p:nvPr/>
        </p:nvSpPr>
        <p:spPr>
          <a:xfrm>
            <a:off x="2873487" y="5847909"/>
            <a:ext cx="1495040" cy="14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</a:t>
            </a: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9</a:t>
            </a: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برگی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8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ترجمه: فرشید میدانی </a:t>
            </a:r>
            <a:endParaRPr lang="en-US" sz="8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farsaran.com/scratch</a:t>
            </a:r>
            <a:endParaRPr lang="fa-IR" sz="7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0" y="927100"/>
            <a:ext cx="4572000" cy="1838960"/>
          </a:xfrm>
          <a:custGeom>
            <a:avLst/>
            <a:gdLst/>
            <a:ahLst/>
            <a:cxnLst/>
            <a:rect l="l" t="t" r="r" b="b"/>
            <a:pathLst>
              <a:path w="4572000" h="1838960" extrusionOk="0">
                <a:moveTo>
                  <a:pt x="0" y="1838452"/>
                </a:moveTo>
                <a:lnTo>
                  <a:pt x="4572000" y="1838452"/>
                </a:lnTo>
                <a:lnTo>
                  <a:pt x="4572000" y="0"/>
                </a:lnTo>
                <a:lnTo>
                  <a:pt x="0" y="0"/>
                </a:lnTo>
                <a:lnTo>
                  <a:pt x="0" y="1838452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8" name="Google Shape;478;p16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9" name="Google Shape;479;p16"/>
          <p:cNvSpPr/>
          <p:nvPr/>
        </p:nvSpPr>
        <p:spPr>
          <a:xfrm>
            <a:off x="0" y="2765551"/>
            <a:ext cx="4572000" cy="2708275"/>
          </a:xfrm>
          <a:custGeom>
            <a:avLst/>
            <a:gdLst/>
            <a:ahLst/>
            <a:cxnLst/>
            <a:rect l="l" t="t" r="r" b="b"/>
            <a:pathLst>
              <a:path w="4572000" h="2708275" extrusionOk="0">
                <a:moveTo>
                  <a:pt x="0" y="2708148"/>
                </a:moveTo>
                <a:lnTo>
                  <a:pt x="4572000" y="2708148"/>
                </a:lnTo>
                <a:lnTo>
                  <a:pt x="4572000" y="0"/>
                </a:lnTo>
                <a:lnTo>
                  <a:pt x="0" y="0"/>
                </a:lnTo>
                <a:lnTo>
                  <a:pt x="0" y="270814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0" name="Google Shape;480;p16"/>
          <p:cNvSpPr/>
          <p:nvPr/>
        </p:nvSpPr>
        <p:spPr>
          <a:xfrm>
            <a:off x="0" y="275285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5" name="Google Shape;485;p16"/>
          <p:cNvSpPr/>
          <p:nvPr/>
        </p:nvSpPr>
        <p:spPr>
          <a:xfrm>
            <a:off x="0" y="547370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6" name="Google Shape;486;p16"/>
          <p:cNvSpPr/>
          <p:nvPr/>
        </p:nvSpPr>
        <p:spPr>
          <a:xfrm>
            <a:off x="0" y="5461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9" name="Google Shape;489;p16"/>
          <p:cNvSpPr txBox="1"/>
          <p:nvPr/>
        </p:nvSpPr>
        <p:spPr>
          <a:xfrm>
            <a:off x="1674757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490" name="Google Shape;490;p16"/>
          <p:cNvSpPr txBox="1"/>
          <p:nvPr/>
        </p:nvSpPr>
        <p:spPr>
          <a:xfrm>
            <a:off x="1434184" y="2872746"/>
            <a:ext cx="17164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491" name="Google Shape;491;p16"/>
          <p:cNvSpPr/>
          <p:nvPr/>
        </p:nvSpPr>
        <p:spPr>
          <a:xfrm>
            <a:off x="2415222" y="1412239"/>
            <a:ext cx="0" cy="1191260"/>
          </a:xfrm>
          <a:custGeom>
            <a:avLst/>
            <a:gdLst/>
            <a:ahLst/>
            <a:cxnLst/>
            <a:rect l="l" t="t" r="r" b="b"/>
            <a:pathLst>
              <a:path w="120000" h="1191260" extrusionOk="0">
                <a:moveTo>
                  <a:pt x="0" y="0"/>
                </a:moveTo>
                <a:lnTo>
                  <a:pt x="0" y="119126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215900" y="256942"/>
            <a:ext cx="2505075" cy="52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172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ساخت یک ملودی</a:t>
            </a:r>
            <a:endParaRPr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1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93" name="Google Shape;493;p16"/>
          <p:cNvSpPr txBox="1"/>
          <p:nvPr/>
        </p:nvSpPr>
        <p:spPr>
          <a:xfrm>
            <a:off x="215901" y="2063553"/>
            <a:ext cx="1111814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065" marR="5080" lvl="0" indent="1269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سازی را انتخاب کنید</a:t>
            </a:r>
          </a:p>
          <a:p>
            <a:pPr marL="12065" marR="5080" lvl="0" indent="1269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مثلا یک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ساکسیفون</a:t>
            </a:r>
            <a:endParaRPr sz="900" b="1" dirty="0">
              <a:latin typeface="Vazir Bold" panose="020B0603030804020204" pitchFamily="34" charset="-78"/>
              <a:ea typeface="Roboto Medium"/>
              <a:cs typeface="Vazir Bold" panose="020B0603030804020204" pitchFamily="34" charset="-78"/>
              <a:sym typeface="Roboto Medium"/>
            </a:endParaRPr>
          </a:p>
        </p:txBody>
      </p:sp>
      <p:sp>
        <p:nvSpPr>
          <p:cNvPr id="494" name="Google Shape;494;p16"/>
          <p:cNvSpPr/>
          <p:nvPr/>
        </p:nvSpPr>
        <p:spPr>
          <a:xfrm>
            <a:off x="1435735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5" name="Google Shape;495;p16"/>
          <p:cNvSpPr/>
          <p:nvPr/>
        </p:nvSpPr>
        <p:spPr>
          <a:xfrm>
            <a:off x="1522430" y="1558081"/>
            <a:ext cx="539079" cy="5044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6" name="Google Shape;496;p16"/>
          <p:cNvSpPr/>
          <p:nvPr/>
        </p:nvSpPr>
        <p:spPr>
          <a:xfrm>
            <a:off x="1435735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7" name="Google Shape;497;p16"/>
          <p:cNvSpPr/>
          <p:nvPr/>
        </p:nvSpPr>
        <p:spPr>
          <a:xfrm>
            <a:off x="555421" y="1557973"/>
            <a:ext cx="412394" cy="4123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8" name="Google Shape;498;p16"/>
          <p:cNvSpPr/>
          <p:nvPr/>
        </p:nvSpPr>
        <p:spPr>
          <a:xfrm>
            <a:off x="555421" y="155797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9" name="Google Shape;499;p16"/>
          <p:cNvSpPr txBox="1"/>
          <p:nvPr/>
        </p:nvSpPr>
        <p:spPr>
          <a:xfrm>
            <a:off x="1517266" y="2070100"/>
            <a:ext cx="531495" cy="14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Saxophone</a:t>
            </a:r>
            <a:endParaRPr sz="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00" name="Google Shape;500;p16"/>
          <p:cNvSpPr txBox="1"/>
          <p:nvPr/>
        </p:nvSpPr>
        <p:spPr>
          <a:xfrm>
            <a:off x="0" y="5595007"/>
            <a:ext cx="4572000" cy="30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901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None/>
            </a:pP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01" name="Google Shape;501;p16"/>
          <p:cNvSpPr/>
          <p:nvPr/>
        </p:nvSpPr>
        <p:spPr>
          <a:xfrm>
            <a:off x="1536338" y="5943088"/>
            <a:ext cx="204584" cy="2219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2" name="Google Shape;502;p16"/>
          <p:cNvSpPr txBox="1"/>
          <p:nvPr/>
        </p:nvSpPr>
        <p:spPr>
          <a:xfrm>
            <a:off x="2666778" y="2063553"/>
            <a:ext cx="1684189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algn="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آنکه فقط شکل‌های مربوط به موسیقی را در کتابخانه اشکال ببیند، بر روی گروه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موسیقی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کنید.</a:t>
            </a:r>
            <a:endParaRPr lang="fa-IR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7" name="Google Shape;482;p16">
            <a:extLst>
              <a:ext uri="{FF2B5EF4-FFF2-40B4-BE49-F238E27FC236}">
                <a16:creationId xmlns:a16="http://schemas.microsoft.com/office/drawing/2014/main" id="{2F62C2E7-ABC9-BF4B-BBFE-EADDACBDAB55}"/>
              </a:ext>
            </a:extLst>
          </p:cNvPr>
          <p:cNvSpPr txBox="1"/>
          <p:nvPr/>
        </p:nvSpPr>
        <p:spPr>
          <a:xfrm>
            <a:off x="1849079" y="5950414"/>
            <a:ext cx="2671245" cy="25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up arrow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(جهت بالا) را بزنید.</a:t>
            </a:r>
            <a:endParaRPr lang="en-US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0BCEE06-32B9-4F61-90A8-FFE17C1D6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287" r="30" b="4815"/>
          <a:stretch/>
        </p:blipFill>
        <p:spPr>
          <a:xfrm>
            <a:off x="2788559" y="1607284"/>
            <a:ext cx="1445319" cy="325331"/>
          </a:xfrm>
          <a:prstGeom prst="roundRect">
            <a:avLst>
              <a:gd name="adj" fmla="val 13739"/>
            </a:avLst>
          </a:prstGeom>
        </p:spPr>
      </p:pic>
      <p:sp>
        <p:nvSpPr>
          <p:cNvPr id="49" name="Google Shape;333;p12">
            <a:extLst>
              <a:ext uri="{FF2B5EF4-FFF2-40B4-BE49-F238E27FC236}">
                <a16:creationId xmlns:a16="http://schemas.microsoft.com/office/drawing/2014/main" id="{7D645745-16F8-4F3C-9812-9B450142A688}"/>
              </a:ext>
            </a:extLst>
          </p:cNvPr>
          <p:cNvSpPr/>
          <p:nvPr/>
        </p:nvSpPr>
        <p:spPr>
          <a:xfrm>
            <a:off x="2786772" y="1607919"/>
            <a:ext cx="1445319" cy="330200"/>
          </a:xfrm>
          <a:custGeom>
            <a:avLst/>
            <a:gdLst/>
            <a:ahLst/>
            <a:cxnLst/>
            <a:rect l="l" t="t" r="r" b="b"/>
            <a:pathLst>
              <a:path w="1549400" h="330200" extrusionOk="0">
                <a:moveTo>
                  <a:pt x="44450" y="0"/>
                </a:moveTo>
                <a:lnTo>
                  <a:pt x="31016" y="2001"/>
                </a:lnTo>
                <a:lnTo>
                  <a:pt x="16457" y="9042"/>
                </a:lnTo>
                <a:lnTo>
                  <a:pt x="4782" y="22674"/>
                </a:lnTo>
                <a:lnTo>
                  <a:pt x="0" y="44450"/>
                </a:lnTo>
                <a:lnTo>
                  <a:pt x="0" y="285750"/>
                </a:lnTo>
                <a:lnTo>
                  <a:pt x="2001" y="299183"/>
                </a:lnTo>
                <a:lnTo>
                  <a:pt x="9042" y="313742"/>
                </a:lnTo>
                <a:lnTo>
                  <a:pt x="22674" y="325417"/>
                </a:lnTo>
                <a:lnTo>
                  <a:pt x="44450" y="330200"/>
                </a:lnTo>
                <a:lnTo>
                  <a:pt x="1504950" y="330200"/>
                </a:lnTo>
                <a:lnTo>
                  <a:pt x="1518383" y="328198"/>
                </a:lnTo>
                <a:lnTo>
                  <a:pt x="1532942" y="321157"/>
                </a:lnTo>
                <a:lnTo>
                  <a:pt x="1544617" y="307525"/>
                </a:lnTo>
                <a:lnTo>
                  <a:pt x="1549400" y="285750"/>
                </a:lnTo>
                <a:lnTo>
                  <a:pt x="1549400" y="44450"/>
                </a:lnTo>
                <a:lnTo>
                  <a:pt x="1547398" y="31016"/>
                </a:lnTo>
                <a:lnTo>
                  <a:pt x="1540357" y="16457"/>
                </a:lnTo>
                <a:lnTo>
                  <a:pt x="1526725" y="4782"/>
                </a:lnTo>
                <a:lnTo>
                  <a:pt x="1504950" y="0"/>
                </a:lnTo>
                <a:lnTo>
                  <a:pt x="44450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38978CB-FA7B-4719-8AFA-8EAD58A09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4637" y="1817612"/>
            <a:ext cx="81821" cy="104322"/>
          </a:xfrm>
          <a:prstGeom prst="rect">
            <a:avLst/>
          </a:prstGeom>
        </p:spPr>
      </p:pic>
      <p:sp>
        <p:nvSpPr>
          <p:cNvPr id="482" name="Google Shape;482;p16"/>
          <p:cNvSpPr txBox="1"/>
          <p:nvPr/>
        </p:nvSpPr>
        <p:spPr>
          <a:xfrm>
            <a:off x="219692" y="3354262"/>
            <a:ext cx="1629387" cy="48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up arrow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(جهت بالا) را</a:t>
            </a:r>
          </a:p>
          <a:p>
            <a:pPr marL="12700" lvl="0" algn="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(یا هر کلید دیگری را ) انتخاب کنید 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2F1AA-0565-49F4-99E3-480CB6A64A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8649" y="3192571"/>
            <a:ext cx="1884958" cy="2166232"/>
          </a:xfrm>
          <a:prstGeom prst="rect">
            <a:avLst/>
          </a:prstGeom>
        </p:spPr>
      </p:pic>
      <p:sp>
        <p:nvSpPr>
          <p:cNvPr id="484" name="Google Shape;484;p16"/>
          <p:cNvSpPr txBox="1"/>
          <p:nvPr/>
        </p:nvSpPr>
        <p:spPr>
          <a:xfrm>
            <a:off x="702573" y="4377330"/>
            <a:ext cx="1629386" cy="33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صدهای مختلفی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83" name="Google Shape;483;p16"/>
          <p:cNvSpPr/>
          <p:nvPr/>
        </p:nvSpPr>
        <p:spPr>
          <a:xfrm>
            <a:off x="1901508" y="3532482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 h="120000" extrusionOk="0">
                <a:moveTo>
                  <a:pt x="25085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CBD250-BD46-4214-AD9B-612E6C77C874}"/>
              </a:ext>
            </a:extLst>
          </p:cNvPr>
          <p:cNvGrpSpPr/>
          <p:nvPr/>
        </p:nvGrpSpPr>
        <p:grpSpPr>
          <a:xfrm flipH="1">
            <a:off x="2178685" y="3862473"/>
            <a:ext cx="447879" cy="1177217"/>
            <a:chOff x="189237" y="3822232"/>
            <a:chExt cx="429684" cy="1177217"/>
          </a:xfrm>
        </p:grpSpPr>
        <p:sp>
          <p:nvSpPr>
            <p:cNvPr id="487" name="Google Shape;487;p16"/>
            <p:cNvSpPr/>
            <p:nvPr/>
          </p:nvSpPr>
          <p:spPr>
            <a:xfrm>
              <a:off x="189237" y="4410804"/>
              <a:ext cx="302895" cy="588645"/>
            </a:xfrm>
            <a:custGeom>
              <a:avLst/>
              <a:gdLst/>
              <a:ahLst/>
              <a:cxnLst/>
              <a:rect l="l" t="t" r="r" b="b"/>
              <a:pathLst>
                <a:path w="302894" h="588645" extrusionOk="0">
                  <a:moveTo>
                    <a:pt x="0" y="588568"/>
                  </a:moveTo>
                  <a:lnTo>
                    <a:pt x="302679" y="588568"/>
                  </a:lnTo>
                  <a:lnTo>
                    <a:pt x="302679" y="0"/>
                  </a:lnTo>
                  <a:lnTo>
                    <a:pt x="63500" y="0"/>
                  </a:lnTo>
                </a:path>
              </a:pathLst>
            </a:custGeom>
            <a:noFill/>
            <a:ln w="12700" cap="flat" cmpd="sng">
              <a:solidFill>
                <a:srgbClr val="6364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491921" y="4410801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 h="120000" extrusionOk="0">
                  <a:moveTo>
                    <a:pt x="0" y="0"/>
                  </a:moveTo>
                  <a:lnTo>
                    <a:pt x="126619" y="0"/>
                  </a:lnTo>
                </a:path>
              </a:pathLst>
            </a:custGeom>
            <a:noFill/>
            <a:ln w="12700" cap="flat" cmpd="sng">
              <a:solidFill>
                <a:srgbClr val="6364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201937" y="3822232"/>
              <a:ext cx="290195" cy="588645"/>
            </a:xfrm>
            <a:custGeom>
              <a:avLst/>
              <a:gdLst/>
              <a:ahLst/>
              <a:cxnLst/>
              <a:rect l="l" t="t" r="r" b="b"/>
              <a:pathLst>
                <a:path w="290194" h="588645" extrusionOk="0">
                  <a:moveTo>
                    <a:pt x="0" y="588568"/>
                  </a:moveTo>
                  <a:lnTo>
                    <a:pt x="289979" y="588568"/>
                  </a:lnTo>
                  <a:lnTo>
                    <a:pt x="289979" y="0"/>
                  </a:lnTo>
                  <a:lnTo>
                    <a:pt x="50800" y="0"/>
                  </a:lnTo>
                </a:path>
              </a:pathLst>
            </a:custGeom>
            <a:noFill/>
            <a:ln w="12700" cap="flat" cmpd="sng">
              <a:solidFill>
                <a:srgbClr val="6364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7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2456592" y="3885329"/>
            <a:ext cx="101917" cy="1158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2" name="Google Shape;532;p17"/>
          <p:cNvSpPr txBox="1"/>
          <p:nvPr/>
        </p:nvSpPr>
        <p:spPr>
          <a:xfrm>
            <a:off x="2232850" y="5935423"/>
            <a:ext cx="106680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5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533" name="Google Shape;533;p17"/>
          <p:cNvSpPr txBox="1"/>
          <p:nvPr/>
        </p:nvSpPr>
        <p:spPr>
          <a:xfrm>
            <a:off x="978936" y="1166358"/>
            <a:ext cx="2614128" cy="41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R="5080" lvl="0" algn="ctr" rtl="1">
              <a:lnSpc>
                <a:spcPct val="125000"/>
              </a:lnSpc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برای ساخت آکورد چندین صدا را همزان پخش کنید.</a:t>
            </a:r>
            <a:endParaRPr lang="fa-IR"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534" name="Google Shape;534;p17"/>
          <p:cNvSpPr txBox="1">
            <a:spLocks noGrp="1"/>
          </p:cNvSpPr>
          <p:nvPr>
            <p:ph type="title"/>
          </p:nvPr>
        </p:nvSpPr>
        <p:spPr>
          <a:xfrm>
            <a:off x="641343" y="433114"/>
            <a:ext cx="3315963" cy="50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نواختن یک آکورد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861014" y="3587366"/>
            <a:ext cx="88392" cy="1409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969451" y="3587366"/>
            <a:ext cx="65129" cy="141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151940" y="2696250"/>
            <a:ext cx="2552696" cy="191303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1151940" y="2696248"/>
            <a:ext cx="2552700" cy="1913255"/>
          </a:xfrm>
          <a:custGeom>
            <a:avLst/>
            <a:gdLst/>
            <a:ahLst/>
            <a:cxnLst/>
            <a:rect l="l" t="t" r="r" b="b"/>
            <a:pathLst>
              <a:path w="2552700" h="1913254" extrusionOk="0">
                <a:moveTo>
                  <a:pt x="0" y="1913026"/>
                </a:moveTo>
                <a:lnTo>
                  <a:pt x="2552700" y="1913026"/>
                </a:lnTo>
                <a:lnTo>
                  <a:pt x="2552700" y="0"/>
                </a:lnTo>
                <a:lnTo>
                  <a:pt x="0" y="0"/>
                </a:lnTo>
                <a:lnTo>
                  <a:pt x="0" y="1913026"/>
                </a:lnTo>
                <a:close/>
              </a:path>
            </a:pathLst>
          </a:custGeom>
          <a:noFill/>
          <a:ln w="12700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9" name="Google Shape;539;p17"/>
          <p:cNvSpPr txBox="1"/>
          <p:nvPr/>
        </p:nvSpPr>
        <p:spPr>
          <a:xfrm>
            <a:off x="698500" y="5927725"/>
            <a:ext cx="71628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آهنگ بسازید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3165760" y="5890085"/>
            <a:ext cx="694902" cy="25942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8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087"/>
                </a:moveTo>
                <a:lnTo>
                  <a:pt x="4572000" y="927087"/>
                </a:lnTo>
                <a:lnTo>
                  <a:pt x="4572000" y="0"/>
                </a:lnTo>
                <a:lnTo>
                  <a:pt x="0" y="0"/>
                </a:lnTo>
                <a:lnTo>
                  <a:pt x="0" y="927087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6" name="Google Shape;546;p18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7" name="Google Shape;547;p18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8" name="Google Shape;548;p18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9" name="Google Shape;549;p18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0" name="Google Shape;550;p18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1" name="Google Shape;551;p18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2" name="Google Shape;552;p18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3" name="Google Shape;553;p18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4" name="Google Shape;554;p18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5" name="Google Shape;555;p18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6" name="Google Shape;556;p18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7" name="Google Shape;557;p18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8" name="Google Shape;558;p18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9" name="Google Shape;559;p18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0" name="Google Shape;560;p18"/>
          <p:cNvSpPr/>
          <p:nvPr/>
        </p:nvSpPr>
        <p:spPr>
          <a:xfrm>
            <a:off x="0" y="927087"/>
            <a:ext cx="4572000" cy="1604645"/>
          </a:xfrm>
          <a:custGeom>
            <a:avLst/>
            <a:gdLst/>
            <a:ahLst/>
            <a:cxnLst/>
            <a:rect l="l" t="t" r="r" b="b"/>
            <a:pathLst>
              <a:path w="4572000" h="1604645" extrusionOk="0">
                <a:moveTo>
                  <a:pt x="0" y="1604187"/>
                </a:moveTo>
                <a:lnTo>
                  <a:pt x="4572000" y="1604187"/>
                </a:lnTo>
                <a:lnTo>
                  <a:pt x="4572000" y="0"/>
                </a:lnTo>
                <a:lnTo>
                  <a:pt x="0" y="0"/>
                </a:lnTo>
                <a:lnTo>
                  <a:pt x="0" y="1604187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1" name="Google Shape;561;p18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2" name="Google Shape;562;p18"/>
          <p:cNvSpPr/>
          <p:nvPr/>
        </p:nvSpPr>
        <p:spPr>
          <a:xfrm>
            <a:off x="0" y="2531275"/>
            <a:ext cx="4572000" cy="1812289"/>
          </a:xfrm>
          <a:custGeom>
            <a:avLst/>
            <a:gdLst/>
            <a:ahLst/>
            <a:cxnLst/>
            <a:rect l="l" t="t" r="r" b="b"/>
            <a:pathLst>
              <a:path w="4572000" h="1812289" extrusionOk="0">
                <a:moveTo>
                  <a:pt x="0" y="1812124"/>
                </a:moveTo>
                <a:lnTo>
                  <a:pt x="4572000" y="1812124"/>
                </a:lnTo>
                <a:lnTo>
                  <a:pt x="4572000" y="0"/>
                </a:lnTo>
                <a:lnTo>
                  <a:pt x="0" y="0"/>
                </a:lnTo>
                <a:lnTo>
                  <a:pt x="0" y="181212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3" name="Google Shape;563;p18"/>
          <p:cNvSpPr/>
          <p:nvPr/>
        </p:nvSpPr>
        <p:spPr>
          <a:xfrm>
            <a:off x="0" y="251857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4" name="Google Shape;564;p18"/>
          <p:cNvSpPr/>
          <p:nvPr/>
        </p:nvSpPr>
        <p:spPr>
          <a:xfrm>
            <a:off x="2286000" y="1314450"/>
            <a:ext cx="0" cy="1085850"/>
          </a:xfrm>
          <a:custGeom>
            <a:avLst/>
            <a:gdLst/>
            <a:ahLst/>
            <a:cxnLst/>
            <a:rect l="l" t="t" r="r" b="b"/>
            <a:pathLst>
              <a:path w="120000" h="1085850" extrusionOk="0">
                <a:moveTo>
                  <a:pt x="0" y="0"/>
                </a:moveTo>
                <a:lnTo>
                  <a:pt x="0" y="108585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5" name="Google Shape;565;p18"/>
          <p:cNvSpPr txBox="1"/>
          <p:nvPr/>
        </p:nvSpPr>
        <p:spPr>
          <a:xfrm>
            <a:off x="1678920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566" name="Google Shape;566;p18"/>
          <p:cNvSpPr txBox="1"/>
          <p:nvPr/>
        </p:nvSpPr>
        <p:spPr>
          <a:xfrm>
            <a:off x="1434184" y="2644146"/>
            <a:ext cx="17164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573" name="Google Shape;573;p18"/>
          <p:cNvSpPr txBox="1">
            <a:spLocks noGrp="1"/>
          </p:cNvSpPr>
          <p:nvPr>
            <p:ph type="title"/>
          </p:nvPr>
        </p:nvSpPr>
        <p:spPr>
          <a:xfrm>
            <a:off x="215900" y="123288"/>
            <a:ext cx="2120265" cy="66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نواختن یک آکورد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74" name="Google Shape;574;p18"/>
          <p:cNvSpPr txBox="1"/>
          <p:nvPr/>
        </p:nvSpPr>
        <p:spPr>
          <a:xfrm>
            <a:off x="76750" y="1894887"/>
            <a:ext cx="1261384" cy="48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47625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سازی را انتخاب کنید مثلا</a:t>
            </a:r>
          </a:p>
          <a:p>
            <a:pPr marL="12700" marR="5080" lvl="0" indent="47625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ترامپت</a:t>
            </a:r>
            <a:endParaRPr sz="900" b="1" dirty="0">
              <a:latin typeface="Vazir Bold" panose="020B0603030804020204" pitchFamily="34" charset="-78"/>
              <a:ea typeface="Roboto Medium"/>
              <a:cs typeface="Vazir Bold" panose="020B0603030804020204" pitchFamily="34" charset="-78"/>
              <a:sym typeface="Roboto Medium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65581" y="1389307"/>
            <a:ext cx="412394" cy="4123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565581" y="1389307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1433194" y="145000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456931" y="1510284"/>
            <a:ext cx="666202" cy="49697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1433194" y="145000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0" name="Google Shape;580;p18"/>
          <p:cNvSpPr txBox="1"/>
          <p:nvPr/>
        </p:nvSpPr>
        <p:spPr>
          <a:xfrm>
            <a:off x="1594126" y="1993900"/>
            <a:ext cx="410209" cy="14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Trumpet</a:t>
            </a:r>
            <a:endParaRPr sz="8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0" y="4343400"/>
            <a:ext cx="4572000" cy="832485"/>
          </a:xfrm>
          <a:custGeom>
            <a:avLst/>
            <a:gdLst/>
            <a:ahLst/>
            <a:cxnLst/>
            <a:rect l="l" t="t" r="r" b="b"/>
            <a:pathLst>
              <a:path w="4572000" h="832485" extrusionOk="0">
                <a:moveTo>
                  <a:pt x="0" y="832015"/>
                </a:moveTo>
                <a:lnTo>
                  <a:pt x="4572000" y="832015"/>
                </a:lnTo>
                <a:lnTo>
                  <a:pt x="4572000" y="0"/>
                </a:lnTo>
                <a:lnTo>
                  <a:pt x="0" y="0"/>
                </a:lnTo>
                <a:lnTo>
                  <a:pt x="0" y="832015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0" y="43307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1459072" y="4755970"/>
            <a:ext cx="204584" cy="2219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5" name="Google Shape;585;p18"/>
          <p:cNvSpPr txBox="1"/>
          <p:nvPr/>
        </p:nvSpPr>
        <p:spPr>
          <a:xfrm>
            <a:off x="2574312" y="1834953"/>
            <a:ext cx="1857350" cy="69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algn="ct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آنکه فقط شکل‌های مربوط به موسیقی را در کتابخانه اشکال ببیند، بر روی گروه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موسیقی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کنید.</a:t>
            </a:r>
            <a:endParaRPr lang="fa-IR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0" y="5175415"/>
            <a:ext cx="4572000" cy="1225550"/>
          </a:xfrm>
          <a:custGeom>
            <a:avLst/>
            <a:gdLst/>
            <a:ahLst/>
            <a:cxnLst/>
            <a:rect l="l" t="t" r="r" b="b"/>
            <a:pathLst>
              <a:path w="4572000" h="1225550" extrusionOk="0">
                <a:moveTo>
                  <a:pt x="0" y="1225384"/>
                </a:moveTo>
                <a:lnTo>
                  <a:pt x="4572000" y="1225384"/>
                </a:lnTo>
                <a:lnTo>
                  <a:pt x="4572000" y="0"/>
                </a:lnTo>
                <a:lnTo>
                  <a:pt x="0" y="0"/>
                </a:lnTo>
                <a:lnTo>
                  <a:pt x="0" y="1225384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0" y="516271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93" name="Google Shape;593;p18"/>
          <p:cNvSpPr txBox="1"/>
          <p:nvPr/>
        </p:nvSpPr>
        <p:spPr>
          <a:xfrm>
            <a:off x="271464" y="5920103"/>
            <a:ext cx="4026214" cy="21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algn="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پخش آهنگی بعد از اتمام آهنگ قبلی از دستور                             استفاده کنید.</a:t>
            </a:r>
            <a:endParaRPr lang="fa-IR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94" name="Google Shape;594;p18"/>
          <p:cNvSpPr txBox="1"/>
          <p:nvPr/>
        </p:nvSpPr>
        <p:spPr>
          <a:xfrm>
            <a:off x="1814272" y="5290208"/>
            <a:ext cx="1997075" cy="28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3035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نکته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54" name="Google Shape;500;p16">
            <a:extLst>
              <a:ext uri="{FF2B5EF4-FFF2-40B4-BE49-F238E27FC236}">
                <a16:creationId xmlns:a16="http://schemas.microsoft.com/office/drawing/2014/main" id="{A3771402-818F-F74C-8144-8E4B2020A2ED}"/>
              </a:ext>
            </a:extLst>
          </p:cNvPr>
          <p:cNvSpPr txBox="1"/>
          <p:nvPr/>
        </p:nvSpPr>
        <p:spPr>
          <a:xfrm>
            <a:off x="6386" y="4455629"/>
            <a:ext cx="4572000" cy="27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901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None/>
            </a:pP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5" name="Google Shape;482;p16">
            <a:extLst>
              <a:ext uri="{FF2B5EF4-FFF2-40B4-BE49-F238E27FC236}">
                <a16:creationId xmlns:a16="http://schemas.microsoft.com/office/drawing/2014/main" id="{E7EAA431-8599-2945-9589-482069E40AE0}"/>
              </a:ext>
            </a:extLst>
          </p:cNvPr>
          <p:cNvSpPr txBox="1"/>
          <p:nvPr/>
        </p:nvSpPr>
        <p:spPr>
          <a:xfrm>
            <a:off x="1741833" y="4764885"/>
            <a:ext cx="2671245" cy="23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down arrow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(جهت پایین) را بزن.</a:t>
            </a:r>
            <a:endParaRPr lang="en-US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6" name="Google Shape;593;p18">
            <a:extLst>
              <a:ext uri="{FF2B5EF4-FFF2-40B4-BE49-F238E27FC236}">
                <a16:creationId xmlns:a16="http://schemas.microsoft.com/office/drawing/2014/main" id="{048ABA99-41A9-D149-8C85-A5B82921013B}"/>
              </a:ext>
            </a:extLst>
          </p:cNvPr>
          <p:cNvSpPr txBox="1"/>
          <p:nvPr/>
        </p:nvSpPr>
        <p:spPr>
          <a:xfrm>
            <a:off x="215901" y="5620926"/>
            <a:ext cx="4117242" cy="21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آنکه همزمان چندین آهنگ پخش شوند از دستور                        استفاده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0696F32-EB8B-4182-813F-334B4517C4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287" r="30" b="4815"/>
          <a:stretch/>
        </p:blipFill>
        <p:spPr>
          <a:xfrm>
            <a:off x="2705447" y="1383052"/>
            <a:ext cx="1445319" cy="325331"/>
          </a:xfrm>
          <a:prstGeom prst="roundRect">
            <a:avLst>
              <a:gd name="adj" fmla="val 13739"/>
            </a:avLst>
          </a:prstGeom>
        </p:spPr>
      </p:pic>
      <p:sp>
        <p:nvSpPr>
          <p:cNvPr id="58" name="Google Shape;333;p12">
            <a:extLst>
              <a:ext uri="{FF2B5EF4-FFF2-40B4-BE49-F238E27FC236}">
                <a16:creationId xmlns:a16="http://schemas.microsoft.com/office/drawing/2014/main" id="{7740039F-BF03-4131-8E3F-6CF648867595}"/>
              </a:ext>
            </a:extLst>
          </p:cNvPr>
          <p:cNvSpPr/>
          <p:nvPr/>
        </p:nvSpPr>
        <p:spPr>
          <a:xfrm>
            <a:off x="2703660" y="1383687"/>
            <a:ext cx="1445319" cy="330200"/>
          </a:xfrm>
          <a:custGeom>
            <a:avLst/>
            <a:gdLst/>
            <a:ahLst/>
            <a:cxnLst/>
            <a:rect l="l" t="t" r="r" b="b"/>
            <a:pathLst>
              <a:path w="1549400" h="330200" extrusionOk="0">
                <a:moveTo>
                  <a:pt x="44450" y="0"/>
                </a:moveTo>
                <a:lnTo>
                  <a:pt x="31016" y="2001"/>
                </a:lnTo>
                <a:lnTo>
                  <a:pt x="16457" y="9042"/>
                </a:lnTo>
                <a:lnTo>
                  <a:pt x="4782" y="22674"/>
                </a:lnTo>
                <a:lnTo>
                  <a:pt x="0" y="44450"/>
                </a:lnTo>
                <a:lnTo>
                  <a:pt x="0" y="285750"/>
                </a:lnTo>
                <a:lnTo>
                  <a:pt x="2001" y="299183"/>
                </a:lnTo>
                <a:lnTo>
                  <a:pt x="9042" y="313742"/>
                </a:lnTo>
                <a:lnTo>
                  <a:pt x="22674" y="325417"/>
                </a:lnTo>
                <a:lnTo>
                  <a:pt x="44450" y="330200"/>
                </a:lnTo>
                <a:lnTo>
                  <a:pt x="1504950" y="330200"/>
                </a:lnTo>
                <a:lnTo>
                  <a:pt x="1518383" y="328198"/>
                </a:lnTo>
                <a:lnTo>
                  <a:pt x="1532942" y="321157"/>
                </a:lnTo>
                <a:lnTo>
                  <a:pt x="1544617" y="307525"/>
                </a:lnTo>
                <a:lnTo>
                  <a:pt x="1549400" y="285750"/>
                </a:lnTo>
                <a:lnTo>
                  <a:pt x="1549400" y="44450"/>
                </a:lnTo>
                <a:lnTo>
                  <a:pt x="1547398" y="31016"/>
                </a:lnTo>
                <a:lnTo>
                  <a:pt x="1540357" y="16457"/>
                </a:lnTo>
                <a:lnTo>
                  <a:pt x="1526725" y="4782"/>
                </a:lnTo>
                <a:lnTo>
                  <a:pt x="1504950" y="0"/>
                </a:lnTo>
                <a:lnTo>
                  <a:pt x="44450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5337012-AEC5-4828-AE83-6082A04C1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8272" y="1591528"/>
            <a:ext cx="81821" cy="104322"/>
          </a:xfrm>
          <a:prstGeom prst="rect">
            <a:avLst/>
          </a:prstGeom>
        </p:spPr>
      </p:pic>
      <p:sp>
        <p:nvSpPr>
          <p:cNvPr id="568" name="Google Shape;568;p18"/>
          <p:cNvSpPr txBox="1"/>
          <p:nvPr/>
        </p:nvSpPr>
        <p:spPr>
          <a:xfrm>
            <a:off x="158925" y="3049930"/>
            <a:ext cx="1820911" cy="34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algn="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down arrow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(جهت پایین)</a:t>
            </a:r>
            <a:endParaRPr lang="en-US" sz="90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algn="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(یا هر کلید دیگری را ) را انتخاب کنید.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sz="9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09758B-3E49-4B0E-98A9-FC2D7E91C79D}"/>
              </a:ext>
            </a:extLst>
          </p:cNvPr>
          <p:cNvSpPr/>
          <p:nvPr/>
        </p:nvSpPr>
        <p:spPr>
          <a:xfrm>
            <a:off x="505912" y="3641828"/>
            <a:ext cx="17164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" lvl="0" algn="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صداهای مختلفی را انتخاب کنید.</a:t>
            </a:r>
            <a:endParaRPr lang="fa-IR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1ED24F-21D0-4585-8C7E-D7C997567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151" y="5489851"/>
            <a:ext cx="791949" cy="373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38EA7A-EAC0-45DA-9EB4-7CDCBA1648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8536" y="5855395"/>
            <a:ext cx="881564" cy="317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FDA463-546B-4AE0-915D-F5B2E7A514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8761" y="2884023"/>
            <a:ext cx="1611397" cy="132616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418CA2-2871-4EEE-BF60-91C7B316E48C}"/>
              </a:ext>
            </a:extLst>
          </p:cNvPr>
          <p:cNvGrpSpPr/>
          <p:nvPr/>
        </p:nvGrpSpPr>
        <p:grpSpPr>
          <a:xfrm flipH="1">
            <a:off x="2170241" y="3479099"/>
            <a:ext cx="331847" cy="525309"/>
            <a:chOff x="297522" y="3483850"/>
            <a:chExt cx="340779" cy="525309"/>
          </a:xfrm>
        </p:grpSpPr>
        <p:sp>
          <p:nvSpPr>
            <p:cNvPr id="569" name="Google Shape;569;p18"/>
            <p:cNvSpPr/>
            <p:nvPr/>
          </p:nvSpPr>
          <p:spPr>
            <a:xfrm>
              <a:off x="297522" y="3483850"/>
              <a:ext cx="213995" cy="0"/>
            </a:xfrm>
            <a:custGeom>
              <a:avLst/>
              <a:gdLst/>
              <a:ahLst/>
              <a:cxnLst/>
              <a:rect l="l" t="t" r="r" b="b"/>
              <a:pathLst>
                <a:path w="213994" h="120000" extrusionOk="0">
                  <a:moveTo>
                    <a:pt x="213779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6364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359410" y="4008914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120000" extrusionOk="0">
                  <a:moveTo>
                    <a:pt x="0" y="0"/>
                  </a:moveTo>
                  <a:lnTo>
                    <a:pt x="151892" y="0"/>
                  </a:lnTo>
                </a:path>
              </a:pathLst>
            </a:custGeom>
            <a:noFill/>
            <a:ln w="12700" cap="flat" cmpd="sng">
              <a:solidFill>
                <a:srgbClr val="6364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511301" y="3489094"/>
              <a:ext cx="0" cy="520065"/>
            </a:xfrm>
            <a:custGeom>
              <a:avLst/>
              <a:gdLst/>
              <a:ahLst/>
              <a:cxnLst/>
              <a:rect l="l" t="t" r="r" b="b"/>
              <a:pathLst>
                <a:path w="120000" h="520064" extrusionOk="0">
                  <a:moveTo>
                    <a:pt x="0" y="0"/>
                  </a:moveTo>
                  <a:lnTo>
                    <a:pt x="0" y="519823"/>
                  </a:lnTo>
                </a:path>
              </a:pathLst>
            </a:custGeom>
            <a:noFill/>
            <a:ln w="12700" cap="flat" cmpd="sng">
              <a:solidFill>
                <a:srgbClr val="6364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511301" y="3755354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 h="120000" extrusionOk="0">
                  <a:moveTo>
                    <a:pt x="0" y="0"/>
                  </a:moveTo>
                  <a:lnTo>
                    <a:pt x="126619" y="0"/>
                  </a:lnTo>
                </a:path>
              </a:pathLst>
            </a:custGeom>
            <a:noFill/>
            <a:ln w="12700" cap="flat" cmpd="sng">
              <a:solidFill>
                <a:srgbClr val="6364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</p:grpSp>
      <p:sp>
        <p:nvSpPr>
          <p:cNvPr id="60" name="Google Shape;483;p16">
            <a:extLst>
              <a:ext uri="{FF2B5EF4-FFF2-40B4-BE49-F238E27FC236}">
                <a16:creationId xmlns:a16="http://schemas.microsoft.com/office/drawing/2014/main" id="{51D7E9EF-E7BA-487A-B396-68743254BA48}"/>
              </a:ext>
            </a:extLst>
          </p:cNvPr>
          <p:cNvSpPr/>
          <p:nvPr/>
        </p:nvSpPr>
        <p:spPr>
          <a:xfrm flipV="1">
            <a:off x="2004335" y="3144748"/>
            <a:ext cx="204294" cy="45719"/>
          </a:xfrm>
          <a:custGeom>
            <a:avLst/>
            <a:gdLst/>
            <a:ahLst/>
            <a:cxnLst/>
            <a:rect l="l" t="t" r="r" b="b"/>
            <a:pathLst>
              <a:path w="251460" h="120000" extrusionOk="0">
                <a:moveTo>
                  <a:pt x="25085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9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2" name="Google Shape;602;p19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3" name="Google Shape;603;p19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4" name="Google Shape;604;p19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5" name="Google Shape;605;p19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6" name="Google Shape;606;p19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7" name="Google Shape;607;p19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8" name="Google Shape;608;p19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9" name="Google Shape;609;p19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0" name="Google Shape;610;p19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1" name="Google Shape;611;p19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2" name="Google Shape;612;p19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3" name="Google Shape;613;p19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4" name="Google Shape;614;p19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5" name="Google Shape;615;p19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6" name="Google Shape;616;p19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7" name="Google Shape;617;p19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8" name="Google Shape;618;p19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21" name="Google Shape;621;p19"/>
          <p:cNvSpPr/>
          <p:nvPr/>
        </p:nvSpPr>
        <p:spPr>
          <a:xfrm>
            <a:off x="2456592" y="3885329"/>
            <a:ext cx="101917" cy="1158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22" name="Google Shape;622;p19"/>
          <p:cNvSpPr txBox="1"/>
          <p:nvPr/>
        </p:nvSpPr>
        <p:spPr>
          <a:xfrm>
            <a:off x="2232850" y="5935423"/>
            <a:ext cx="106680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6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623" name="Google Shape;623;p19"/>
          <p:cNvSpPr/>
          <p:nvPr/>
        </p:nvSpPr>
        <p:spPr>
          <a:xfrm>
            <a:off x="1454150" y="1745322"/>
            <a:ext cx="1663699" cy="1231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24" name="Google Shape;624;p19"/>
          <p:cNvSpPr/>
          <p:nvPr/>
        </p:nvSpPr>
        <p:spPr>
          <a:xfrm>
            <a:off x="1454150" y="1745322"/>
            <a:ext cx="1663700" cy="1231900"/>
          </a:xfrm>
          <a:custGeom>
            <a:avLst/>
            <a:gdLst/>
            <a:ahLst/>
            <a:cxnLst/>
            <a:rect l="l" t="t" r="r" b="b"/>
            <a:pathLst>
              <a:path w="1663700" h="1231900" extrusionOk="0">
                <a:moveTo>
                  <a:pt x="0" y="1231900"/>
                </a:moveTo>
                <a:lnTo>
                  <a:pt x="1663700" y="1231900"/>
                </a:lnTo>
                <a:lnTo>
                  <a:pt x="1663700" y="0"/>
                </a:lnTo>
                <a:lnTo>
                  <a:pt x="0" y="0"/>
                </a:lnTo>
                <a:lnTo>
                  <a:pt x="0" y="1231900"/>
                </a:lnTo>
                <a:close/>
              </a:path>
            </a:pathLst>
          </a:custGeom>
          <a:noFill/>
          <a:ln w="12700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25" name="Google Shape;625;p19"/>
          <p:cNvSpPr txBox="1"/>
          <p:nvPr/>
        </p:nvSpPr>
        <p:spPr>
          <a:xfrm>
            <a:off x="709258" y="1263650"/>
            <a:ext cx="3161624" cy="324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تصادفی یکی از آهنگ‌های لیست را پخش کنید.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626" name="Google Shape;626;p19"/>
          <p:cNvSpPr txBox="1">
            <a:spLocks noGrp="1"/>
          </p:cNvSpPr>
          <p:nvPr>
            <p:ph type="title"/>
          </p:nvPr>
        </p:nvSpPr>
        <p:spPr>
          <a:xfrm>
            <a:off x="599083" y="356914"/>
            <a:ext cx="3358224" cy="75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آهنگی غافلگیر کننده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627" name="Google Shape;627;p19"/>
          <p:cNvSpPr/>
          <p:nvPr/>
        </p:nvSpPr>
        <p:spPr>
          <a:xfrm>
            <a:off x="969434" y="2292457"/>
            <a:ext cx="88392" cy="1409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28" name="Google Shape;628;p19"/>
          <p:cNvSpPr/>
          <p:nvPr/>
        </p:nvSpPr>
        <p:spPr>
          <a:xfrm>
            <a:off x="1077870" y="2292457"/>
            <a:ext cx="65130" cy="1411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29" name="Google Shape;629;p19"/>
          <p:cNvSpPr/>
          <p:nvPr/>
        </p:nvSpPr>
        <p:spPr>
          <a:xfrm>
            <a:off x="969434" y="3584519"/>
            <a:ext cx="88392" cy="14095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0" name="Google Shape;630;p19"/>
          <p:cNvSpPr/>
          <p:nvPr/>
        </p:nvSpPr>
        <p:spPr>
          <a:xfrm>
            <a:off x="1077870" y="3584519"/>
            <a:ext cx="65130" cy="14119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1" name="Google Shape;631;p19"/>
          <p:cNvSpPr/>
          <p:nvPr/>
        </p:nvSpPr>
        <p:spPr>
          <a:xfrm>
            <a:off x="969434" y="4882276"/>
            <a:ext cx="88392" cy="1409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2" name="Google Shape;632;p19"/>
          <p:cNvSpPr/>
          <p:nvPr/>
        </p:nvSpPr>
        <p:spPr>
          <a:xfrm>
            <a:off x="1077870" y="4882276"/>
            <a:ext cx="65130" cy="1411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3" name="Google Shape;633;p19"/>
          <p:cNvSpPr/>
          <p:nvPr/>
        </p:nvSpPr>
        <p:spPr>
          <a:xfrm>
            <a:off x="1454150" y="3043872"/>
            <a:ext cx="1663699" cy="12319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4" name="Google Shape;634;p19"/>
          <p:cNvSpPr/>
          <p:nvPr/>
        </p:nvSpPr>
        <p:spPr>
          <a:xfrm>
            <a:off x="1454150" y="3043872"/>
            <a:ext cx="1663700" cy="1231900"/>
          </a:xfrm>
          <a:custGeom>
            <a:avLst/>
            <a:gdLst/>
            <a:ahLst/>
            <a:cxnLst/>
            <a:rect l="l" t="t" r="r" b="b"/>
            <a:pathLst>
              <a:path w="1663700" h="1231900" extrusionOk="0">
                <a:moveTo>
                  <a:pt x="0" y="1231900"/>
                </a:moveTo>
                <a:lnTo>
                  <a:pt x="1663700" y="1231900"/>
                </a:lnTo>
                <a:lnTo>
                  <a:pt x="1663700" y="0"/>
                </a:lnTo>
                <a:lnTo>
                  <a:pt x="0" y="0"/>
                </a:lnTo>
                <a:lnTo>
                  <a:pt x="0" y="1231900"/>
                </a:lnTo>
                <a:close/>
              </a:path>
            </a:pathLst>
          </a:custGeom>
          <a:noFill/>
          <a:ln w="12700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5" name="Google Shape;635;p19"/>
          <p:cNvSpPr/>
          <p:nvPr/>
        </p:nvSpPr>
        <p:spPr>
          <a:xfrm>
            <a:off x="1454150" y="4342434"/>
            <a:ext cx="1663699" cy="123188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6" name="Google Shape;636;p19"/>
          <p:cNvSpPr/>
          <p:nvPr/>
        </p:nvSpPr>
        <p:spPr>
          <a:xfrm>
            <a:off x="1454150" y="4342422"/>
            <a:ext cx="1663700" cy="1231900"/>
          </a:xfrm>
          <a:custGeom>
            <a:avLst/>
            <a:gdLst/>
            <a:ahLst/>
            <a:cxnLst/>
            <a:rect l="l" t="t" r="r" b="b"/>
            <a:pathLst>
              <a:path w="1663700" h="1231900" extrusionOk="0">
                <a:moveTo>
                  <a:pt x="0" y="1231900"/>
                </a:moveTo>
                <a:lnTo>
                  <a:pt x="1663700" y="1231900"/>
                </a:lnTo>
                <a:lnTo>
                  <a:pt x="1663700" y="0"/>
                </a:lnTo>
                <a:lnTo>
                  <a:pt x="0" y="0"/>
                </a:lnTo>
                <a:lnTo>
                  <a:pt x="0" y="1231900"/>
                </a:lnTo>
                <a:close/>
              </a:path>
            </a:pathLst>
          </a:custGeom>
          <a:noFill/>
          <a:ln w="12700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37" name="Google Shape;637;p19"/>
          <p:cNvSpPr txBox="1"/>
          <p:nvPr/>
        </p:nvSpPr>
        <p:spPr>
          <a:xfrm>
            <a:off x="698500" y="5927725"/>
            <a:ext cx="71628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آهنگ بسازید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638" name="Google Shape;638;p19"/>
          <p:cNvSpPr/>
          <p:nvPr/>
        </p:nvSpPr>
        <p:spPr>
          <a:xfrm>
            <a:off x="3165760" y="5890085"/>
            <a:ext cx="694902" cy="25942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0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44" name="Google Shape;644;p20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45" name="Google Shape;645;p20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46" name="Google Shape;646;p20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47" name="Google Shape;647;p20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48" name="Google Shape;648;p20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49" name="Google Shape;649;p20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50" name="Google Shape;650;p20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51" name="Google Shape;651;p20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52" name="Google Shape;652;p20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55" name="Google Shape;655;p20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57" name="Google Shape;657;p20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58" name="Google Shape;658;p20"/>
          <p:cNvSpPr/>
          <p:nvPr/>
        </p:nvSpPr>
        <p:spPr>
          <a:xfrm>
            <a:off x="0" y="927100"/>
            <a:ext cx="4572000" cy="2435860"/>
          </a:xfrm>
          <a:custGeom>
            <a:avLst/>
            <a:gdLst/>
            <a:ahLst/>
            <a:cxnLst/>
            <a:rect l="l" t="t" r="r" b="b"/>
            <a:pathLst>
              <a:path w="4572000" h="2435860" extrusionOk="0">
                <a:moveTo>
                  <a:pt x="0" y="2435352"/>
                </a:moveTo>
                <a:lnTo>
                  <a:pt x="4572000" y="2435352"/>
                </a:lnTo>
                <a:lnTo>
                  <a:pt x="4572000" y="0"/>
                </a:lnTo>
                <a:lnTo>
                  <a:pt x="0" y="0"/>
                </a:lnTo>
                <a:lnTo>
                  <a:pt x="0" y="2435352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59" name="Google Shape;659;p20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60" name="Google Shape;660;p20"/>
          <p:cNvSpPr/>
          <p:nvPr/>
        </p:nvSpPr>
        <p:spPr>
          <a:xfrm>
            <a:off x="0" y="3362452"/>
            <a:ext cx="4572000" cy="2035175"/>
          </a:xfrm>
          <a:custGeom>
            <a:avLst/>
            <a:gdLst/>
            <a:ahLst/>
            <a:cxnLst/>
            <a:rect l="l" t="t" r="r" b="b"/>
            <a:pathLst>
              <a:path w="4572000" h="2035175" extrusionOk="0">
                <a:moveTo>
                  <a:pt x="0" y="2035048"/>
                </a:moveTo>
                <a:lnTo>
                  <a:pt x="4572000" y="2035048"/>
                </a:lnTo>
                <a:lnTo>
                  <a:pt x="4572000" y="0"/>
                </a:lnTo>
                <a:lnTo>
                  <a:pt x="0" y="0"/>
                </a:lnTo>
                <a:lnTo>
                  <a:pt x="0" y="203504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61" name="Google Shape;661;p20"/>
          <p:cNvSpPr/>
          <p:nvPr/>
        </p:nvSpPr>
        <p:spPr>
          <a:xfrm>
            <a:off x="0" y="334975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64" name="Google Shape;664;p20"/>
          <p:cNvSpPr/>
          <p:nvPr/>
        </p:nvSpPr>
        <p:spPr>
          <a:xfrm>
            <a:off x="0" y="5397500"/>
            <a:ext cx="4572000" cy="1003300"/>
          </a:xfrm>
          <a:custGeom>
            <a:avLst/>
            <a:gdLst/>
            <a:ahLst/>
            <a:cxnLst/>
            <a:rect l="l" t="t" r="r" b="b"/>
            <a:pathLst>
              <a:path w="4572000" h="1003300" extrusionOk="0">
                <a:moveTo>
                  <a:pt x="0" y="1003300"/>
                </a:moveTo>
                <a:lnTo>
                  <a:pt x="4572000" y="1003300"/>
                </a:lnTo>
                <a:lnTo>
                  <a:pt x="4572000" y="0"/>
                </a:lnTo>
                <a:lnTo>
                  <a:pt x="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65" name="Google Shape;665;p20"/>
          <p:cNvSpPr/>
          <p:nvPr/>
        </p:nvSpPr>
        <p:spPr>
          <a:xfrm>
            <a:off x="0" y="53848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67" name="Google Shape;667;p20"/>
          <p:cNvSpPr txBox="1"/>
          <p:nvPr/>
        </p:nvSpPr>
        <p:spPr>
          <a:xfrm>
            <a:off x="1678920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670" name="Google Shape;670;p20"/>
          <p:cNvSpPr/>
          <p:nvPr/>
        </p:nvSpPr>
        <p:spPr>
          <a:xfrm>
            <a:off x="2095500" y="1403350"/>
            <a:ext cx="0" cy="1797050"/>
          </a:xfrm>
          <a:custGeom>
            <a:avLst/>
            <a:gdLst/>
            <a:ahLst/>
            <a:cxnLst/>
            <a:rect l="l" t="t" r="r" b="b"/>
            <a:pathLst>
              <a:path w="120000" h="1797050" extrusionOk="0">
                <a:moveTo>
                  <a:pt x="0" y="0"/>
                </a:moveTo>
                <a:lnTo>
                  <a:pt x="0" y="179705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71" name="Google Shape;671;p20"/>
          <p:cNvSpPr/>
          <p:nvPr/>
        </p:nvSpPr>
        <p:spPr>
          <a:xfrm>
            <a:off x="867371" y="233781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72" name="Google Shape;672;p20"/>
          <p:cNvSpPr/>
          <p:nvPr/>
        </p:nvSpPr>
        <p:spPr>
          <a:xfrm>
            <a:off x="1066659" y="2368260"/>
            <a:ext cx="313895" cy="5537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3" name="Google Shape;673;p20"/>
          <p:cNvSpPr/>
          <p:nvPr/>
        </p:nvSpPr>
        <p:spPr>
          <a:xfrm>
            <a:off x="867371" y="233781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76" name="Google Shape;676;p20"/>
          <p:cNvSpPr/>
          <p:nvPr/>
        </p:nvSpPr>
        <p:spPr>
          <a:xfrm>
            <a:off x="1017409" y="1479321"/>
            <a:ext cx="412394" cy="4123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1017409" y="1479321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82" name="Google Shape;682;p20"/>
          <p:cNvSpPr txBox="1">
            <a:spLocks noGrp="1"/>
          </p:cNvSpPr>
          <p:nvPr>
            <p:ph type="title"/>
          </p:nvPr>
        </p:nvSpPr>
        <p:spPr>
          <a:xfrm>
            <a:off x="215900" y="213420"/>
            <a:ext cx="4269742" cy="540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آهنگی غافلگیر کننده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18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683" name="Google Shape;683;p20"/>
          <p:cNvSpPr txBox="1"/>
          <p:nvPr/>
        </p:nvSpPr>
        <p:spPr>
          <a:xfrm>
            <a:off x="1082038" y="2881703"/>
            <a:ext cx="302260" cy="14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Guitar</a:t>
            </a:r>
            <a:endParaRPr sz="8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85" name="Google Shape;685;p20"/>
          <p:cNvSpPr/>
          <p:nvPr/>
        </p:nvSpPr>
        <p:spPr>
          <a:xfrm>
            <a:off x="1474160" y="5880636"/>
            <a:ext cx="204584" cy="2219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AF7ED-ED1B-904E-B6B0-343C96C8575B}"/>
              </a:ext>
            </a:extLst>
          </p:cNvPr>
          <p:cNvSpPr txBox="1"/>
          <p:nvPr/>
        </p:nvSpPr>
        <p:spPr>
          <a:xfrm>
            <a:off x="2202464" y="1614391"/>
            <a:ext cx="2130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 panose="02000000000000000000" pitchFamily="2" charset="0"/>
                <a:cs typeface="Vazir Bold" panose="020B0603030804020204" pitchFamily="34" charset="-78"/>
              </a:rPr>
              <a:t>صداها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 کلیک کنید تا ببینید</a:t>
            </a:r>
          </a:p>
          <a:p>
            <a:pPr algn="ct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چند تا صدا در سازتان وجود دارد.</a:t>
            </a:r>
            <a:endParaRPr lang="en-US" sz="900" dirty="0">
              <a:solidFill>
                <a:srgbClr val="636466"/>
              </a:solidFill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B5ECCE-9F05-4D4D-AD8A-2D2A46ECA373}"/>
              </a:ext>
            </a:extLst>
          </p:cNvPr>
          <p:cNvSpPr txBox="1"/>
          <p:nvPr/>
        </p:nvSpPr>
        <p:spPr>
          <a:xfrm>
            <a:off x="458675" y="1928811"/>
            <a:ext cx="152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یکی از ساز‌ها را انتخاب کنید </a:t>
            </a:r>
          </a:p>
          <a:p>
            <a:pPr algn="ctr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مثلا گیتار</a:t>
            </a:r>
            <a:endParaRPr lang="en-US" sz="900" dirty="0">
              <a:solidFill>
                <a:srgbClr val="636466"/>
              </a:solidFill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71455-8232-6847-8C64-7C97D61323FD}"/>
              </a:ext>
            </a:extLst>
          </p:cNvPr>
          <p:cNvSpPr txBox="1"/>
          <p:nvPr/>
        </p:nvSpPr>
        <p:spPr>
          <a:xfrm>
            <a:off x="9601" y="3463399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818216-F2F3-8541-98C5-2709331F291E}"/>
              </a:ext>
            </a:extLst>
          </p:cNvPr>
          <p:cNvSpPr txBox="1"/>
          <p:nvPr/>
        </p:nvSpPr>
        <p:spPr>
          <a:xfrm>
            <a:off x="1669362" y="5882512"/>
            <a:ext cx="2825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کلید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 panose="02000000000000000000" pitchFamily="2" charset="0"/>
                <a:cs typeface="Vazir Bold" panose="020B0603030804020204" pitchFamily="34" charset="-78"/>
              </a:rPr>
              <a:t>right arrow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(جهت راست) را بزیند.</a:t>
            </a:r>
            <a:endParaRPr lang="en-US" sz="900" dirty="0">
              <a:solidFill>
                <a:srgbClr val="636466"/>
              </a:solidFill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23939-036B-954B-82D6-BAC10B10381D}"/>
              </a:ext>
            </a:extLst>
          </p:cNvPr>
          <p:cNvSpPr txBox="1"/>
          <p:nvPr/>
        </p:nvSpPr>
        <p:spPr>
          <a:xfrm>
            <a:off x="1" y="5495314"/>
            <a:ext cx="45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BBBCD0D-3216-4EB7-9B2F-C2E29AE6CF14}"/>
              </a:ext>
            </a:extLst>
          </p:cNvPr>
          <p:cNvGrpSpPr/>
          <p:nvPr/>
        </p:nvGrpSpPr>
        <p:grpSpPr>
          <a:xfrm>
            <a:off x="2934583" y="1376480"/>
            <a:ext cx="590720" cy="215444"/>
            <a:chOff x="2506460" y="1484421"/>
            <a:chExt cx="590720" cy="215444"/>
          </a:xfrm>
        </p:grpSpPr>
        <p:sp>
          <p:nvSpPr>
            <p:cNvPr id="57" name="Google Shape;513;p15">
              <a:extLst>
                <a:ext uri="{FF2B5EF4-FFF2-40B4-BE49-F238E27FC236}">
                  <a16:creationId xmlns:a16="http://schemas.microsoft.com/office/drawing/2014/main" id="{FE45B84C-1EB5-4425-B056-28833C9257FC}"/>
                </a:ext>
              </a:extLst>
            </p:cNvPr>
            <p:cNvSpPr/>
            <p:nvPr/>
          </p:nvSpPr>
          <p:spPr>
            <a:xfrm>
              <a:off x="2537021" y="1486311"/>
              <a:ext cx="560159" cy="2052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45" y="5602"/>
                  </a:lnTo>
                  <a:lnTo>
                    <a:pt x="20648" y="2710"/>
                  </a:lnTo>
                  <a:lnTo>
                    <a:pt x="19614" y="747"/>
                  </a:lnTo>
                  <a:lnTo>
                    <a:pt x="18346" y="0"/>
                  </a:lnTo>
                  <a:lnTo>
                    <a:pt x="2776" y="9"/>
                  </a:lnTo>
                  <a:lnTo>
                    <a:pt x="1679" y="1068"/>
                  </a:lnTo>
                  <a:lnTo>
                    <a:pt x="798" y="3067"/>
                  </a:lnTo>
                  <a:lnTo>
                    <a:pt x="213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36BBFBE-B795-492E-8DD6-BA16280625DB}"/>
                </a:ext>
              </a:extLst>
            </p:cNvPr>
            <p:cNvSpPr/>
            <p:nvPr/>
          </p:nvSpPr>
          <p:spPr>
            <a:xfrm>
              <a:off x="2506460" y="1484421"/>
              <a:ext cx="4443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80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صداها</a:t>
              </a:r>
              <a:endParaRPr lang="en-US" sz="1050"/>
            </a:p>
          </p:txBody>
        </p:sp>
        <p:sp>
          <p:nvSpPr>
            <p:cNvPr id="59" name="Google Shape;512;p15">
              <a:extLst>
                <a:ext uri="{FF2B5EF4-FFF2-40B4-BE49-F238E27FC236}">
                  <a16:creationId xmlns:a16="http://schemas.microsoft.com/office/drawing/2014/main" id="{05ACCBDC-6AE0-4841-8098-D271D22BE5C9}"/>
                </a:ext>
              </a:extLst>
            </p:cNvPr>
            <p:cNvSpPr/>
            <p:nvPr/>
          </p:nvSpPr>
          <p:spPr>
            <a:xfrm flipH="1">
              <a:off x="2893676" y="1537861"/>
              <a:ext cx="177920" cy="12920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1" t="-42321" r="-214832" b="-16523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2A2CDB1-44D2-45A5-9FE0-A828653D98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275" t="713" r="1" b="42625"/>
          <a:stretch/>
        </p:blipFill>
        <p:spPr>
          <a:xfrm>
            <a:off x="2559562" y="2110832"/>
            <a:ext cx="1560674" cy="1094105"/>
          </a:xfrm>
          <a:prstGeom prst="roundRect">
            <a:avLst>
              <a:gd name="adj" fmla="val 3608"/>
            </a:avLst>
          </a:prstGeom>
        </p:spPr>
      </p:pic>
      <p:sp>
        <p:nvSpPr>
          <p:cNvPr id="669" name="Google Shape;669;p20"/>
          <p:cNvSpPr/>
          <p:nvPr/>
        </p:nvSpPr>
        <p:spPr>
          <a:xfrm>
            <a:off x="2549525" y="2110833"/>
            <a:ext cx="1572260" cy="1094105"/>
          </a:xfrm>
          <a:custGeom>
            <a:avLst/>
            <a:gdLst/>
            <a:ahLst/>
            <a:cxnLst/>
            <a:rect l="l" t="t" r="r" b="b"/>
            <a:pathLst>
              <a:path w="1572260" h="1094105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017358"/>
                </a:lnTo>
                <a:lnTo>
                  <a:pt x="1190" y="1061412"/>
                </a:lnTo>
                <a:lnTo>
                  <a:pt x="9525" y="1084033"/>
                </a:lnTo>
                <a:lnTo>
                  <a:pt x="32146" y="1092368"/>
                </a:lnTo>
                <a:lnTo>
                  <a:pt x="76200" y="1093558"/>
                </a:lnTo>
                <a:lnTo>
                  <a:pt x="1495767" y="1093558"/>
                </a:lnTo>
                <a:lnTo>
                  <a:pt x="1539821" y="1092368"/>
                </a:lnTo>
                <a:lnTo>
                  <a:pt x="1562442" y="1084033"/>
                </a:lnTo>
                <a:lnTo>
                  <a:pt x="1570777" y="1061412"/>
                </a:lnTo>
                <a:lnTo>
                  <a:pt x="1571967" y="1017358"/>
                </a:lnTo>
                <a:lnTo>
                  <a:pt x="1571967" y="76200"/>
                </a:lnTo>
                <a:lnTo>
                  <a:pt x="1570777" y="32146"/>
                </a:lnTo>
                <a:lnTo>
                  <a:pt x="1562442" y="9525"/>
                </a:lnTo>
                <a:lnTo>
                  <a:pt x="1539821" y="1190"/>
                </a:lnTo>
                <a:lnTo>
                  <a:pt x="1495767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84" name="Google Shape;684;p20"/>
          <p:cNvSpPr txBox="1"/>
          <p:nvPr/>
        </p:nvSpPr>
        <p:spPr>
          <a:xfrm>
            <a:off x="1988537" y="3713481"/>
            <a:ext cx="1670609" cy="13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endParaRPr sz="10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endParaRPr lang="en-US" sz="11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endParaRPr lang="en-US" sz="11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4F7117-770F-6848-AD37-D7D7E9F6E5A4}"/>
              </a:ext>
            </a:extLst>
          </p:cNvPr>
          <p:cNvSpPr txBox="1"/>
          <p:nvPr/>
        </p:nvSpPr>
        <p:spPr>
          <a:xfrm>
            <a:off x="265440" y="4976584"/>
            <a:ext cx="147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تعداد صداهایی که سازتان دارد را در اینجا تایپ کنید.</a:t>
            </a:r>
            <a:endParaRPr lang="en-US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3" name="Google Shape;684;p20">
            <a:extLst>
              <a:ext uri="{FF2B5EF4-FFF2-40B4-BE49-F238E27FC236}">
                <a16:creationId xmlns:a16="http://schemas.microsoft.com/office/drawing/2014/main" id="{26BF3AC3-71B9-5748-ABA2-3108C8994214}"/>
              </a:ext>
            </a:extLst>
          </p:cNvPr>
          <p:cNvSpPr txBox="1"/>
          <p:nvPr/>
        </p:nvSpPr>
        <p:spPr>
          <a:xfrm>
            <a:off x="261669" y="4548198"/>
            <a:ext cx="1379171" cy="26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اینجا یک دستور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انتخاب تصادفی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قرار دهید.</a:t>
            </a:r>
            <a:endParaRPr lang="en-US" sz="11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</p:txBody>
      </p:sp>
      <p:sp>
        <p:nvSpPr>
          <p:cNvPr id="54" name="Google Shape;684;p20">
            <a:extLst>
              <a:ext uri="{FF2B5EF4-FFF2-40B4-BE49-F238E27FC236}">
                <a16:creationId xmlns:a16="http://schemas.microsoft.com/office/drawing/2014/main" id="{43F46056-C5FF-0E49-9B15-FB2313562431}"/>
              </a:ext>
            </a:extLst>
          </p:cNvPr>
          <p:cNvSpPr txBox="1"/>
          <p:nvPr/>
        </p:nvSpPr>
        <p:spPr>
          <a:xfrm>
            <a:off x="2304515" y="3840551"/>
            <a:ext cx="1475623" cy="26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endParaRPr sz="9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</p:txBody>
      </p:sp>
      <p:sp>
        <p:nvSpPr>
          <p:cNvPr id="55" name="Google Shape;684;p20">
            <a:extLst>
              <a:ext uri="{FF2B5EF4-FFF2-40B4-BE49-F238E27FC236}">
                <a16:creationId xmlns:a16="http://schemas.microsoft.com/office/drawing/2014/main" id="{76CBAC3D-04AA-A541-9CC2-07C67F9097BD}"/>
              </a:ext>
            </a:extLst>
          </p:cNvPr>
          <p:cNvSpPr txBox="1"/>
          <p:nvPr/>
        </p:nvSpPr>
        <p:spPr>
          <a:xfrm>
            <a:off x="170056" y="4187268"/>
            <a:ext cx="1475623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right arrow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(جهت راست) را انتخاب کنید.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88399F-ED73-4F6D-9935-8DBF20D2B95E}"/>
              </a:ext>
            </a:extLst>
          </p:cNvPr>
          <p:cNvGrpSpPr/>
          <p:nvPr/>
        </p:nvGrpSpPr>
        <p:grpSpPr>
          <a:xfrm>
            <a:off x="1655387" y="3771433"/>
            <a:ext cx="560159" cy="253916"/>
            <a:chOff x="1514228" y="3341993"/>
            <a:chExt cx="560159" cy="253916"/>
          </a:xfrm>
        </p:grpSpPr>
        <p:sp>
          <p:nvSpPr>
            <p:cNvPr id="61" name="Google Shape;308;p11">
              <a:extLst>
                <a:ext uri="{FF2B5EF4-FFF2-40B4-BE49-F238E27FC236}">
                  <a16:creationId xmlns:a16="http://schemas.microsoft.com/office/drawing/2014/main" id="{02510AC2-3369-4733-A1F6-94E9EA593A22}"/>
                </a:ext>
              </a:extLst>
            </p:cNvPr>
            <p:cNvSpPr/>
            <p:nvPr/>
          </p:nvSpPr>
          <p:spPr>
            <a:xfrm>
              <a:off x="1514228" y="3362494"/>
              <a:ext cx="560159" cy="2052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45" y="5602"/>
                  </a:lnTo>
                  <a:lnTo>
                    <a:pt x="20648" y="2710"/>
                  </a:lnTo>
                  <a:lnTo>
                    <a:pt x="19614" y="747"/>
                  </a:lnTo>
                  <a:lnTo>
                    <a:pt x="18346" y="0"/>
                  </a:lnTo>
                  <a:lnTo>
                    <a:pt x="2776" y="9"/>
                  </a:lnTo>
                  <a:lnTo>
                    <a:pt x="1679" y="1068"/>
                  </a:lnTo>
                  <a:lnTo>
                    <a:pt x="798" y="3067"/>
                  </a:lnTo>
                  <a:lnTo>
                    <a:pt x="213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2" name="Google Shape;307;p11">
              <a:extLst>
                <a:ext uri="{FF2B5EF4-FFF2-40B4-BE49-F238E27FC236}">
                  <a16:creationId xmlns:a16="http://schemas.microsoft.com/office/drawing/2014/main" id="{A63154B3-719E-4623-8885-43F3B60C5AE6}"/>
                </a:ext>
              </a:extLst>
            </p:cNvPr>
            <p:cNvSpPr/>
            <p:nvPr/>
          </p:nvSpPr>
          <p:spPr>
            <a:xfrm>
              <a:off x="1798971" y="3398787"/>
              <a:ext cx="212979" cy="145813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t="-40750" r="-163017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4C82BDE-FBA2-411C-AE73-E669239F1D88}"/>
                </a:ext>
              </a:extLst>
            </p:cNvPr>
            <p:cNvSpPr/>
            <p:nvPr/>
          </p:nvSpPr>
          <p:spPr>
            <a:xfrm>
              <a:off x="1551411" y="3341993"/>
              <a:ext cx="34657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00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کد</a:t>
              </a:r>
              <a:r>
                <a:rPr lang="fa-IR" sz="105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 </a:t>
              </a:r>
              <a:endParaRPr lang="en-US" sz="100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9BEA405-8FA0-4B19-964A-FE016A27AC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9104" y="4017304"/>
            <a:ext cx="2281132" cy="1161420"/>
          </a:xfrm>
          <a:prstGeom prst="rect">
            <a:avLst/>
          </a:prstGeom>
        </p:spPr>
      </p:pic>
      <p:sp>
        <p:nvSpPr>
          <p:cNvPr id="663" name="Google Shape;663;p20"/>
          <p:cNvSpPr/>
          <p:nvPr/>
        </p:nvSpPr>
        <p:spPr>
          <a:xfrm flipV="1">
            <a:off x="1696093" y="4310555"/>
            <a:ext cx="728020" cy="45719"/>
          </a:xfrm>
          <a:custGeom>
            <a:avLst/>
            <a:gdLst/>
            <a:ahLst/>
            <a:cxnLst/>
            <a:rect l="l" t="t" r="r" b="b"/>
            <a:pathLst>
              <a:path w="626744" h="120000" extrusionOk="0">
                <a:moveTo>
                  <a:pt x="626363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75" name="Google Shape;675;p20"/>
          <p:cNvSpPr/>
          <p:nvPr/>
        </p:nvSpPr>
        <p:spPr>
          <a:xfrm>
            <a:off x="1692570" y="4632459"/>
            <a:ext cx="316895" cy="45719"/>
          </a:xfrm>
          <a:custGeom>
            <a:avLst/>
            <a:gdLst/>
            <a:ahLst/>
            <a:cxnLst/>
            <a:rect l="l" t="t" r="r" b="b"/>
            <a:pathLst>
              <a:path w="372744" h="120000" extrusionOk="0">
                <a:moveTo>
                  <a:pt x="372363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4" name="Google Shape;224;p10">
            <a:extLst>
              <a:ext uri="{FF2B5EF4-FFF2-40B4-BE49-F238E27FC236}">
                <a16:creationId xmlns:a16="http://schemas.microsoft.com/office/drawing/2014/main" id="{AC951138-C1FE-4A79-B9E9-B113ACC3C267}"/>
              </a:ext>
            </a:extLst>
          </p:cNvPr>
          <p:cNvSpPr/>
          <p:nvPr/>
        </p:nvSpPr>
        <p:spPr>
          <a:xfrm>
            <a:off x="1692570" y="4737866"/>
            <a:ext cx="431508" cy="344690"/>
          </a:xfrm>
          <a:custGeom>
            <a:avLst/>
            <a:gdLst/>
            <a:ahLst/>
            <a:cxnLst/>
            <a:rect l="l" t="t" r="r" b="b"/>
            <a:pathLst>
              <a:path w="350519" h="50800" extrusionOk="0">
                <a:moveTo>
                  <a:pt x="350519" y="0"/>
                </a:moveTo>
                <a:lnTo>
                  <a:pt x="181736" y="50799"/>
                </a:lnTo>
                <a:lnTo>
                  <a:pt x="0" y="50799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1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1" name="Google Shape;691;p21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2" name="Google Shape;692;p21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3" name="Google Shape;693;p21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4" name="Google Shape;694;p21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5" name="Google Shape;695;p21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6" name="Google Shape;696;p21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7" name="Google Shape;697;p21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8" name="Google Shape;698;p21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9" name="Google Shape;699;p21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0" name="Google Shape;700;p21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1" name="Google Shape;701;p21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2" name="Google Shape;702;p21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3" name="Google Shape;703;p21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4" name="Google Shape;704;p21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5" name="Google Shape;705;p21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6" name="Google Shape;706;p2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7" name="Google Shape;707;p2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8" name="Google Shape;708;p21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9" name="Google Shape;709;p21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10" name="Google Shape;710;p21"/>
          <p:cNvSpPr/>
          <p:nvPr/>
        </p:nvSpPr>
        <p:spPr>
          <a:xfrm>
            <a:off x="2456592" y="3885329"/>
            <a:ext cx="101917" cy="1158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11" name="Google Shape;711;p21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7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712" name="Google Shape;712;p21"/>
          <p:cNvSpPr txBox="1"/>
          <p:nvPr/>
        </p:nvSpPr>
        <p:spPr>
          <a:xfrm>
            <a:off x="698501" y="1263650"/>
            <a:ext cx="3171054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نواختن مجموعه‌ای از صداهای انسانی</a:t>
            </a:r>
            <a:endParaRPr sz="1200" dirty="0">
              <a:solidFill>
                <a:srgbClr val="FFFFFF"/>
              </a:solidFill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713" name="Google Shape;713;p21"/>
          <p:cNvSpPr txBox="1">
            <a:spLocks noGrp="1"/>
          </p:cNvSpPr>
          <p:nvPr>
            <p:ph type="title"/>
          </p:nvPr>
        </p:nvSpPr>
        <p:spPr>
          <a:xfrm>
            <a:off x="238858" y="433115"/>
            <a:ext cx="4066834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algn="ctr" rtl="1"/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صداهای بیت باکس </a:t>
            </a:r>
            <a:r>
              <a:rPr lang="fa-IR" sz="2000">
                <a:latin typeface="Vazir Black" panose="020B0603030804020204" pitchFamily="34" charset="-78"/>
                <a:cs typeface="Vazir Black" panose="020B0603030804020204" pitchFamily="34" charset="-78"/>
              </a:rPr>
              <a:t>(حنجره نوازی)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714" name="Google Shape;714;p21"/>
          <p:cNvSpPr/>
          <p:nvPr/>
        </p:nvSpPr>
        <p:spPr>
          <a:xfrm>
            <a:off x="862924" y="3587366"/>
            <a:ext cx="88392" cy="1409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15" name="Google Shape;715;p21"/>
          <p:cNvSpPr/>
          <p:nvPr/>
        </p:nvSpPr>
        <p:spPr>
          <a:xfrm>
            <a:off x="971360" y="3587366"/>
            <a:ext cx="65130" cy="141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16" name="Google Shape;716;p21"/>
          <p:cNvSpPr/>
          <p:nvPr/>
        </p:nvSpPr>
        <p:spPr>
          <a:xfrm>
            <a:off x="1150027" y="2709748"/>
            <a:ext cx="2552695" cy="19145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17" name="Google Shape;717;p21"/>
          <p:cNvSpPr/>
          <p:nvPr/>
        </p:nvSpPr>
        <p:spPr>
          <a:xfrm>
            <a:off x="1150023" y="2709735"/>
            <a:ext cx="2552700" cy="1914525"/>
          </a:xfrm>
          <a:custGeom>
            <a:avLst/>
            <a:gdLst/>
            <a:ahLst/>
            <a:cxnLst/>
            <a:rect l="l" t="t" r="r" b="b"/>
            <a:pathLst>
              <a:path w="2552700" h="1914525" extrusionOk="0">
                <a:moveTo>
                  <a:pt x="0" y="1914525"/>
                </a:moveTo>
                <a:lnTo>
                  <a:pt x="2552700" y="1914525"/>
                </a:lnTo>
                <a:lnTo>
                  <a:pt x="2552700" y="0"/>
                </a:lnTo>
                <a:lnTo>
                  <a:pt x="0" y="0"/>
                </a:lnTo>
                <a:lnTo>
                  <a:pt x="0" y="1914525"/>
                </a:lnTo>
                <a:close/>
              </a:path>
            </a:pathLst>
          </a:custGeom>
          <a:noFill/>
          <a:ln w="12700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18" name="Google Shape;718;p21"/>
          <p:cNvSpPr txBox="1"/>
          <p:nvPr/>
        </p:nvSpPr>
        <p:spPr>
          <a:xfrm>
            <a:off x="698500" y="5927725"/>
            <a:ext cx="71628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آهنگ بسازید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719" name="Google Shape;719;p21"/>
          <p:cNvSpPr/>
          <p:nvPr/>
        </p:nvSpPr>
        <p:spPr>
          <a:xfrm>
            <a:off x="3165760" y="5890085"/>
            <a:ext cx="694902" cy="25942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25" name="Google Shape;725;p22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26" name="Google Shape;726;p22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27" name="Google Shape;727;p22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28" name="Google Shape;728;p22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29" name="Google Shape;729;p22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0" name="Google Shape;730;p22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1" name="Google Shape;731;p22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2" name="Google Shape;732;p22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3" name="Google Shape;733;p22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4" name="Google Shape;734;p22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5" name="Google Shape;735;p22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6" name="Google Shape;736;p22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7" name="Google Shape;737;p22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8" name="Google Shape;738;p22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39" name="Google Shape;739;p22"/>
          <p:cNvSpPr/>
          <p:nvPr/>
        </p:nvSpPr>
        <p:spPr>
          <a:xfrm>
            <a:off x="0" y="927100"/>
            <a:ext cx="4572000" cy="2184400"/>
          </a:xfrm>
          <a:custGeom>
            <a:avLst/>
            <a:gdLst/>
            <a:ahLst/>
            <a:cxnLst/>
            <a:rect l="l" t="t" r="r" b="b"/>
            <a:pathLst>
              <a:path w="4572000" h="2184400" extrusionOk="0">
                <a:moveTo>
                  <a:pt x="0" y="2184400"/>
                </a:moveTo>
                <a:lnTo>
                  <a:pt x="4572000" y="2184400"/>
                </a:lnTo>
                <a:lnTo>
                  <a:pt x="4572000" y="0"/>
                </a:lnTo>
                <a:lnTo>
                  <a:pt x="0" y="0"/>
                </a:lnTo>
                <a:lnTo>
                  <a:pt x="0" y="2184400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40" name="Google Shape;740;p22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41" name="Google Shape;741;p22"/>
          <p:cNvSpPr/>
          <p:nvPr/>
        </p:nvSpPr>
        <p:spPr>
          <a:xfrm>
            <a:off x="0" y="3111500"/>
            <a:ext cx="4572000" cy="2438400"/>
          </a:xfrm>
          <a:custGeom>
            <a:avLst/>
            <a:gdLst/>
            <a:ahLst/>
            <a:cxnLst/>
            <a:rect l="l" t="t" r="r" b="b"/>
            <a:pathLst>
              <a:path w="4572000" h="2438400" extrusionOk="0">
                <a:moveTo>
                  <a:pt x="0" y="2438400"/>
                </a:moveTo>
                <a:lnTo>
                  <a:pt x="4572000" y="2438400"/>
                </a:lnTo>
                <a:lnTo>
                  <a:pt x="4572000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42" name="Google Shape;742;p22"/>
          <p:cNvSpPr/>
          <p:nvPr/>
        </p:nvSpPr>
        <p:spPr>
          <a:xfrm>
            <a:off x="0" y="30988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45" name="Google Shape;745;p22"/>
          <p:cNvSpPr/>
          <p:nvPr/>
        </p:nvSpPr>
        <p:spPr>
          <a:xfrm>
            <a:off x="0" y="5549900"/>
            <a:ext cx="4572000" cy="850900"/>
          </a:xfrm>
          <a:custGeom>
            <a:avLst/>
            <a:gdLst/>
            <a:ahLst/>
            <a:cxnLst/>
            <a:rect l="l" t="t" r="r" b="b"/>
            <a:pathLst>
              <a:path w="4572000" h="850900" extrusionOk="0">
                <a:moveTo>
                  <a:pt x="0" y="850900"/>
                </a:moveTo>
                <a:lnTo>
                  <a:pt x="4572000" y="850900"/>
                </a:lnTo>
                <a:lnTo>
                  <a:pt x="4572000" y="0"/>
                </a:lnTo>
                <a:lnTo>
                  <a:pt x="0" y="0"/>
                </a:lnTo>
                <a:lnTo>
                  <a:pt x="0" y="850900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46" name="Google Shape;746;p22"/>
          <p:cNvSpPr/>
          <p:nvPr/>
        </p:nvSpPr>
        <p:spPr>
          <a:xfrm>
            <a:off x="0" y="5537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48" name="Google Shape;748;p22"/>
          <p:cNvSpPr txBox="1"/>
          <p:nvPr/>
        </p:nvSpPr>
        <p:spPr>
          <a:xfrm>
            <a:off x="1682095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751" name="Google Shape;751;p22"/>
          <p:cNvSpPr/>
          <p:nvPr/>
        </p:nvSpPr>
        <p:spPr>
          <a:xfrm>
            <a:off x="1676400" y="1352550"/>
            <a:ext cx="0" cy="1638300"/>
          </a:xfrm>
          <a:custGeom>
            <a:avLst/>
            <a:gdLst/>
            <a:ahLst/>
            <a:cxnLst/>
            <a:rect l="l" t="t" r="r" b="b"/>
            <a:pathLst>
              <a:path w="120000" h="1638300" extrusionOk="0">
                <a:moveTo>
                  <a:pt x="0" y="0"/>
                </a:moveTo>
                <a:lnTo>
                  <a:pt x="0" y="163830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53" name="Google Shape;753;p22"/>
          <p:cNvSpPr/>
          <p:nvPr/>
        </p:nvSpPr>
        <p:spPr>
          <a:xfrm>
            <a:off x="661512" y="1361123"/>
            <a:ext cx="412394" cy="4123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54" name="Google Shape;754;p22"/>
          <p:cNvSpPr/>
          <p:nvPr/>
        </p:nvSpPr>
        <p:spPr>
          <a:xfrm>
            <a:off x="661512" y="136112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57" name="Google Shape;757;p22"/>
          <p:cNvSpPr txBox="1"/>
          <p:nvPr/>
        </p:nvSpPr>
        <p:spPr>
          <a:xfrm>
            <a:off x="1443092" y="3453219"/>
            <a:ext cx="2705100" cy="35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699135" marR="0" lvl="0" indent="0" algn="r" rtl="1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760" name="Google Shape;760;p22"/>
          <p:cNvSpPr txBox="1">
            <a:spLocks noGrp="1"/>
          </p:cNvSpPr>
          <p:nvPr>
            <p:ph type="title"/>
          </p:nvPr>
        </p:nvSpPr>
        <p:spPr>
          <a:xfrm>
            <a:off x="215900" y="216853"/>
            <a:ext cx="4173857" cy="51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15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صداهای بیت باکس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761" name="Google Shape;761;p22"/>
          <p:cNvSpPr/>
          <p:nvPr/>
        </p:nvSpPr>
        <p:spPr>
          <a:xfrm>
            <a:off x="572434" y="2259964"/>
            <a:ext cx="590550" cy="590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62" name="Google Shape;762;p22"/>
          <p:cNvSpPr/>
          <p:nvPr/>
        </p:nvSpPr>
        <p:spPr>
          <a:xfrm>
            <a:off x="572434" y="2259964"/>
            <a:ext cx="590550" cy="590550"/>
          </a:xfrm>
          <a:custGeom>
            <a:avLst/>
            <a:gdLst/>
            <a:ahLst/>
            <a:cxnLst/>
            <a:rect l="l" t="t" r="r" b="b"/>
            <a:pathLst>
              <a:path w="590550" h="590550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514350"/>
                </a:lnTo>
                <a:lnTo>
                  <a:pt x="1190" y="558403"/>
                </a:lnTo>
                <a:lnTo>
                  <a:pt x="9525" y="581025"/>
                </a:lnTo>
                <a:lnTo>
                  <a:pt x="32146" y="589359"/>
                </a:lnTo>
                <a:lnTo>
                  <a:pt x="76200" y="590550"/>
                </a:lnTo>
                <a:lnTo>
                  <a:pt x="514350" y="590550"/>
                </a:lnTo>
                <a:lnTo>
                  <a:pt x="558403" y="589359"/>
                </a:lnTo>
                <a:lnTo>
                  <a:pt x="581025" y="581025"/>
                </a:lnTo>
                <a:lnTo>
                  <a:pt x="589359" y="558403"/>
                </a:lnTo>
                <a:lnTo>
                  <a:pt x="590550" y="514350"/>
                </a:lnTo>
                <a:lnTo>
                  <a:pt x="590550" y="76200"/>
                </a:lnTo>
                <a:lnTo>
                  <a:pt x="589359" y="32146"/>
                </a:lnTo>
                <a:lnTo>
                  <a:pt x="581025" y="9525"/>
                </a:lnTo>
                <a:lnTo>
                  <a:pt x="558403" y="1190"/>
                </a:lnTo>
                <a:lnTo>
                  <a:pt x="51435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63" name="Google Shape;763;p22"/>
          <p:cNvSpPr txBox="1"/>
          <p:nvPr/>
        </p:nvSpPr>
        <p:spPr>
          <a:xfrm>
            <a:off x="591068" y="2679048"/>
            <a:ext cx="567690" cy="14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Microphone</a:t>
            </a:r>
            <a:endParaRPr sz="8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764" name="Google Shape;764;p22"/>
          <p:cNvSpPr/>
          <p:nvPr/>
        </p:nvSpPr>
        <p:spPr>
          <a:xfrm>
            <a:off x="1537395" y="5937582"/>
            <a:ext cx="204584" cy="2219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65" name="Google Shape;765;p22"/>
          <p:cNvSpPr txBox="1"/>
          <p:nvPr/>
        </p:nvSpPr>
        <p:spPr>
          <a:xfrm>
            <a:off x="2100157" y="1582500"/>
            <a:ext cx="1888489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algn="ct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 panose="02000000000000000000" pitchFamily="2" charset="0"/>
                <a:cs typeface="Vazir Bold" panose="020B0603030804020204" pitchFamily="34" charset="-78"/>
              </a:rPr>
              <a:t>صداها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 کلیک کنید تا ببینید</a:t>
            </a:r>
          </a:p>
          <a:p>
            <a:pPr algn="ct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چند تا صدا در سازتان وجود دارد.</a:t>
            </a:r>
            <a:endParaRPr lang="en-US" sz="900" dirty="0">
              <a:solidFill>
                <a:srgbClr val="636466"/>
              </a:solidFill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59A3D-C705-2044-B2BF-389985C4BBCF}"/>
              </a:ext>
            </a:extLst>
          </p:cNvPr>
          <p:cNvSpPr txBox="1"/>
          <p:nvPr/>
        </p:nvSpPr>
        <p:spPr>
          <a:xfrm>
            <a:off x="0" y="3227033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B40F2-DD76-2647-978A-1A2ED43E9CF2}"/>
              </a:ext>
            </a:extLst>
          </p:cNvPr>
          <p:cNvSpPr txBox="1"/>
          <p:nvPr/>
        </p:nvSpPr>
        <p:spPr>
          <a:xfrm>
            <a:off x="49920" y="5611103"/>
            <a:ext cx="4483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16807-57BC-D848-81C5-28788D4901D2}"/>
              </a:ext>
            </a:extLst>
          </p:cNvPr>
          <p:cNvSpPr txBox="1"/>
          <p:nvPr/>
        </p:nvSpPr>
        <p:spPr>
          <a:xfrm>
            <a:off x="1748972" y="5918880"/>
            <a:ext cx="2635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شروع کلید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B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بزنید.</a:t>
            </a:r>
            <a:endParaRPr lang="en-US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A761D-1A1D-4B82-959C-E04279AA1FD4}"/>
              </a:ext>
            </a:extLst>
          </p:cNvPr>
          <p:cNvSpPr/>
          <p:nvPr/>
        </p:nvSpPr>
        <p:spPr>
          <a:xfrm>
            <a:off x="169903" y="1839645"/>
            <a:ext cx="1222295" cy="39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191134" algn="ctr">
              <a:lnSpc>
                <a:spcPct val="111100"/>
              </a:lnSpc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 میکروفن را انتخاب کنید.</a:t>
            </a:r>
            <a:endParaRPr lang="fa-IR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9019440-37B2-4352-A322-2A415E7DF640}"/>
              </a:ext>
            </a:extLst>
          </p:cNvPr>
          <p:cNvGrpSpPr/>
          <p:nvPr/>
        </p:nvGrpSpPr>
        <p:grpSpPr>
          <a:xfrm>
            <a:off x="2748284" y="1328827"/>
            <a:ext cx="590720" cy="215444"/>
            <a:chOff x="2506460" y="1484421"/>
            <a:chExt cx="590720" cy="215444"/>
          </a:xfrm>
        </p:grpSpPr>
        <p:sp>
          <p:nvSpPr>
            <p:cNvPr id="56" name="Google Shape;513;p15">
              <a:extLst>
                <a:ext uri="{FF2B5EF4-FFF2-40B4-BE49-F238E27FC236}">
                  <a16:creationId xmlns:a16="http://schemas.microsoft.com/office/drawing/2014/main" id="{18BFA919-67CF-44A2-B676-F20F3716B21C}"/>
                </a:ext>
              </a:extLst>
            </p:cNvPr>
            <p:cNvSpPr/>
            <p:nvPr/>
          </p:nvSpPr>
          <p:spPr>
            <a:xfrm>
              <a:off x="2537021" y="1486311"/>
              <a:ext cx="560159" cy="2052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45" y="5602"/>
                  </a:lnTo>
                  <a:lnTo>
                    <a:pt x="20648" y="2710"/>
                  </a:lnTo>
                  <a:lnTo>
                    <a:pt x="19614" y="747"/>
                  </a:lnTo>
                  <a:lnTo>
                    <a:pt x="18346" y="0"/>
                  </a:lnTo>
                  <a:lnTo>
                    <a:pt x="2776" y="9"/>
                  </a:lnTo>
                  <a:lnTo>
                    <a:pt x="1679" y="1068"/>
                  </a:lnTo>
                  <a:lnTo>
                    <a:pt x="798" y="3067"/>
                  </a:lnTo>
                  <a:lnTo>
                    <a:pt x="213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C35D8E5-C3FE-41BE-A953-414A5725B896}"/>
                </a:ext>
              </a:extLst>
            </p:cNvPr>
            <p:cNvSpPr/>
            <p:nvPr/>
          </p:nvSpPr>
          <p:spPr>
            <a:xfrm>
              <a:off x="2506460" y="1484421"/>
              <a:ext cx="4443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80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صداها</a:t>
              </a:r>
              <a:endParaRPr lang="en-US" sz="1050"/>
            </a:p>
          </p:txBody>
        </p:sp>
        <p:sp>
          <p:nvSpPr>
            <p:cNvPr id="58" name="Google Shape;512;p15">
              <a:extLst>
                <a:ext uri="{FF2B5EF4-FFF2-40B4-BE49-F238E27FC236}">
                  <a16:creationId xmlns:a16="http://schemas.microsoft.com/office/drawing/2014/main" id="{E69ACB46-4BE2-4627-B528-ECF7FECC1E6F}"/>
                </a:ext>
              </a:extLst>
            </p:cNvPr>
            <p:cNvSpPr/>
            <p:nvPr/>
          </p:nvSpPr>
          <p:spPr>
            <a:xfrm flipH="1">
              <a:off x="2893676" y="1537861"/>
              <a:ext cx="177920" cy="12920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1" t="-42321" r="-214832" b="-16523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63F3BE9-1D4C-4590-B5E4-BAE09D5AF9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908" b="38078"/>
          <a:stretch/>
        </p:blipFill>
        <p:spPr>
          <a:xfrm>
            <a:off x="2079992" y="1988553"/>
            <a:ext cx="1921652" cy="989852"/>
          </a:xfrm>
          <a:prstGeom prst="rect">
            <a:avLst/>
          </a:prstGeom>
        </p:spPr>
      </p:pic>
      <p:sp>
        <p:nvSpPr>
          <p:cNvPr id="750" name="Google Shape;750;p22"/>
          <p:cNvSpPr/>
          <p:nvPr/>
        </p:nvSpPr>
        <p:spPr>
          <a:xfrm>
            <a:off x="2080384" y="1987463"/>
            <a:ext cx="1929130" cy="988060"/>
          </a:xfrm>
          <a:custGeom>
            <a:avLst/>
            <a:gdLst/>
            <a:ahLst/>
            <a:cxnLst/>
            <a:rect l="l" t="t" r="r" b="b"/>
            <a:pathLst>
              <a:path w="1929129" h="988060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911313"/>
                </a:lnTo>
                <a:lnTo>
                  <a:pt x="1190" y="955367"/>
                </a:lnTo>
                <a:lnTo>
                  <a:pt x="9525" y="977988"/>
                </a:lnTo>
                <a:lnTo>
                  <a:pt x="32146" y="986323"/>
                </a:lnTo>
                <a:lnTo>
                  <a:pt x="76200" y="987513"/>
                </a:lnTo>
                <a:lnTo>
                  <a:pt x="1852599" y="987513"/>
                </a:lnTo>
                <a:lnTo>
                  <a:pt x="1896652" y="986323"/>
                </a:lnTo>
                <a:lnTo>
                  <a:pt x="1919274" y="977988"/>
                </a:lnTo>
                <a:lnTo>
                  <a:pt x="1927609" y="955367"/>
                </a:lnTo>
                <a:lnTo>
                  <a:pt x="1928799" y="911313"/>
                </a:lnTo>
                <a:lnTo>
                  <a:pt x="1928799" y="76200"/>
                </a:lnTo>
                <a:lnTo>
                  <a:pt x="1927609" y="32146"/>
                </a:lnTo>
                <a:lnTo>
                  <a:pt x="1919274" y="9525"/>
                </a:lnTo>
                <a:lnTo>
                  <a:pt x="1896652" y="1190"/>
                </a:lnTo>
                <a:lnTo>
                  <a:pt x="1852599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66" name="Google Shape;766;p22"/>
          <p:cNvSpPr txBox="1"/>
          <p:nvPr/>
        </p:nvSpPr>
        <p:spPr>
          <a:xfrm>
            <a:off x="1300621" y="5197305"/>
            <a:ext cx="1345843" cy="37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تعداد صداهایی که سازتان دارد را در اینجا تایپ کنید.</a:t>
            </a:r>
            <a:endParaRPr lang="en-US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5A463-3F60-4163-A661-42708E081E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0594" y="3833260"/>
            <a:ext cx="1826016" cy="167755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0E49E0E6-7F18-4780-A76C-992A854A36A3}"/>
              </a:ext>
            </a:extLst>
          </p:cNvPr>
          <p:cNvGrpSpPr/>
          <p:nvPr/>
        </p:nvGrpSpPr>
        <p:grpSpPr>
          <a:xfrm>
            <a:off x="1475821" y="3517191"/>
            <a:ext cx="560159" cy="253916"/>
            <a:chOff x="1514228" y="3341993"/>
            <a:chExt cx="560159" cy="253916"/>
          </a:xfrm>
        </p:grpSpPr>
        <p:sp>
          <p:nvSpPr>
            <p:cNvPr id="52" name="Google Shape;308;p11">
              <a:extLst>
                <a:ext uri="{FF2B5EF4-FFF2-40B4-BE49-F238E27FC236}">
                  <a16:creationId xmlns:a16="http://schemas.microsoft.com/office/drawing/2014/main" id="{1F5D2965-F569-4E19-ADBC-ABA4C3B868DB}"/>
                </a:ext>
              </a:extLst>
            </p:cNvPr>
            <p:cNvSpPr/>
            <p:nvPr/>
          </p:nvSpPr>
          <p:spPr>
            <a:xfrm>
              <a:off x="1514228" y="3362494"/>
              <a:ext cx="560159" cy="2052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45" y="5602"/>
                  </a:lnTo>
                  <a:lnTo>
                    <a:pt x="20648" y="2710"/>
                  </a:lnTo>
                  <a:lnTo>
                    <a:pt x="19614" y="747"/>
                  </a:lnTo>
                  <a:lnTo>
                    <a:pt x="18346" y="0"/>
                  </a:lnTo>
                  <a:lnTo>
                    <a:pt x="2776" y="9"/>
                  </a:lnTo>
                  <a:lnTo>
                    <a:pt x="1679" y="1068"/>
                  </a:lnTo>
                  <a:lnTo>
                    <a:pt x="798" y="3067"/>
                  </a:lnTo>
                  <a:lnTo>
                    <a:pt x="213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3" name="Google Shape;307;p11">
              <a:extLst>
                <a:ext uri="{FF2B5EF4-FFF2-40B4-BE49-F238E27FC236}">
                  <a16:creationId xmlns:a16="http://schemas.microsoft.com/office/drawing/2014/main" id="{D6F876CE-03E6-491A-B851-72FF977DC994}"/>
                </a:ext>
              </a:extLst>
            </p:cNvPr>
            <p:cNvSpPr/>
            <p:nvPr/>
          </p:nvSpPr>
          <p:spPr>
            <a:xfrm>
              <a:off x="1798971" y="3398787"/>
              <a:ext cx="212979" cy="145813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t="-40750" r="-163017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DD0697-5FD1-49D9-A169-0B0224E89DCA}"/>
                </a:ext>
              </a:extLst>
            </p:cNvPr>
            <p:cNvSpPr/>
            <p:nvPr/>
          </p:nvSpPr>
          <p:spPr>
            <a:xfrm>
              <a:off x="1551411" y="3341993"/>
              <a:ext cx="34657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00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کد</a:t>
              </a:r>
              <a:r>
                <a:rPr lang="fa-IR" sz="105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 </a:t>
              </a:r>
              <a:endParaRPr lang="en-US" sz="1000"/>
            </a:p>
          </p:txBody>
        </p:sp>
      </p:grpSp>
      <p:sp>
        <p:nvSpPr>
          <p:cNvPr id="744" name="Google Shape;744;p22"/>
          <p:cNvSpPr/>
          <p:nvPr/>
        </p:nvSpPr>
        <p:spPr>
          <a:xfrm>
            <a:off x="2356175" y="4058993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5" h="120000" extrusionOk="0">
                <a:moveTo>
                  <a:pt x="293522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52" name="Google Shape;752;p22"/>
          <p:cNvSpPr/>
          <p:nvPr/>
        </p:nvSpPr>
        <p:spPr>
          <a:xfrm flipH="1">
            <a:off x="1597966" y="4629739"/>
            <a:ext cx="802810" cy="228370"/>
          </a:xfrm>
          <a:custGeom>
            <a:avLst/>
            <a:gdLst/>
            <a:ahLst/>
            <a:cxnLst/>
            <a:rect l="l" t="t" r="r" b="b"/>
            <a:pathLst>
              <a:path w="612775" h="126364" extrusionOk="0">
                <a:moveTo>
                  <a:pt x="612775" y="0"/>
                </a:moveTo>
                <a:lnTo>
                  <a:pt x="165608" y="0"/>
                </a:lnTo>
                <a:lnTo>
                  <a:pt x="0" y="126301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67" name="Google Shape;767;p22"/>
          <p:cNvSpPr/>
          <p:nvPr/>
        </p:nvSpPr>
        <p:spPr>
          <a:xfrm flipH="1">
            <a:off x="2006928" y="5019925"/>
            <a:ext cx="45719" cy="158829"/>
          </a:xfrm>
          <a:custGeom>
            <a:avLst/>
            <a:gdLst/>
            <a:ahLst/>
            <a:cxnLst/>
            <a:rect l="l" t="t" r="r" b="b"/>
            <a:pathLst>
              <a:path w="635" h="176529" extrusionOk="0">
                <a:moveTo>
                  <a:pt x="0" y="176060"/>
                </a:moveTo>
                <a:lnTo>
                  <a:pt x="5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08175-745A-D641-B6E9-9CDE5045EC9D}"/>
              </a:ext>
            </a:extLst>
          </p:cNvPr>
          <p:cNvSpPr txBox="1"/>
          <p:nvPr/>
        </p:nvSpPr>
        <p:spPr>
          <a:xfrm>
            <a:off x="345174" y="3949379"/>
            <a:ext cx="21386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b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(یا هر کلید دیگری) را انتخاب کنید.</a:t>
            </a:r>
            <a:endParaRPr lang="en-US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50" name="Google Shape;766;p22">
            <a:extLst>
              <a:ext uri="{FF2B5EF4-FFF2-40B4-BE49-F238E27FC236}">
                <a16:creationId xmlns:a16="http://schemas.microsoft.com/office/drawing/2014/main" id="{A932CB92-3E1E-9D4E-A5B7-B12B73646E26}"/>
              </a:ext>
            </a:extLst>
          </p:cNvPr>
          <p:cNvSpPr txBox="1"/>
          <p:nvPr/>
        </p:nvSpPr>
        <p:spPr>
          <a:xfrm>
            <a:off x="172875" y="4525841"/>
            <a:ext cx="1382475" cy="34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lvl="0" algn="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اینجا یک دستور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انتخاب</a:t>
            </a:r>
            <a:endParaRPr lang="en-US" sz="900" b="1">
              <a:solidFill>
                <a:srgbClr val="636466"/>
              </a:solidFill>
              <a:latin typeface="Vazir Bold" panose="020B0603030804020204" pitchFamily="34" charset="-78"/>
              <a:ea typeface="Roboto Medium"/>
              <a:cs typeface="Vazir Bold" panose="020B0603030804020204" pitchFamily="34" charset="-78"/>
              <a:sym typeface="Roboto Medium"/>
            </a:endParaRPr>
          </a:p>
          <a:p>
            <a:pPr lvl="0" algn="r" rtl="1"/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تصادفی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قرار دهید.</a:t>
            </a:r>
            <a:endParaRPr lang="en-US" sz="110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145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3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73" name="Google Shape;773;p23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74" name="Google Shape;774;p23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75" name="Google Shape;775;p23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76" name="Google Shape;776;p23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77" name="Google Shape;777;p23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78" name="Google Shape;778;p23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79" name="Google Shape;779;p23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0" name="Google Shape;780;p23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1" name="Google Shape;781;p23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2" name="Google Shape;782;p23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3" name="Google Shape;783;p23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4" name="Google Shape;784;p23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5" name="Google Shape;785;p23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6" name="Google Shape;786;p23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7" name="Google Shape;787;p2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8" name="Google Shape;788;p2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9" name="Google Shape;789;p2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90" name="Google Shape;790;p2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91" name="Google Shape;791;p2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92" name="Google Shape;792;p23"/>
          <p:cNvSpPr/>
          <p:nvPr/>
        </p:nvSpPr>
        <p:spPr>
          <a:xfrm>
            <a:off x="2456592" y="3885329"/>
            <a:ext cx="101917" cy="1158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93" name="Google Shape;793;p23"/>
          <p:cNvSpPr txBox="1"/>
          <p:nvPr/>
        </p:nvSpPr>
        <p:spPr>
          <a:xfrm>
            <a:off x="2232850" y="5935423"/>
            <a:ext cx="106680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8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794" name="Google Shape;794;p23"/>
          <p:cNvSpPr txBox="1"/>
          <p:nvPr/>
        </p:nvSpPr>
        <p:spPr>
          <a:xfrm>
            <a:off x="698500" y="1263650"/>
            <a:ext cx="3208784" cy="43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صدای خودتان را پخش کنید.</a:t>
            </a:r>
            <a:endParaRPr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795" name="Google Shape;795;p23"/>
          <p:cNvSpPr txBox="1">
            <a:spLocks noGrp="1"/>
          </p:cNvSpPr>
          <p:nvPr>
            <p:ph type="title"/>
          </p:nvPr>
        </p:nvSpPr>
        <p:spPr>
          <a:xfrm>
            <a:off x="238858" y="433115"/>
            <a:ext cx="4094284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ضبط صدا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796" name="Google Shape;796;p23"/>
          <p:cNvSpPr/>
          <p:nvPr/>
        </p:nvSpPr>
        <p:spPr>
          <a:xfrm>
            <a:off x="860059" y="3587366"/>
            <a:ext cx="88392" cy="1409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97" name="Google Shape;797;p23"/>
          <p:cNvSpPr/>
          <p:nvPr/>
        </p:nvSpPr>
        <p:spPr>
          <a:xfrm>
            <a:off x="968496" y="3587366"/>
            <a:ext cx="65129" cy="141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98" name="Google Shape;798;p23"/>
          <p:cNvSpPr/>
          <p:nvPr/>
        </p:nvSpPr>
        <p:spPr>
          <a:xfrm>
            <a:off x="1152893" y="2704007"/>
            <a:ext cx="2552712" cy="19211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99" name="Google Shape;799;p23"/>
          <p:cNvSpPr/>
          <p:nvPr/>
        </p:nvSpPr>
        <p:spPr>
          <a:xfrm>
            <a:off x="1152893" y="2704007"/>
            <a:ext cx="2552700" cy="1921510"/>
          </a:xfrm>
          <a:custGeom>
            <a:avLst/>
            <a:gdLst/>
            <a:ahLst/>
            <a:cxnLst/>
            <a:rect l="l" t="t" r="r" b="b"/>
            <a:pathLst>
              <a:path w="2552700" h="1921510" extrusionOk="0">
                <a:moveTo>
                  <a:pt x="0" y="1921154"/>
                </a:moveTo>
                <a:lnTo>
                  <a:pt x="2552700" y="1921154"/>
                </a:lnTo>
                <a:lnTo>
                  <a:pt x="2552700" y="0"/>
                </a:lnTo>
                <a:lnTo>
                  <a:pt x="0" y="0"/>
                </a:lnTo>
                <a:lnTo>
                  <a:pt x="0" y="1921154"/>
                </a:lnTo>
                <a:close/>
              </a:path>
            </a:pathLst>
          </a:custGeom>
          <a:noFill/>
          <a:ln w="12700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00" name="Google Shape;800;p23"/>
          <p:cNvSpPr txBox="1"/>
          <p:nvPr/>
        </p:nvSpPr>
        <p:spPr>
          <a:xfrm>
            <a:off x="698500" y="5927725"/>
            <a:ext cx="71628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آهنگ بسازید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801" name="Google Shape;801;p23"/>
          <p:cNvSpPr/>
          <p:nvPr/>
        </p:nvSpPr>
        <p:spPr>
          <a:xfrm>
            <a:off x="3165760" y="5890085"/>
            <a:ext cx="694902" cy="25942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4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07" name="Google Shape;807;p24"/>
          <p:cNvSpPr/>
          <p:nvPr/>
        </p:nvSpPr>
        <p:spPr>
          <a:xfrm>
            <a:off x="0" y="4106671"/>
            <a:ext cx="4572000" cy="5080"/>
          </a:xfrm>
          <a:custGeom>
            <a:avLst/>
            <a:gdLst/>
            <a:ahLst/>
            <a:cxnLst/>
            <a:rect l="l" t="t" r="r" b="b"/>
            <a:pathLst>
              <a:path w="4572000" h="5079" extrusionOk="0">
                <a:moveTo>
                  <a:pt x="0" y="4584"/>
                </a:moveTo>
                <a:lnTo>
                  <a:pt x="4572000" y="4584"/>
                </a:lnTo>
                <a:lnTo>
                  <a:pt x="4572000" y="0"/>
                </a:lnTo>
                <a:lnTo>
                  <a:pt x="0" y="0"/>
                </a:lnTo>
                <a:lnTo>
                  <a:pt x="0" y="4584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08" name="Google Shape;808;p24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09" name="Google Shape;809;p24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0" name="Google Shape;810;p24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1" name="Google Shape;811;p24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2" name="Google Shape;812;p24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3" name="Google Shape;813;p24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4" name="Google Shape;814;p24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5" name="Google Shape;815;p24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6" name="Google Shape;816;p24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7" name="Google Shape;817;p24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8" name="Google Shape;818;p24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19" name="Google Shape;819;p24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20" name="Google Shape;820;p24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21" name="Google Shape;821;p24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22" name="Google Shape;822;p24"/>
          <p:cNvSpPr/>
          <p:nvPr/>
        </p:nvSpPr>
        <p:spPr>
          <a:xfrm>
            <a:off x="0" y="927100"/>
            <a:ext cx="4572000" cy="3180080"/>
          </a:xfrm>
          <a:custGeom>
            <a:avLst/>
            <a:gdLst/>
            <a:ahLst/>
            <a:cxnLst/>
            <a:rect l="l" t="t" r="r" b="b"/>
            <a:pathLst>
              <a:path w="4572000" h="3180079" extrusionOk="0">
                <a:moveTo>
                  <a:pt x="0" y="3179572"/>
                </a:moveTo>
                <a:lnTo>
                  <a:pt x="4572000" y="3179572"/>
                </a:lnTo>
                <a:lnTo>
                  <a:pt x="4572000" y="0"/>
                </a:lnTo>
                <a:lnTo>
                  <a:pt x="0" y="0"/>
                </a:lnTo>
                <a:lnTo>
                  <a:pt x="0" y="3179572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23" name="Google Shape;823;p24"/>
          <p:cNvSpPr/>
          <p:nvPr/>
        </p:nvSpPr>
        <p:spPr>
          <a:xfrm>
            <a:off x="0" y="4093971"/>
            <a:ext cx="4572000" cy="17780"/>
          </a:xfrm>
          <a:custGeom>
            <a:avLst/>
            <a:gdLst/>
            <a:ahLst/>
            <a:cxnLst/>
            <a:rect l="l" t="t" r="r" b="b"/>
            <a:pathLst>
              <a:path w="4572000" h="17779" extrusionOk="0">
                <a:moveTo>
                  <a:pt x="0" y="17284"/>
                </a:moveTo>
                <a:lnTo>
                  <a:pt x="4572000" y="17284"/>
                </a:lnTo>
                <a:lnTo>
                  <a:pt x="4572000" y="0"/>
                </a:lnTo>
                <a:lnTo>
                  <a:pt x="0" y="0"/>
                </a:lnTo>
                <a:lnTo>
                  <a:pt x="0" y="17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24" name="Google Shape;824;p24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25" name="Google Shape;825;p24"/>
          <p:cNvSpPr/>
          <p:nvPr/>
        </p:nvSpPr>
        <p:spPr>
          <a:xfrm>
            <a:off x="0" y="4111256"/>
            <a:ext cx="4572000" cy="1426210"/>
          </a:xfrm>
          <a:custGeom>
            <a:avLst/>
            <a:gdLst/>
            <a:ahLst/>
            <a:cxnLst/>
            <a:rect l="l" t="t" r="r" b="b"/>
            <a:pathLst>
              <a:path w="4572000" h="1426210" extrusionOk="0">
                <a:moveTo>
                  <a:pt x="0" y="1425943"/>
                </a:moveTo>
                <a:lnTo>
                  <a:pt x="4572000" y="1425943"/>
                </a:lnTo>
                <a:lnTo>
                  <a:pt x="4572000" y="0"/>
                </a:lnTo>
                <a:lnTo>
                  <a:pt x="0" y="0"/>
                </a:lnTo>
                <a:lnTo>
                  <a:pt x="0" y="142594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26" name="Google Shape;826;p24"/>
          <p:cNvSpPr/>
          <p:nvPr/>
        </p:nvSpPr>
        <p:spPr>
          <a:xfrm>
            <a:off x="0" y="409854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29" name="Google Shape;829;p24"/>
          <p:cNvSpPr/>
          <p:nvPr/>
        </p:nvSpPr>
        <p:spPr>
          <a:xfrm>
            <a:off x="0" y="5537200"/>
            <a:ext cx="4572000" cy="863600"/>
          </a:xfrm>
          <a:custGeom>
            <a:avLst/>
            <a:gdLst/>
            <a:ahLst/>
            <a:cxnLst/>
            <a:rect l="l" t="t" r="r" b="b"/>
            <a:pathLst>
              <a:path w="4572000" h="863600" extrusionOk="0">
                <a:moveTo>
                  <a:pt x="0" y="863600"/>
                </a:moveTo>
                <a:lnTo>
                  <a:pt x="4572000" y="863600"/>
                </a:lnTo>
                <a:lnTo>
                  <a:pt x="45720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30" name="Google Shape;830;p24"/>
          <p:cNvSpPr/>
          <p:nvPr/>
        </p:nvSpPr>
        <p:spPr>
          <a:xfrm>
            <a:off x="0" y="55245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31" name="Google Shape;831;p24"/>
          <p:cNvSpPr txBox="1"/>
          <p:nvPr/>
        </p:nvSpPr>
        <p:spPr>
          <a:xfrm>
            <a:off x="1678920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832" name="Google Shape;832;p24"/>
          <p:cNvSpPr txBox="1"/>
          <p:nvPr/>
        </p:nvSpPr>
        <p:spPr>
          <a:xfrm>
            <a:off x="1871234" y="5847407"/>
            <a:ext cx="2700766" cy="51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rtl="1"/>
            <a:endParaRPr lang="en-US" sz="90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شروع کلید </a:t>
            </a:r>
            <a:r>
              <a:rPr lang="en-US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C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بزنید.</a:t>
            </a:r>
            <a:endParaRPr lang="en-US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833" name="Google Shape;833;p24"/>
          <p:cNvSpPr txBox="1"/>
          <p:nvPr/>
        </p:nvSpPr>
        <p:spPr>
          <a:xfrm>
            <a:off x="2851509" y="3552009"/>
            <a:ext cx="1250315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3334" marR="5080" lvl="0" indent="-1269" algn="ct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ضبط صدا بر روی</a:t>
            </a:r>
          </a:p>
          <a:p>
            <a:pPr marL="13334" marR="5080" lvl="0" indent="-1269" algn="ct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دکمه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ضبط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834" name="Google Shape;834;p24"/>
          <p:cNvSpPr/>
          <p:nvPr/>
        </p:nvSpPr>
        <p:spPr>
          <a:xfrm>
            <a:off x="1452712" y="148700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35" name="Google Shape;835;p24"/>
          <p:cNvSpPr/>
          <p:nvPr/>
        </p:nvSpPr>
        <p:spPr>
          <a:xfrm>
            <a:off x="1461008" y="1490182"/>
            <a:ext cx="695883" cy="523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6" name="Google Shape;836;p24"/>
          <p:cNvSpPr/>
          <p:nvPr/>
        </p:nvSpPr>
        <p:spPr>
          <a:xfrm>
            <a:off x="1452712" y="148700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37" name="Google Shape;837;p24"/>
          <p:cNvSpPr txBox="1"/>
          <p:nvPr/>
        </p:nvSpPr>
        <p:spPr>
          <a:xfrm>
            <a:off x="229171" y="1958387"/>
            <a:ext cx="1157431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14603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پس زمینه‌ای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838" name="Google Shape;838;p24"/>
          <p:cNvSpPr/>
          <p:nvPr/>
        </p:nvSpPr>
        <p:spPr>
          <a:xfrm>
            <a:off x="625026" y="1512953"/>
            <a:ext cx="412394" cy="4123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39" name="Google Shape;839;p24"/>
          <p:cNvSpPr/>
          <p:nvPr/>
        </p:nvSpPr>
        <p:spPr>
          <a:xfrm>
            <a:off x="625026" y="150660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40" name="Google Shape;840;p24"/>
          <p:cNvSpPr/>
          <p:nvPr/>
        </p:nvSpPr>
        <p:spPr>
          <a:xfrm>
            <a:off x="3626190" y="1487007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 extrusionOk="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41" name="Google Shape;841;p24"/>
          <p:cNvSpPr/>
          <p:nvPr/>
        </p:nvSpPr>
        <p:spPr>
          <a:xfrm>
            <a:off x="3743664" y="1538544"/>
            <a:ext cx="477520" cy="4775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2" name="Google Shape;842;p24"/>
          <p:cNvSpPr/>
          <p:nvPr/>
        </p:nvSpPr>
        <p:spPr>
          <a:xfrm>
            <a:off x="3626190" y="1487007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43" name="Google Shape;843;p24"/>
          <p:cNvSpPr txBox="1"/>
          <p:nvPr/>
        </p:nvSpPr>
        <p:spPr>
          <a:xfrm>
            <a:off x="2475873" y="1989209"/>
            <a:ext cx="1117956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49225" marR="5080" lvl="0" indent="-137160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شکلک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844" name="Google Shape;844;p24"/>
          <p:cNvSpPr/>
          <p:nvPr/>
        </p:nvSpPr>
        <p:spPr>
          <a:xfrm>
            <a:off x="2817291" y="1492405"/>
            <a:ext cx="412394" cy="41239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45" name="Google Shape;845;p24"/>
          <p:cNvSpPr/>
          <p:nvPr/>
        </p:nvSpPr>
        <p:spPr>
          <a:xfrm>
            <a:off x="2817291" y="1486055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46" name="Google Shape;846;p24"/>
          <p:cNvSpPr txBox="1"/>
          <p:nvPr/>
        </p:nvSpPr>
        <p:spPr>
          <a:xfrm>
            <a:off x="129540" y="2870404"/>
            <a:ext cx="1300149" cy="60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55244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صداها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endParaRPr sz="10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  <a:p>
            <a:pPr marL="698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سپس از منویی که باز می‌شود گزینه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ضبط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849" name="Google Shape;849;p24"/>
          <p:cNvSpPr/>
          <p:nvPr/>
        </p:nvSpPr>
        <p:spPr>
          <a:xfrm>
            <a:off x="227970" y="2431628"/>
            <a:ext cx="4121150" cy="0"/>
          </a:xfrm>
          <a:custGeom>
            <a:avLst/>
            <a:gdLst/>
            <a:ahLst/>
            <a:cxnLst/>
            <a:rect l="l" t="t" r="r" b="b"/>
            <a:pathLst>
              <a:path w="4121150" h="120000" extrusionOk="0">
                <a:moveTo>
                  <a:pt x="412115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52" name="Google Shape;852;p24"/>
          <p:cNvSpPr/>
          <p:nvPr/>
        </p:nvSpPr>
        <p:spPr>
          <a:xfrm>
            <a:off x="3491266" y="3293431"/>
            <a:ext cx="102565" cy="1143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53" name="Google Shape;853;p24"/>
          <p:cNvSpPr txBox="1"/>
          <p:nvPr/>
        </p:nvSpPr>
        <p:spPr>
          <a:xfrm>
            <a:off x="620466" y="4908538"/>
            <a:ext cx="1226582" cy="55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algn="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c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(یا هر کلید دیگری) را انتخاب کنید.</a:t>
            </a:r>
            <a:endParaRPr lang="en-US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856" name="Google Shape;856;p24"/>
          <p:cNvSpPr txBox="1">
            <a:spLocks noGrp="1"/>
          </p:cNvSpPr>
          <p:nvPr>
            <p:ph type="title"/>
          </p:nvPr>
        </p:nvSpPr>
        <p:spPr>
          <a:xfrm>
            <a:off x="215900" y="123288"/>
            <a:ext cx="4269742" cy="66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ضبط صدا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857" name="Google Shape;857;p24"/>
          <p:cNvSpPr/>
          <p:nvPr/>
        </p:nvSpPr>
        <p:spPr>
          <a:xfrm>
            <a:off x="1635340" y="2656941"/>
            <a:ext cx="924599" cy="126802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58" name="Google Shape;858;p24"/>
          <p:cNvSpPr/>
          <p:nvPr/>
        </p:nvSpPr>
        <p:spPr>
          <a:xfrm>
            <a:off x="1589397" y="3573850"/>
            <a:ext cx="412394" cy="41239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59" name="Google Shape;859;p24"/>
          <p:cNvSpPr/>
          <p:nvPr/>
        </p:nvSpPr>
        <p:spPr>
          <a:xfrm>
            <a:off x="1595747" y="3567501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60" name="Google Shape;860;p24"/>
          <p:cNvSpPr txBox="1"/>
          <p:nvPr/>
        </p:nvSpPr>
        <p:spPr>
          <a:xfrm>
            <a:off x="1490835" y="2017610"/>
            <a:ext cx="643255" cy="14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Beach Malibu</a:t>
            </a:r>
            <a:endParaRPr sz="8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61" name="Google Shape;861;p24"/>
          <p:cNvSpPr txBox="1"/>
          <p:nvPr/>
        </p:nvSpPr>
        <p:spPr>
          <a:xfrm>
            <a:off x="3625798" y="2017610"/>
            <a:ext cx="723322" cy="18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Beachball</a:t>
            </a:r>
            <a:endParaRPr sz="8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62" name="Google Shape;862;p24"/>
          <p:cNvSpPr/>
          <p:nvPr/>
        </p:nvSpPr>
        <p:spPr>
          <a:xfrm>
            <a:off x="1379219" y="325120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80" h="120000" extrusionOk="0">
                <a:moveTo>
                  <a:pt x="30988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63" name="Google Shape;863;p24"/>
          <p:cNvSpPr/>
          <p:nvPr/>
        </p:nvSpPr>
        <p:spPr>
          <a:xfrm>
            <a:off x="1545758" y="5950282"/>
            <a:ext cx="204584" cy="22191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64" name="Google Shape;864;p24"/>
          <p:cNvSpPr/>
          <p:nvPr/>
        </p:nvSpPr>
        <p:spPr>
          <a:xfrm>
            <a:off x="2374900" y="1394457"/>
            <a:ext cx="0" cy="906780"/>
          </a:xfrm>
          <a:custGeom>
            <a:avLst/>
            <a:gdLst/>
            <a:ahLst/>
            <a:cxnLst/>
            <a:rect l="l" t="t" r="r" b="b"/>
            <a:pathLst>
              <a:path w="120000" h="906780" extrusionOk="0">
                <a:moveTo>
                  <a:pt x="0" y="0"/>
                </a:moveTo>
                <a:lnTo>
                  <a:pt x="0" y="90678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6029C-57D0-A641-9FFB-83204657DD77}"/>
              </a:ext>
            </a:extLst>
          </p:cNvPr>
          <p:cNvSpPr txBox="1"/>
          <p:nvPr/>
        </p:nvSpPr>
        <p:spPr>
          <a:xfrm>
            <a:off x="55606" y="4188301"/>
            <a:ext cx="4439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F352E-4D8E-BC4C-88ED-6AD71F6ED00D}"/>
              </a:ext>
            </a:extLst>
          </p:cNvPr>
          <p:cNvSpPr txBox="1"/>
          <p:nvPr/>
        </p:nvSpPr>
        <p:spPr>
          <a:xfrm>
            <a:off x="2022573" y="4505029"/>
            <a:ext cx="247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lang="en-US" sz="900" dirty="0"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  <a:sym typeface="Roboto Black"/>
            </a:endParaRPr>
          </a:p>
          <a:p>
            <a:endParaRPr lang="en-US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7B7D3-B822-854D-9851-E6C4AA4EBB16}"/>
              </a:ext>
            </a:extLst>
          </p:cNvPr>
          <p:cNvSpPr txBox="1"/>
          <p:nvPr/>
        </p:nvSpPr>
        <p:spPr>
          <a:xfrm>
            <a:off x="55605" y="5596202"/>
            <a:ext cx="4487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B4B6D40-7F7A-4988-B1AB-C56AC7EFFF42}"/>
              </a:ext>
            </a:extLst>
          </p:cNvPr>
          <p:cNvGrpSpPr/>
          <p:nvPr/>
        </p:nvGrpSpPr>
        <p:grpSpPr>
          <a:xfrm>
            <a:off x="1407913" y="4483421"/>
            <a:ext cx="560159" cy="253916"/>
            <a:chOff x="1514228" y="3341993"/>
            <a:chExt cx="560159" cy="253916"/>
          </a:xfrm>
        </p:grpSpPr>
        <p:sp>
          <p:nvSpPr>
            <p:cNvPr id="66" name="Google Shape;308;p11">
              <a:extLst>
                <a:ext uri="{FF2B5EF4-FFF2-40B4-BE49-F238E27FC236}">
                  <a16:creationId xmlns:a16="http://schemas.microsoft.com/office/drawing/2014/main" id="{3E1F7FAA-B085-4F18-A93E-5DF0135B75C6}"/>
                </a:ext>
              </a:extLst>
            </p:cNvPr>
            <p:cNvSpPr/>
            <p:nvPr/>
          </p:nvSpPr>
          <p:spPr>
            <a:xfrm>
              <a:off x="1514228" y="3362494"/>
              <a:ext cx="560159" cy="2052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45" y="5602"/>
                  </a:lnTo>
                  <a:lnTo>
                    <a:pt x="20648" y="2710"/>
                  </a:lnTo>
                  <a:lnTo>
                    <a:pt x="19614" y="747"/>
                  </a:lnTo>
                  <a:lnTo>
                    <a:pt x="18346" y="0"/>
                  </a:lnTo>
                  <a:lnTo>
                    <a:pt x="2776" y="9"/>
                  </a:lnTo>
                  <a:lnTo>
                    <a:pt x="1679" y="1068"/>
                  </a:lnTo>
                  <a:lnTo>
                    <a:pt x="798" y="3067"/>
                  </a:lnTo>
                  <a:lnTo>
                    <a:pt x="213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7" name="Google Shape;307;p11">
              <a:extLst>
                <a:ext uri="{FF2B5EF4-FFF2-40B4-BE49-F238E27FC236}">
                  <a16:creationId xmlns:a16="http://schemas.microsoft.com/office/drawing/2014/main" id="{D31E1E34-AF0A-4697-971D-9BAA5771ADA6}"/>
                </a:ext>
              </a:extLst>
            </p:cNvPr>
            <p:cNvSpPr/>
            <p:nvPr/>
          </p:nvSpPr>
          <p:spPr>
            <a:xfrm>
              <a:off x="1798971" y="3398787"/>
              <a:ext cx="212979" cy="145813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t="-40750" r="-163017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D64DC50-9064-44F9-B8CF-23C9EC2DF882}"/>
                </a:ext>
              </a:extLst>
            </p:cNvPr>
            <p:cNvSpPr/>
            <p:nvPr/>
          </p:nvSpPr>
          <p:spPr>
            <a:xfrm>
              <a:off x="1551411" y="3341993"/>
              <a:ext cx="34657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00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کد</a:t>
              </a:r>
              <a:r>
                <a:rPr lang="fa-IR" sz="105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 </a:t>
              </a:r>
              <a:endParaRPr lang="en-US" sz="100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EC76580-1C11-4BFC-800C-58BB91C14AB4}"/>
              </a:ext>
            </a:extLst>
          </p:cNvPr>
          <p:cNvGrpSpPr/>
          <p:nvPr/>
        </p:nvGrpSpPr>
        <p:grpSpPr>
          <a:xfrm>
            <a:off x="512526" y="2607205"/>
            <a:ext cx="590720" cy="215444"/>
            <a:chOff x="2506460" y="1484421"/>
            <a:chExt cx="590720" cy="215444"/>
          </a:xfrm>
        </p:grpSpPr>
        <p:sp>
          <p:nvSpPr>
            <p:cNvPr id="70" name="Google Shape;513;p15">
              <a:extLst>
                <a:ext uri="{FF2B5EF4-FFF2-40B4-BE49-F238E27FC236}">
                  <a16:creationId xmlns:a16="http://schemas.microsoft.com/office/drawing/2014/main" id="{58C20806-10FB-44B3-B8F5-514D77B6AEF6}"/>
                </a:ext>
              </a:extLst>
            </p:cNvPr>
            <p:cNvSpPr/>
            <p:nvPr/>
          </p:nvSpPr>
          <p:spPr>
            <a:xfrm>
              <a:off x="2537021" y="1486311"/>
              <a:ext cx="560159" cy="2052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45" y="5602"/>
                  </a:lnTo>
                  <a:lnTo>
                    <a:pt x="20648" y="2710"/>
                  </a:lnTo>
                  <a:lnTo>
                    <a:pt x="19614" y="747"/>
                  </a:lnTo>
                  <a:lnTo>
                    <a:pt x="18346" y="0"/>
                  </a:lnTo>
                  <a:lnTo>
                    <a:pt x="2776" y="9"/>
                  </a:lnTo>
                  <a:lnTo>
                    <a:pt x="1679" y="1068"/>
                  </a:lnTo>
                  <a:lnTo>
                    <a:pt x="798" y="3067"/>
                  </a:lnTo>
                  <a:lnTo>
                    <a:pt x="213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95405EA-C190-4A81-9D2C-7BA8C5FC23FB}"/>
                </a:ext>
              </a:extLst>
            </p:cNvPr>
            <p:cNvSpPr/>
            <p:nvPr/>
          </p:nvSpPr>
          <p:spPr>
            <a:xfrm>
              <a:off x="2506460" y="1484421"/>
              <a:ext cx="4443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80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صداها</a:t>
              </a:r>
              <a:endParaRPr lang="en-US" sz="1050"/>
            </a:p>
          </p:txBody>
        </p:sp>
        <p:sp>
          <p:nvSpPr>
            <p:cNvPr id="72" name="Google Shape;512;p15">
              <a:extLst>
                <a:ext uri="{FF2B5EF4-FFF2-40B4-BE49-F238E27FC236}">
                  <a16:creationId xmlns:a16="http://schemas.microsoft.com/office/drawing/2014/main" id="{E469A8F2-E4A5-41F0-B9F7-18DBF0D03A05}"/>
                </a:ext>
              </a:extLst>
            </p:cNvPr>
            <p:cNvSpPr/>
            <p:nvPr/>
          </p:nvSpPr>
          <p:spPr>
            <a:xfrm flipH="1">
              <a:off x="2893676" y="1537861"/>
              <a:ext cx="177920" cy="129204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l="1" t="-42321" r="-214832" b="-16523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73" name="Google Shape;860;p24">
            <a:extLst>
              <a:ext uri="{FF2B5EF4-FFF2-40B4-BE49-F238E27FC236}">
                <a16:creationId xmlns:a16="http://schemas.microsoft.com/office/drawing/2014/main" id="{C89ED5D5-D1D7-4BCF-9C82-45D94C9F3269}"/>
              </a:ext>
            </a:extLst>
          </p:cNvPr>
          <p:cNvSpPr txBox="1"/>
          <p:nvPr/>
        </p:nvSpPr>
        <p:spPr>
          <a:xfrm>
            <a:off x="2092444" y="3179944"/>
            <a:ext cx="345064" cy="153024"/>
          </a:xfrm>
          <a:prstGeom prst="rect">
            <a:avLst/>
          </a:prstGeom>
          <a:solidFill>
            <a:srgbClr val="2FB990"/>
          </a:solidFill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800">
                <a:solidFill>
                  <a:schemeClr val="bg1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ضبط</a:t>
            </a:r>
            <a:endParaRPr sz="800" dirty="0">
              <a:solidFill>
                <a:schemeClr val="bg1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8614C8EB-A5FE-495B-ACD6-EE7F47086C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1704" y="2629945"/>
            <a:ext cx="1280938" cy="865027"/>
          </a:xfrm>
          <a:prstGeom prst="roundRect">
            <a:avLst>
              <a:gd name="adj" fmla="val 7307"/>
            </a:avLst>
          </a:prstGeom>
        </p:spPr>
      </p:pic>
      <p:sp>
        <p:nvSpPr>
          <p:cNvPr id="851" name="Google Shape;851;p24"/>
          <p:cNvSpPr/>
          <p:nvPr/>
        </p:nvSpPr>
        <p:spPr>
          <a:xfrm>
            <a:off x="2838869" y="2634021"/>
            <a:ext cx="1274445" cy="869315"/>
          </a:xfrm>
          <a:custGeom>
            <a:avLst/>
            <a:gdLst/>
            <a:ahLst/>
            <a:cxnLst/>
            <a:rect l="l" t="t" r="r" b="b"/>
            <a:pathLst>
              <a:path w="1274445" h="869314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792721"/>
                </a:lnTo>
                <a:lnTo>
                  <a:pt x="1190" y="836774"/>
                </a:lnTo>
                <a:lnTo>
                  <a:pt x="9525" y="859396"/>
                </a:lnTo>
                <a:lnTo>
                  <a:pt x="32146" y="867730"/>
                </a:lnTo>
                <a:lnTo>
                  <a:pt x="76200" y="868921"/>
                </a:lnTo>
                <a:lnTo>
                  <a:pt x="1198041" y="868921"/>
                </a:lnTo>
                <a:lnTo>
                  <a:pt x="1242094" y="867730"/>
                </a:lnTo>
                <a:lnTo>
                  <a:pt x="1264716" y="859396"/>
                </a:lnTo>
                <a:lnTo>
                  <a:pt x="1273051" y="836774"/>
                </a:lnTo>
                <a:lnTo>
                  <a:pt x="1274241" y="792721"/>
                </a:lnTo>
                <a:lnTo>
                  <a:pt x="1274241" y="76200"/>
                </a:lnTo>
                <a:lnTo>
                  <a:pt x="1273051" y="32146"/>
                </a:lnTo>
                <a:lnTo>
                  <a:pt x="1264716" y="9525"/>
                </a:lnTo>
                <a:lnTo>
                  <a:pt x="1242094" y="1190"/>
                </a:lnTo>
                <a:lnTo>
                  <a:pt x="1198041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5" name="Google Shape;860;p24">
            <a:extLst>
              <a:ext uri="{FF2B5EF4-FFF2-40B4-BE49-F238E27FC236}">
                <a16:creationId xmlns:a16="http://schemas.microsoft.com/office/drawing/2014/main" id="{5EF6B41C-CB0F-49D5-8D9A-CD017F18FA28}"/>
              </a:ext>
            </a:extLst>
          </p:cNvPr>
          <p:cNvSpPr txBox="1"/>
          <p:nvPr/>
        </p:nvSpPr>
        <p:spPr>
          <a:xfrm>
            <a:off x="2972812" y="2961744"/>
            <a:ext cx="898462" cy="153024"/>
          </a:xfrm>
          <a:prstGeom prst="rect">
            <a:avLst/>
          </a:prstGeom>
          <a:solidFill>
            <a:srgbClr val="E5F0FF"/>
          </a:solidFill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 کلیک روی دکمه‌ی زیر ضبط را شروع کنید</a:t>
            </a:r>
            <a:endParaRPr sz="700" dirty="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E72B1-68CC-4B96-9501-484497D8E7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6859" y="4706179"/>
            <a:ext cx="1295357" cy="744084"/>
          </a:xfrm>
          <a:prstGeom prst="rect">
            <a:avLst/>
          </a:prstGeom>
        </p:spPr>
      </p:pic>
      <p:sp>
        <p:nvSpPr>
          <p:cNvPr id="828" name="Google Shape;828;p24"/>
          <p:cNvSpPr/>
          <p:nvPr/>
        </p:nvSpPr>
        <p:spPr>
          <a:xfrm>
            <a:off x="1907548" y="4970308"/>
            <a:ext cx="574675" cy="0"/>
          </a:xfrm>
          <a:custGeom>
            <a:avLst/>
            <a:gdLst/>
            <a:ahLst/>
            <a:cxnLst/>
            <a:rect l="l" t="t" r="r" b="b"/>
            <a:pathLst>
              <a:path w="574675" h="120000" extrusionOk="0">
                <a:moveTo>
                  <a:pt x="574446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5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0" name="Google Shape;870;p25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1" name="Google Shape;871;p25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2" name="Google Shape;872;p25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3" name="Google Shape;873;p25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4" name="Google Shape;874;p25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5" name="Google Shape;875;p25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6" name="Google Shape;876;p25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7" name="Google Shape;877;p25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8" name="Google Shape;878;p25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9" name="Google Shape;879;p25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0" name="Google Shape;880;p25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1" name="Google Shape;881;p25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2" name="Google Shape;882;p25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3" name="Google Shape;883;p25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4" name="Google Shape;884;p2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5" name="Google Shape;885;p2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6" name="Google Shape;886;p2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7" name="Google Shape;887;p2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8" name="Google Shape;888;p2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9" name="Google Shape;889;p25"/>
          <p:cNvSpPr/>
          <p:nvPr/>
        </p:nvSpPr>
        <p:spPr>
          <a:xfrm>
            <a:off x="2456592" y="3885329"/>
            <a:ext cx="101917" cy="1158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90" name="Google Shape;890;p25"/>
          <p:cNvSpPr txBox="1"/>
          <p:nvPr/>
        </p:nvSpPr>
        <p:spPr>
          <a:xfrm>
            <a:off x="698500" y="1225550"/>
            <a:ext cx="3162162" cy="23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algn="ctr"/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آهنگی که تکرار می‌شود را به عنوان موسیقی متن اضافه کنید.</a:t>
            </a:r>
            <a:endParaRPr lang="fa-IR"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891" name="Google Shape;891;p25"/>
          <p:cNvSpPr txBox="1"/>
          <p:nvPr/>
        </p:nvSpPr>
        <p:spPr>
          <a:xfrm>
            <a:off x="2232850" y="5947146"/>
            <a:ext cx="106680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9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892" name="Google Shape;892;p25"/>
          <p:cNvSpPr txBox="1">
            <a:spLocks noGrp="1"/>
          </p:cNvSpPr>
          <p:nvPr>
            <p:ph type="title"/>
          </p:nvPr>
        </p:nvSpPr>
        <p:spPr>
          <a:xfrm>
            <a:off x="641342" y="344571"/>
            <a:ext cx="3265549" cy="5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پخش یک آهنگ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893" name="Google Shape;893;p25"/>
          <p:cNvSpPr/>
          <p:nvPr/>
        </p:nvSpPr>
        <p:spPr>
          <a:xfrm>
            <a:off x="861014" y="3574666"/>
            <a:ext cx="88392" cy="1409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94" name="Google Shape;894;p25"/>
          <p:cNvSpPr/>
          <p:nvPr/>
        </p:nvSpPr>
        <p:spPr>
          <a:xfrm>
            <a:off x="969451" y="3574666"/>
            <a:ext cx="65129" cy="141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95" name="Google Shape;895;p25"/>
          <p:cNvSpPr/>
          <p:nvPr/>
        </p:nvSpPr>
        <p:spPr>
          <a:xfrm>
            <a:off x="1151940" y="2693225"/>
            <a:ext cx="2552696" cy="191584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96" name="Google Shape;896;p25"/>
          <p:cNvSpPr/>
          <p:nvPr/>
        </p:nvSpPr>
        <p:spPr>
          <a:xfrm>
            <a:off x="1151940" y="2693212"/>
            <a:ext cx="2552700" cy="1916430"/>
          </a:xfrm>
          <a:custGeom>
            <a:avLst/>
            <a:gdLst/>
            <a:ahLst/>
            <a:cxnLst/>
            <a:rect l="l" t="t" r="r" b="b"/>
            <a:pathLst>
              <a:path w="2552700" h="1916429" extrusionOk="0">
                <a:moveTo>
                  <a:pt x="0" y="1915858"/>
                </a:moveTo>
                <a:lnTo>
                  <a:pt x="2552700" y="1915858"/>
                </a:lnTo>
                <a:lnTo>
                  <a:pt x="2552700" y="0"/>
                </a:lnTo>
                <a:lnTo>
                  <a:pt x="0" y="0"/>
                </a:lnTo>
                <a:lnTo>
                  <a:pt x="0" y="1915858"/>
                </a:lnTo>
                <a:close/>
              </a:path>
            </a:pathLst>
          </a:custGeom>
          <a:noFill/>
          <a:ln w="12675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97" name="Google Shape;897;p25"/>
          <p:cNvSpPr txBox="1"/>
          <p:nvPr/>
        </p:nvSpPr>
        <p:spPr>
          <a:xfrm>
            <a:off x="698500" y="5927725"/>
            <a:ext cx="71628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آهنگ بسازید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898" name="Google Shape;898;p25"/>
          <p:cNvSpPr/>
          <p:nvPr/>
        </p:nvSpPr>
        <p:spPr>
          <a:xfrm>
            <a:off x="3165760" y="5890085"/>
            <a:ext cx="694902" cy="25942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 extrusionOk="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 extrusionOk="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337394" y="532472"/>
            <a:ext cx="4234605" cy="38709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3" name="Google Shape;93;p8"/>
          <p:cNvSpPr/>
          <p:nvPr/>
        </p:nvSpPr>
        <p:spPr>
          <a:xfrm>
            <a:off x="2463319" y="107752"/>
            <a:ext cx="374015" cy="742315"/>
          </a:xfrm>
          <a:custGeom>
            <a:avLst/>
            <a:gdLst/>
            <a:ahLst/>
            <a:cxnLst/>
            <a:rect l="l" t="t" r="r" b="b"/>
            <a:pathLst>
              <a:path w="374014" h="742315" extrusionOk="0">
                <a:moveTo>
                  <a:pt x="243001" y="623461"/>
                </a:moveTo>
                <a:lnTo>
                  <a:pt x="198681" y="639265"/>
                </a:lnTo>
                <a:lnTo>
                  <a:pt x="175990" y="675731"/>
                </a:lnTo>
                <a:lnTo>
                  <a:pt x="175055" y="687940"/>
                </a:lnTo>
                <a:lnTo>
                  <a:pt x="176644" y="700029"/>
                </a:lnTo>
                <a:lnTo>
                  <a:pt x="184053" y="718148"/>
                </a:lnTo>
                <a:lnTo>
                  <a:pt x="198094" y="732672"/>
                </a:lnTo>
                <a:lnTo>
                  <a:pt x="219317" y="741342"/>
                </a:lnTo>
                <a:lnTo>
                  <a:pt x="248272" y="741901"/>
                </a:lnTo>
                <a:lnTo>
                  <a:pt x="273045" y="736513"/>
                </a:lnTo>
                <a:lnTo>
                  <a:pt x="294963" y="727139"/>
                </a:lnTo>
                <a:lnTo>
                  <a:pt x="301515" y="722585"/>
                </a:lnTo>
                <a:lnTo>
                  <a:pt x="257048" y="722585"/>
                </a:lnTo>
                <a:lnTo>
                  <a:pt x="243217" y="722323"/>
                </a:lnTo>
                <a:lnTo>
                  <a:pt x="231987" y="717902"/>
                </a:lnTo>
                <a:lnTo>
                  <a:pt x="224772" y="710237"/>
                </a:lnTo>
                <a:lnTo>
                  <a:pt x="222986" y="700245"/>
                </a:lnTo>
                <a:lnTo>
                  <a:pt x="224091" y="691736"/>
                </a:lnTo>
                <a:lnTo>
                  <a:pt x="228790" y="687787"/>
                </a:lnTo>
                <a:lnTo>
                  <a:pt x="239547" y="685818"/>
                </a:lnTo>
                <a:lnTo>
                  <a:pt x="249835" y="683021"/>
                </a:lnTo>
                <a:lnTo>
                  <a:pt x="258719" y="678624"/>
                </a:lnTo>
                <a:lnTo>
                  <a:pt x="266034" y="672588"/>
                </a:lnTo>
                <a:lnTo>
                  <a:pt x="271614" y="664876"/>
                </a:lnTo>
                <a:lnTo>
                  <a:pt x="274686" y="650656"/>
                </a:lnTo>
                <a:lnTo>
                  <a:pt x="269819" y="637458"/>
                </a:lnTo>
                <a:lnTo>
                  <a:pt x="258697" y="627616"/>
                </a:lnTo>
                <a:lnTo>
                  <a:pt x="243001" y="623461"/>
                </a:lnTo>
                <a:close/>
              </a:path>
              <a:path w="374014" h="742315" extrusionOk="0">
                <a:moveTo>
                  <a:pt x="291893" y="543972"/>
                </a:moveTo>
                <a:lnTo>
                  <a:pt x="266509" y="543972"/>
                </a:lnTo>
                <a:lnTo>
                  <a:pt x="267169" y="544264"/>
                </a:lnTo>
                <a:lnTo>
                  <a:pt x="267716" y="544340"/>
                </a:lnTo>
                <a:lnTo>
                  <a:pt x="273955" y="553795"/>
                </a:lnTo>
                <a:lnTo>
                  <a:pt x="304510" y="600403"/>
                </a:lnTo>
                <a:lnTo>
                  <a:pt x="323540" y="644989"/>
                </a:lnTo>
                <a:lnTo>
                  <a:pt x="322987" y="658955"/>
                </a:lnTo>
                <a:lnTo>
                  <a:pt x="293879" y="706337"/>
                </a:lnTo>
                <a:lnTo>
                  <a:pt x="257048" y="722585"/>
                </a:lnTo>
                <a:lnTo>
                  <a:pt x="301515" y="722585"/>
                </a:lnTo>
                <a:lnTo>
                  <a:pt x="330263" y="696842"/>
                </a:lnTo>
                <a:lnTo>
                  <a:pt x="345417" y="647509"/>
                </a:lnTo>
                <a:lnTo>
                  <a:pt x="342620" y="631488"/>
                </a:lnTo>
                <a:lnTo>
                  <a:pt x="328204" y="596158"/>
                </a:lnTo>
                <a:lnTo>
                  <a:pt x="307073" y="563924"/>
                </a:lnTo>
                <a:lnTo>
                  <a:pt x="295781" y="548995"/>
                </a:lnTo>
                <a:lnTo>
                  <a:pt x="291893" y="543972"/>
                </a:lnTo>
                <a:close/>
              </a:path>
              <a:path w="374014" h="742315" extrusionOk="0">
                <a:moveTo>
                  <a:pt x="85534" y="0"/>
                </a:moveTo>
                <a:lnTo>
                  <a:pt x="42582" y="6040"/>
                </a:lnTo>
                <a:lnTo>
                  <a:pt x="10284" y="29854"/>
                </a:lnTo>
                <a:lnTo>
                  <a:pt x="0" y="65271"/>
                </a:lnTo>
                <a:lnTo>
                  <a:pt x="304" y="73424"/>
                </a:lnTo>
                <a:lnTo>
                  <a:pt x="9032" y="122237"/>
                </a:lnTo>
                <a:lnTo>
                  <a:pt x="27609" y="167658"/>
                </a:lnTo>
                <a:lnTo>
                  <a:pt x="50552" y="211260"/>
                </a:lnTo>
                <a:lnTo>
                  <a:pt x="62489" y="232859"/>
                </a:lnTo>
                <a:lnTo>
                  <a:pt x="74256" y="254539"/>
                </a:lnTo>
                <a:lnTo>
                  <a:pt x="75780" y="257396"/>
                </a:lnTo>
                <a:lnTo>
                  <a:pt x="75920" y="261422"/>
                </a:lnTo>
                <a:lnTo>
                  <a:pt x="74828" y="264864"/>
                </a:lnTo>
                <a:lnTo>
                  <a:pt x="51301" y="323812"/>
                </a:lnTo>
                <a:lnTo>
                  <a:pt x="38424" y="355898"/>
                </a:lnTo>
                <a:lnTo>
                  <a:pt x="26969" y="387759"/>
                </a:lnTo>
                <a:lnTo>
                  <a:pt x="17716" y="419918"/>
                </a:lnTo>
                <a:lnTo>
                  <a:pt x="12609" y="448079"/>
                </a:lnTo>
                <a:lnTo>
                  <a:pt x="11794" y="473309"/>
                </a:lnTo>
                <a:lnTo>
                  <a:pt x="11832" y="475913"/>
                </a:lnTo>
                <a:lnTo>
                  <a:pt x="26327" y="526001"/>
                </a:lnTo>
                <a:lnTo>
                  <a:pt x="69342" y="567295"/>
                </a:lnTo>
                <a:lnTo>
                  <a:pt x="138417" y="580357"/>
                </a:lnTo>
                <a:lnTo>
                  <a:pt x="163421" y="578137"/>
                </a:lnTo>
                <a:lnTo>
                  <a:pt x="188214" y="573199"/>
                </a:lnTo>
                <a:lnTo>
                  <a:pt x="212787" y="565982"/>
                </a:lnTo>
                <a:lnTo>
                  <a:pt x="237134" y="556926"/>
                </a:lnTo>
                <a:lnTo>
                  <a:pt x="244735" y="553722"/>
                </a:lnTo>
                <a:lnTo>
                  <a:pt x="174463" y="553722"/>
                </a:lnTo>
                <a:lnTo>
                  <a:pt x="143665" y="553535"/>
                </a:lnTo>
                <a:lnTo>
                  <a:pt x="91846" y="532809"/>
                </a:lnTo>
                <a:lnTo>
                  <a:pt x="69370" y="490166"/>
                </a:lnTo>
                <a:lnTo>
                  <a:pt x="68389" y="473309"/>
                </a:lnTo>
                <a:lnTo>
                  <a:pt x="70008" y="450069"/>
                </a:lnTo>
                <a:lnTo>
                  <a:pt x="81060" y="403299"/>
                </a:lnTo>
                <a:lnTo>
                  <a:pt x="95029" y="365362"/>
                </a:lnTo>
                <a:lnTo>
                  <a:pt x="107034" y="336460"/>
                </a:lnTo>
                <a:lnTo>
                  <a:pt x="113055" y="322014"/>
                </a:lnTo>
                <a:lnTo>
                  <a:pt x="114922" y="321633"/>
                </a:lnTo>
                <a:lnTo>
                  <a:pt x="142058" y="321633"/>
                </a:lnTo>
                <a:lnTo>
                  <a:pt x="136628" y="312545"/>
                </a:lnTo>
                <a:lnTo>
                  <a:pt x="127330" y="296677"/>
                </a:lnTo>
                <a:lnTo>
                  <a:pt x="127165" y="293096"/>
                </a:lnTo>
                <a:lnTo>
                  <a:pt x="128409" y="290327"/>
                </a:lnTo>
                <a:lnTo>
                  <a:pt x="146622" y="243729"/>
                </a:lnTo>
                <a:lnTo>
                  <a:pt x="151629" y="224389"/>
                </a:lnTo>
                <a:lnTo>
                  <a:pt x="86131" y="224389"/>
                </a:lnTo>
                <a:lnTo>
                  <a:pt x="52705" y="146906"/>
                </a:lnTo>
                <a:lnTo>
                  <a:pt x="48308" y="137152"/>
                </a:lnTo>
                <a:lnTo>
                  <a:pt x="43832" y="127425"/>
                </a:lnTo>
                <a:lnTo>
                  <a:pt x="39658" y="117592"/>
                </a:lnTo>
                <a:lnTo>
                  <a:pt x="27122" y="67615"/>
                </a:lnTo>
                <a:lnTo>
                  <a:pt x="23825" y="50196"/>
                </a:lnTo>
                <a:lnTo>
                  <a:pt x="24879" y="45662"/>
                </a:lnTo>
                <a:lnTo>
                  <a:pt x="25641" y="41357"/>
                </a:lnTo>
                <a:lnTo>
                  <a:pt x="58889" y="17855"/>
                </a:lnTo>
                <a:lnTo>
                  <a:pt x="121348" y="17855"/>
                </a:lnTo>
                <a:lnTo>
                  <a:pt x="114747" y="11814"/>
                </a:lnTo>
                <a:lnTo>
                  <a:pt x="101479" y="4142"/>
                </a:lnTo>
                <a:lnTo>
                  <a:pt x="85534" y="0"/>
                </a:lnTo>
                <a:close/>
              </a:path>
              <a:path w="374014" h="742315" extrusionOk="0">
                <a:moveTo>
                  <a:pt x="190052" y="399433"/>
                </a:moveTo>
                <a:lnTo>
                  <a:pt x="164414" y="399433"/>
                </a:lnTo>
                <a:lnTo>
                  <a:pt x="255358" y="528021"/>
                </a:lnTo>
                <a:lnTo>
                  <a:pt x="244034" y="534197"/>
                </a:lnTo>
                <a:lnTo>
                  <a:pt x="232384" y="539549"/>
                </a:lnTo>
                <a:lnTo>
                  <a:pt x="220400" y="544058"/>
                </a:lnTo>
                <a:lnTo>
                  <a:pt x="208076" y="547706"/>
                </a:lnTo>
                <a:lnTo>
                  <a:pt x="174463" y="553722"/>
                </a:lnTo>
                <a:lnTo>
                  <a:pt x="244735" y="553722"/>
                </a:lnTo>
                <a:lnTo>
                  <a:pt x="266509" y="543972"/>
                </a:lnTo>
                <a:lnTo>
                  <a:pt x="291893" y="543972"/>
                </a:lnTo>
                <a:lnTo>
                  <a:pt x="284137" y="533952"/>
                </a:lnTo>
                <a:lnTo>
                  <a:pt x="306016" y="519499"/>
                </a:lnTo>
                <a:lnTo>
                  <a:pt x="271246" y="519499"/>
                </a:lnTo>
                <a:lnTo>
                  <a:pt x="190052" y="399433"/>
                </a:lnTo>
                <a:close/>
              </a:path>
              <a:path w="374014" h="742315" extrusionOk="0">
                <a:moveTo>
                  <a:pt x="355925" y="368833"/>
                </a:moveTo>
                <a:lnTo>
                  <a:pt x="252510" y="368833"/>
                </a:lnTo>
                <a:lnTo>
                  <a:pt x="287289" y="372988"/>
                </a:lnTo>
                <a:lnTo>
                  <a:pt x="316280" y="390492"/>
                </a:lnTo>
                <a:lnTo>
                  <a:pt x="327115" y="403910"/>
                </a:lnTo>
                <a:lnTo>
                  <a:pt x="333722" y="418583"/>
                </a:lnTo>
                <a:lnTo>
                  <a:pt x="335117" y="434807"/>
                </a:lnTo>
                <a:lnTo>
                  <a:pt x="330314" y="452875"/>
                </a:lnTo>
                <a:lnTo>
                  <a:pt x="308204" y="486733"/>
                </a:lnTo>
                <a:lnTo>
                  <a:pt x="278406" y="513581"/>
                </a:lnTo>
                <a:lnTo>
                  <a:pt x="271246" y="519499"/>
                </a:lnTo>
                <a:lnTo>
                  <a:pt x="306016" y="519499"/>
                </a:lnTo>
                <a:lnTo>
                  <a:pt x="309275" y="517346"/>
                </a:lnTo>
                <a:lnTo>
                  <a:pt x="350109" y="479125"/>
                </a:lnTo>
                <a:lnTo>
                  <a:pt x="372160" y="433112"/>
                </a:lnTo>
                <a:lnTo>
                  <a:pt x="373802" y="410914"/>
                </a:lnTo>
                <a:lnTo>
                  <a:pt x="369047" y="390050"/>
                </a:lnTo>
                <a:lnTo>
                  <a:pt x="357987" y="370579"/>
                </a:lnTo>
                <a:lnTo>
                  <a:pt x="355925" y="368833"/>
                </a:lnTo>
                <a:close/>
              </a:path>
              <a:path w="374014" h="742315" extrusionOk="0">
                <a:moveTo>
                  <a:pt x="142058" y="321633"/>
                </a:moveTo>
                <a:lnTo>
                  <a:pt x="114922" y="321633"/>
                </a:lnTo>
                <a:lnTo>
                  <a:pt x="144030" y="367785"/>
                </a:lnTo>
                <a:lnTo>
                  <a:pt x="136524" y="375675"/>
                </a:lnTo>
                <a:lnTo>
                  <a:pt x="99955" y="427182"/>
                </a:lnTo>
                <a:lnTo>
                  <a:pt x="95692" y="456256"/>
                </a:lnTo>
                <a:lnTo>
                  <a:pt x="102457" y="482801"/>
                </a:lnTo>
                <a:lnTo>
                  <a:pt x="120027" y="503624"/>
                </a:lnTo>
                <a:lnTo>
                  <a:pt x="128260" y="508648"/>
                </a:lnTo>
                <a:lnTo>
                  <a:pt x="137663" y="512068"/>
                </a:lnTo>
                <a:lnTo>
                  <a:pt x="148583" y="513581"/>
                </a:lnTo>
                <a:lnTo>
                  <a:pt x="161366" y="512882"/>
                </a:lnTo>
                <a:lnTo>
                  <a:pt x="131161" y="486162"/>
                </a:lnTo>
                <a:lnTo>
                  <a:pt x="125918" y="454643"/>
                </a:lnTo>
                <a:lnTo>
                  <a:pt x="139161" y="423882"/>
                </a:lnTo>
                <a:lnTo>
                  <a:pt x="164414" y="399433"/>
                </a:lnTo>
                <a:lnTo>
                  <a:pt x="190052" y="399433"/>
                </a:lnTo>
                <a:lnTo>
                  <a:pt x="182511" y="388283"/>
                </a:lnTo>
                <a:lnTo>
                  <a:pt x="216175" y="374955"/>
                </a:lnTo>
                <a:lnTo>
                  <a:pt x="252510" y="368833"/>
                </a:lnTo>
                <a:lnTo>
                  <a:pt x="355925" y="368833"/>
                </a:lnTo>
                <a:lnTo>
                  <a:pt x="340653" y="355898"/>
                </a:lnTo>
                <a:lnTo>
                  <a:pt x="163245" y="355898"/>
                </a:lnTo>
                <a:lnTo>
                  <a:pt x="162483" y="354932"/>
                </a:lnTo>
                <a:lnTo>
                  <a:pt x="161594" y="354018"/>
                </a:lnTo>
                <a:lnTo>
                  <a:pt x="144694" y="326045"/>
                </a:lnTo>
                <a:lnTo>
                  <a:pt x="142058" y="321633"/>
                </a:lnTo>
                <a:close/>
              </a:path>
              <a:path w="374014" h="742315" extrusionOk="0">
                <a:moveTo>
                  <a:pt x="250525" y="330501"/>
                </a:moveTo>
                <a:lnTo>
                  <a:pt x="205744" y="337650"/>
                </a:lnTo>
                <a:lnTo>
                  <a:pt x="163245" y="355898"/>
                </a:lnTo>
                <a:lnTo>
                  <a:pt x="340653" y="355898"/>
                </a:lnTo>
                <a:lnTo>
                  <a:pt x="330704" y="347471"/>
                </a:lnTo>
                <a:lnTo>
                  <a:pt x="293531" y="333943"/>
                </a:lnTo>
                <a:lnTo>
                  <a:pt x="250525" y="330501"/>
                </a:lnTo>
                <a:close/>
              </a:path>
              <a:path w="374014" h="742315" extrusionOk="0">
                <a:moveTo>
                  <a:pt x="121348" y="17855"/>
                </a:moveTo>
                <a:lnTo>
                  <a:pt x="58889" y="17855"/>
                </a:lnTo>
                <a:lnTo>
                  <a:pt x="66055" y="18798"/>
                </a:lnTo>
                <a:lnTo>
                  <a:pt x="72656" y="21557"/>
                </a:lnTo>
                <a:lnTo>
                  <a:pt x="98099" y="62666"/>
                </a:lnTo>
                <a:lnTo>
                  <a:pt x="104212" y="117592"/>
                </a:lnTo>
                <a:lnTo>
                  <a:pt x="104140" y="122237"/>
                </a:lnTo>
                <a:lnTo>
                  <a:pt x="100584" y="169117"/>
                </a:lnTo>
                <a:lnTo>
                  <a:pt x="89941" y="219639"/>
                </a:lnTo>
                <a:lnTo>
                  <a:pt x="88950" y="222471"/>
                </a:lnTo>
                <a:lnTo>
                  <a:pt x="88455" y="223881"/>
                </a:lnTo>
                <a:lnTo>
                  <a:pt x="86131" y="224389"/>
                </a:lnTo>
                <a:lnTo>
                  <a:pt x="151629" y="224389"/>
                </a:lnTo>
                <a:lnTo>
                  <a:pt x="158586" y="197517"/>
                </a:lnTo>
                <a:lnTo>
                  <a:pt x="163780" y="151737"/>
                </a:lnTo>
                <a:lnTo>
                  <a:pt x="161683" y="106431"/>
                </a:lnTo>
                <a:lnTo>
                  <a:pt x="157463" y="83421"/>
                </a:lnTo>
                <a:lnTo>
                  <a:pt x="150534" y="61477"/>
                </a:lnTo>
                <a:lnTo>
                  <a:pt x="140236" y="40909"/>
                </a:lnTo>
                <a:lnTo>
                  <a:pt x="125907" y="22027"/>
                </a:lnTo>
                <a:lnTo>
                  <a:pt x="121348" y="17855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" name="Google Shape;94;p8"/>
          <p:cNvSpPr/>
          <p:nvPr/>
        </p:nvSpPr>
        <p:spPr>
          <a:xfrm>
            <a:off x="0" y="3737443"/>
            <a:ext cx="2117498" cy="26633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4125140" y="5611229"/>
            <a:ext cx="374015" cy="742315"/>
          </a:xfrm>
          <a:custGeom>
            <a:avLst/>
            <a:gdLst/>
            <a:ahLst/>
            <a:cxnLst/>
            <a:rect l="l" t="t" r="r" b="b"/>
            <a:pathLst>
              <a:path w="374014" h="742314" extrusionOk="0">
                <a:moveTo>
                  <a:pt x="243001" y="623461"/>
                </a:moveTo>
                <a:lnTo>
                  <a:pt x="198681" y="639265"/>
                </a:lnTo>
                <a:lnTo>
                  <a:pt x="175990" y="675731"/>
                </a:lnTo>
                <a:lnTo>
                  <a:pt x="175055" y="687940"/>
                </a:lnTo>
                <a:lnTo>
                  <a:pt x="176644" y="700029"/>
                </a:lnTo>
                <a:lnTo>
                  <a:pt x="184053" y="718148"/>
                </a:lnTo>
                <a:lnTo>
                  <a:pt x="198094" y="732672"/>
                </a:lnTo>
                <a:lnTo>
                  <a:pt x="219317" y="741342"/>
                </a:lnTo>
                <a:lnTo>
                  <a:pt x="248272" y="741901"/>
                </a:lnTo>
                <a:lnTo>
                  <a:pt x="273045" y="736507"/>
                </a:lnTo>
                <a:lnTo>
                  <a:pt x="294963" y="727134"/>
                </a:lnTo>
                <a:lnTo>
                  <a:pt x="301509" y="722585"/>
                </a:lnTo>
                <a:lnTo>
                  <a:pt x="257047" y="722585"/>
                </a:lnTo>
                <a:lnTo>
                  <a:pt x="243217" y="722323"/>
                </a:lnTo>
                <a:lnTo>
                  <a:pt x="231987" y="717902"/>
                </a:lnTo>
                <a:lnTo>
                  <a:pt x="224772" y="710237"/>
                </a:lnTo>
                <a:lnTo>
                  <a:pt x="222986" y="700245"/>
                </a:lnTo>
                <a:lnTo>
                  <a:pt x="224091" y="691724"/>
                </a:lnTo>
                <a:lnTo>
                  <a:pt x="228790" y="687787"/>
                </a:lnTo>
                <a:lnTo>
                  <a:pt x="239547" y="685818"/>
                </a:lnTo>
                <a:lnTo>
                  <a:pt x="249835" y="683021"/>
                </a:lnTo>
                <a:lnTo>
                  <a:pt x="258719" y="678624"/>
                </a:lnTo>
                <a:lnTo>
                  <a:pt x="266034" y="672588"/>
                </a:lnTo>
                <a:lnTo>
                  <a:pt x="271614" y="664876"/>
                </a:lnTo>
                <a:lnTo>
                  <a:pt x="274686" y="650656"/>
                </a:lnTo>
                <a:lnTo>
                  <a:pt x="269819" y="637458"/>
                </a:lnTo>
                <a:lnTo>
                  <a:pt x="258697" y="627616"/>
                </a:lnTo>
                <a:lnTo>
                  <a:pt x="243001" y="623461"/>
                </a:lnTo>
                <a:close/>
              </a:path>
              <a:path w="374014" h="742314" extrusionOk="0">
                <a:moveTo>
                  <a:pt x="291890" y="543972"/>
                </a:moveTo>
                <a:lnTo>
                  <a:pt x="266509" y="543972"/>
                </a:lnTo>
                <a:lnTo>
                  <a:pt x="267169" y="544264"/>
                </a:lnTo>
                <a:lnTo>
                  <a:pt x="267715" y="544340"/>
                </a:lnTo>
                <a:lnTo>
                  <a:pt x="273954" y="553795"/>
                </a:lnTo>
                <a:lnTo>
                  <a:pt x="304510" y="600403"/>
                </a:lnTo>
                <a:lnTo>
                  <a:pt x="323535" y="644984"/>
                </a:lnTo>
                <a:lnTo>
                  <a:pt x="322986" y="658950"/>
                </a:lnTo>
                <a:lnTo>
                  <a:pt x="293879" y="706337"/>
                </a:lnTo>
                <a:lnTo>
                  <a:pt x="257047" y="722585"/>
                </a:lnTo>
                <a:lnTo>
                  <a:pt x="301509" y="722585"/>
                </a:lnTo>
                <a:lnTo>
                  <a:pt x="330263" y="696842"/>
                </a:lnTo>
                <a:lnTo>
                  <a:pt x="345417" y="647509"/>
                </a:lnTo>
                <a:lnTo>
                  <a:pt x="342620" y="631488"/>
                </a:lnTo>
                <a:lnTo>
                  <a:pt x="328204" y="596158"/>
                </a:lnTo>
                <a:lnTo>
                  <a:pt x="307073" y="563924"/>
                </a:lnTo>
                <a:lnTo>
                  <a:pt x="295776" y="548995"/>
                </a:lnTo>
                <a:lnTo>
                  <a:pt x="291890" y="543972"/>
                </a:lnTo>
                <a:close/>
              </a:path>
              <a:path w="374014" h="742314" extrusionOk="0">
                <a:moveTo>
                  <a:pt x="85534" y="0"/>
                </a:moveTo>
                <a:lnTo>
                  <a:pt x="42582" y="6040"/>
                </a:lnTo>
                <a:lnTo>
                  <a:pt x="10284" y="29854"/>
                </a:lnTo>
                <a:lnTo>
                  <a:pt x="0" y="65271"/>
                </a:lnTo>
                <a:lnTo>
                  <a:pt x="304" y="73424"/>
                </a:lnTo>
                <a:lnTo>
                  <a:pt x="9032" y="122237"/>
                </a:lnTo>
                <a:lnTo>
                  <a:pt x="27609" y="167658"/>
                </a:lnTo>
                <a:lnTo>
                  <a:pt x="50552" y="211260"/>
                </a:lnTo>
                <a:lnTo>
                  <a:pt x="62489" y="232859"/>
                </a:lnTo>
                <a:lnTo>
                  <a:pt x="74256" y="254539"/>
                </a:lnTo>
                <a:lnTo>
                  <a:pt x="75780" y="257396"/>
                </a:lnTo>
                <a:lnTo>
                  <a:pt x="75920" y="261422"/>
                </a:lnTo>
                <a:lnTo>
                  <a:pt x="74828" y="264851"/>
                </a:lnTo>
                <a:lnTo>
                  <a:pt x="51301" y="323812"/>
                </a:lnTo>
                <a:lnTo>
                  <a:pt x="38424" y="355898"/>
                </a:lnTo>
                <a:lnTo>
                  <a:pt x="26969" y="387759"/>
                </a:lnTo>
                <a:lnTo>
                  <a:pt x="17716" y="419918"/>
                </a:lnTo>
                <a:lnTo>
                  <a:pt x="12609" y="448079"/>
                </a:lnTo>
                <a:lnTo>
                  <a:pt x="11794" y="473309"/>
                </a:lnTo>
                <a:lnTo>
                  <a:pt x="11832" y="475913"/>
                </a:lnTo>
                <a:lnTo>
                  <a:pt x="26327" y="526001"/>
                </a:lnTo>
                <a:lnTo>
                  <a:pt x="69346" y="567295"/>
                </a:lnTo>
                <a:lnTo>
                  <a:pt x="138417" y="580357"/>
                </a:lnTo>
                <a:lnTo>
                  <a:pt x="163421" y="578137"/>
                </a:lnTo>
                <a:lnTo>
                  <a:pt x="188213" y="573199"/>
                </a:lnTo>
                <a:lnTo>
                  <a:pt x="212787" y="565982"/>
                </a:lnTo>
                <a:lnTo>
                  <a:pt x="237134" y="556926"/>
                </a:lnTo>
                <a:lnTo>
                  <a:pt x="244735" y="553722"/>
                </a:lnTo>
                <a:lnTo>
                  <a:pt x="174463" y="553722"/>
                </a:lnTo>
                <a:lnTo>
                  <a:pt x="143665" y="553535"/>
                </a:lnTo>
                <a:lnTo>
                  <a:pt x="91846" y="532809"/>
                </a:lnTo>
                <a:lnTo>
                  <a:pt x="69370" y="490166"/>
                </a:lnTo>
                <a:lnTo>
                  <a:pt x="68389" y="473309"/>
                </a:lnTo>
                <a:lnTo>
                  <a:pt x="70008" y="450069"/>
                </a:lnTo>
                <a:lnTo>
                  <a:pt x="81060" y="403299"/>
                </a:lnTo>
                <a:lnTo>
                  <a:pt x="95029" y="365362"/>
                </a:lnTo>
                <a:lnTo>
                  <a:pt x="107034" y="336460"/>
                </a:lnTo>
                <a:lnTo>
                  <a:pt x="113055" y="322014"/>
                </a:lnTo>
                <a:lnTo>
                  <a:pt x="114922" y="321633"/>
                </a:lnTo>
                <a:lnTo>
                  <a:pt x="142055" y="321633"/>
                </a:lnTo>
                <a:lnTo>
                  <a:pt x="136622" y="312545"/>
                </a:lnTo>
                <a:lnTo>
                  <a:pt x="128663" y="298989"/>
                </a:lnTo>
                <a:lnTo>
                  <a:pt x="127330" y="296677"/>
                </a:lnTo>
                <a:lnTo>
                  <a:pt x="127165" y="293096"/>
                </a:lnTo>
                <a:lnTo>
                  <a:pt x="128409" y="290327"/>
                </a:lnTo>
                <a:lnTo>
                  <a:pt x="146622" y="243729"/>
                </a:lnTo>
                <a:lnTo>
                  <a:pt x="151629" y="224389"/>
                </a:lnTo>
                <a:lnTo>
                  <a:pt x="86131" y="224389"/>
                </a:lnTo>
                <a:lnTo>
                  <a:pt x="52704" y="146906"/>
                </a:lnTo>
                <a:lnTo>
                  <a:pt x="48308" y="137152"/>
                </a:lnTo>
                <a:lnTo>
                  <a:pt x="43832" y="127425"/>
                </a:lnTo>
                <a:lnTo>
                  <a:pt x="39658" y="117592"/>
                </a:lnTo>
                <a:lnTo>
                  <a:pt x="27116" y="67615"/>
                </a:lnTo>
                <a:lnTo>
                  <a:pt x="24587" y="54158"/>
                </a:lnTo>
                <a:lnTo>
                  <a:pt x="23825" y="50196"/>
                </a:lnTo>
                <a:lnTo>
                  <a:pt x="24879" y="45662"/>
                </a:lnTo>
                <a:lnTo>
                  <a:pt x="25641" y="41357"/>
                </a:lnTo>
                <a:lnTo>
                  <a:pt x="27445" y="35250"/>
                </a:lnTo>
                <a:lnTo>
                  <a:pt x="58889" y="17855"/>
                </a:lnTo>
                <a:lnTo>
                  <a:pt x="121348" y="17855"/>
                </a:lnTo>
                <a:lnTo>
                  <a:pt x="114747" y="11814"/>
                </a:lnTo>
                <a:lnTo>
                  <a:pt x="101479" y="4142"/>
                </a:lnTo>
                <a:lnTo>
                  <a:pt x="85534" y="0"/>
                </a:lnTo>
                <a:close/>
              </a:path>
              <a:path w="374014" h="742314" extrusionOk="0">
                <a:moveTo>
                  <a:pt x="190052" y="399433"/>
                </a:moveTo>
                <a:lnTo>
                  <a:pt x="164414" y="399433"/>
                </a:lnTo>
                <a:lnTo>
                  <a:pt x="255358" y="528021"/>
                </a:lnTo>
                <a:lnTo>
                  <a:pt x="244034" y="534197"/>
                </a:lnTo>
                <a:lnTo>
                  <a:pt x="232384" y="539549"/>
                </a:lnTo>
                <a:lnTo>
                  <a:pt x="220400" y="544058"/>
                </a:lnTo>
                <a:lnTo>
                  <a:pt x="208076" y="547706"/>
                </a:lnTo>
                <a:lnTo>
                  <a:pt x="174463" y="553722"/>
                </a:lnTo>
                <a:lnTo>
                  <a:pt x="244735" y="553722"/>
                </a:lnTo>
                <a:lnTo>
                  <a:pt x="266509" y="543972"/>
                </a:lnTo>
                <a:lnTo>
                  <a:pt x="291890" y="543972"/>
                </a:lnTo>
                <a:lnTo>
                  <a:pt x="284137" y="533952"/>
                </a:lnTo>
                <a:lnTo>
                  <a:pt x="306016" y="519499"/>
                </a:lnTo>
                <a:lnTo>
                  <a:pt x="271246" y="519499"/>
                </a:lnTo>
                <a:lnTo>
                  <a:pt x="190052" y="399433"/>
                </a:lnTo>
                <a:close/>
              </a:path>
              <a:path w="374014" h="742314" extrusionOk="0">
                <a:moveTo>
                  <a:pt x="355925" y="368833"/>
                </a:moveTo>
                <a:lnTo>
                  <a:pt x="252510" y="368833"/>
                </a:lnTo>
                <a:lnTo>
                  <a:pt x="287289" y="372988"/>
                </a:lnTo>
                <a:lnTo>
                  <a:pt x="316280" y="390492"/>
                </a:lnTo>
                <a:lnTo>
                  <a:pt x="327115" y="403910"/>
                </a:lnTo>
                <a:lnTo>
                  <a:pt x="333722" y="418583"/>
                </a:lnTo>
                <a:lnTo>
                  <a:pt x="335117" y="434807"/>
                </a:lnTo>
                <a:lnTo>
                  <a:pt x="330314" y="452875"/>
                </a:lnTo>
                <a:lnTo>
                  <a:pt x="308204" y="486733"/>
                </a:lnTo>
                <a:lnTo>
                  <a:pt x="278406" y="513581"/>
                </a:lnTo>
                <a:lnTo>
                  <a:pt x="271246" y="519499"/>
                </a:lnTo>
                <a:lnTo>
                  <a:pt x="306016" y="519499"/>
                </a:lnTo>
                <a:lnTo>
                  <a:pt x="309275" y="517346"/>
                </a:lnTo>
                <a:lnTo>
                  <a:pt x="350109" y="479125"/>
                </a:lnTo>
                <a:lnTo>
                  <a:pt x="372160" y="433112"/>
                </a:lnTo>
                <a:lnTo>
                  <a:pt x="373802" y="410914"/>
                </a:lnTo>
                <a:lnTo>
                  <a:pt x="369047" y="390050"/>
                </a:lnTo>
                <a:lnTo>
                  <a:pt x="357987" y="370579"/>
                </a:lnTo>
                <a:lnTo>
                  <a:pt x="355925" y="368833"/>
                </a:lnTo>
                <a:close/>
              </a:path>
              <a:path w="374014" h="742314" extrusionOk="0">
                <a:moveTo>
                  <a:pt x="142055" y="321633"/>
                </a:moveTo>
                <a:lnTo>
                  <a:pt x="114922" y="321633"/>
                </a:lnTo>
                <a:lnTo>
                  <a:pt x="144030" y="367785"/>
                </a:lnTo>
                <a:lnTo>
                  <a:pt x="136522" y="375670"/>
                </a:lnTo>
                <a:lnTo>
                  <a:pt x="99955" y="427182"/>
                </a:lnTo>
                <a:lnTo>
                  <a:pt x="95694" y="456256"/>
                </a:lnTo>
                <a:lnTo>
                  <a:pt x="102463" y="482801"/>
                </a:lnTo>
                <a:lnTo>
                  <a:pt x="120040" y="503624"/>
                </a:lnTo>
                <a:lnTo>
                  <a:pt x="128265" y="508648"/>
                </a:lnTo>
                <a:lnTo>
                  <a:pt x="137664" y="512068"/>
                </a:lnTo>
                <a:lnTo>
                  <a:pt x="148583" y="513581"/>
                </a:lnTo>
                <a:lnTo>
                  <a:pt x="161366" y="512882"/>
                </a:lnTo>
                <a:lnTo>
                  <a:pt x="131161" y="486162"/>
                </a:lnTo>
                <a:lnTo>
                  <a:pt x="125918" y="454643"/>
                </a:lnTo>
                <a:lnTo>
                  <a:pt x="139161" y="423882"/>
                </a:lnTo>
                <a:lnTo>
                  <a:pt x="164414" y="399433"/>
                </a:lnTo>
                <a:lnTo>
                  <a:pt x="190052" y="399433"/>
                </a:lnTo>
                <a:lnTo>
                  <a:pt x="182511" y="388283"/>
                </a:lnTo>
                <a:lnTo>
                  <a:pt x="216175" y="374955"/>
                </a:lnTo>
                <a:lnTo>
                  <a:pt x="252510" y="368833"/>
                </a:lnTo>
                <a:lnTo>
                  <a:pt x="355925" y="368833"/>
                </a:lnTo>
                <a:lnTo>
                  <a:pt x="340653" y="355898"/>
                </a:lnTo>
                <a:lnTo>
                  <a:pt x="163245" y="355898"/>
                </a:lnTo>
                <a:lnTo>
                  <a:pt x="162483" y="354932"/>
                </a:lnTo>
                <a:lnTo>
                  <a:pt x="161594" y="354018"/>
                </a:lnTo>
                <a:lnTo>
                  <a:pt x="144692" y="326045"/>
                </a:lnTo>
                <a:lnTo>
                  <a:pt x="142055" y="321633"/>
                </a:lnTo>
                <a:close/>
              </a:path>
              <a:path w="374014" h="742314" extrusionOk="0">
                <a:moveTo>
                  <a:pt x="250525" y="330501"/>
                </a:moveTo>
                <a:lnTo>
                  <a:pt x="205744" y="337650"/>
                </a:lnTo>
                <a:lnTo>
                  <a:pt x="163245" y="355898"/>
                </a:lnTo>
                <a:lnTo>
                  <a:pt x="340653" y="355898"/>
                </a:lnTo>
                <a:lnTo>
                  <a:pt x="330704" y="347471"/>
                </a:lnTo>
                <a:lnTo>
                  <a:pt x="293531" y="333943"/>
                </a:lnTo>
                <a:lnTo>
                  <a:pt x="250525" y="330501"/>
                </a:lnTo>
                <a:close/>
              </a:path>
              <a:path w="374014" h="742314" extrusionOk="0">
                <a:moveTo>
                  <a:pt x="121348" y="17855"/>
                </a:moveTo>
                <a:lnTo>
                  <a:pt x="58889" y="17855"/>
                </a:lnTo>
                <a:lnTo>
                  <a:pt x="66055" y="18798"/>
                </a:lnTo>
                <a:lnTo>
                  <a:pt x="72656" y="21557"/>
                </a:lnTo>
                <a:lnTo>
                  <a:pt x="98105" y="62666"/>
                </a:lnTo>
                <a:lnTo>
                  <a:pt x="104212" y="117592"/>
                </a:lnTo>
                <a:lnTo>
                  <a:pt x="104140" y="122237"/>
                </a:lnTo>
                <a:lnTo>
                  <a:pt x="100583" y="169115"/>
                </a:lnTo>
                <a:lnTo>
                  <a:pt x="89941" y="219627"/>
                </a:lnTo>
                <a:lnTo>
                  <a:pt x="88950" y="222471"/>
                </a:lnTo>
                <a:lnTo>
                  <a:pt x="88442" y="223881"/>
                </a:lnTo>
                <a:lnTo>
                  <a:pt x="86131" y="224389"/>
                </a:lnTo>
                <a:lnTo>
                  <a:pt x="151629" y="224389"/>
                </a:lnTo>
                <a:lnTo>
                  <a:pt x="158586" y="197517"/>
                </a:lnTo>
                <a:lnTo>
                  <a:pt x="163780" y="151737"/>
                </a:lnTo>
                <a:lnTo>
                  <a:pt x="161683" y="106431"/>
                </a:lnTo>
                <a:lnTo>
                  <a:pt x="157463" y="83421"/>
                </a:lnTo>
                <a:lnTo>
                  <a:pt x="150534" y="61477"/>
                </a:lnTo>
                <a:lnTo>
                  <a:pt x="140236" y="40909"/>
                </a:lnTo>
                <a:lnTo>
                  <a:pt x="125907" y="22027"/>
                </a:lnTo>
                <a:lnTo>
                  <a:pt x="121348" y="17855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0" y="631861"/>
            <a:ext cx="440690" cy="605155"/>
          </a:xfrm>
          <a:custGeom>
            <a:avLst/>
            <a:gdLst/>
            <a:ahLst/>
            <a:cxnLst/>
            <a:rect l="l" t="t" r="r" b="b"/>
            <a:pathLst>
              <a:path w="440690" h="605155" extrusionOk="0">
                <a:moveTo>
                  <a:pt x="0" y="349422"/>
                </a:moveTo>
                <a:lnTo>
                  <a:pt x="0" y="594389"/>
                </a:lnTo>
                <a:lnTo>
                  <a:pt x="17150" y="600485"/>
                </a:lnTo>
                <a:lnTo>
                  <a:pt x="45299" y="604545"/>
                </a:lnTo>
                <a:lnTo>
                  <a:pt x="45744" y="604697"/>
                </a:lnTo>
                <a:lnTo>
                  <a:pt x="46099" y="604901"/>
                </a:lnTo>
                <a:lnTo>
                  <a:pt x="46569" y="605028"/>
                </a:lnTo>
                <a:lnTo>
                  <a:pt x="49071" y="605028"/>
                </a:lnTo>
                <a:lnTo>
                  <a:pt x="51281" y="604697"/>
                </a:lnTo>
                <a:lnTo>
                  <a:pt x="55015" y="604532"/>
                </a:lnTo>
                <a:lnTo>
                  <a:pt x="56323" y="604418"/>
                </a:lnTo>
                <a:lnTo>
                  <a:pt x="57644" y="604329"/>
                </a:lnTo>
                <a:lnTo>
                  <a:pt x="86837" y="598141"/>
                </a:lnTo>
                <a:lnTo>
                  <a:pt x="110015" y="585295"/>
                </a:lnTo>
                <a:lnTo>
                  <a:pt x="127959" y="566596"/>
                </a:lnTo>
                <a:lnTo>
                  <a:pt x="141451" y="542848"/>
                </a:lnTo>
                <a:lnTo>
                  <a:pt x="163755" y="492984"/>
                </a:lnTo>
                <a:lnTo>
                  <a:pt x="187152" y="441236"/>
                </a:lnTo>
                <a:lnTo>
                  <a:pt x="121728" y="441236"/>
                </a:lnTo>
                <a:lnTo>
                  <a:pt x="115016" y="429966"/>
                </a:lnTo>
                <a:lnTo>
                  <a:pt x="107369" y="418957"/>
                </a:lnTo>
                <a:lnTo>
                  <a:pt x="98777" y="408285"/>
                </a:lnTo>
                <a:lnTo>
                  <a:pt x="89228" y="398030"/>
                </a:lnTo>
                <a:lnTo>
                  <a:pt x="42703" y="363631"/>
                </a:lnTo>
                <a:lnTo>
                  <a:pt x="0" y="349422"/>
                </a:lnTo>
                <a:close/>
              </a:path>
              <a:path w="440690" h="605155" extrusionOk="0">
                <a:moveTo>
                  <a:pt x="432010" y="186347"/>
                </a:moveTo>
                <a:lnTo>
                  <a:pt x="303096" y="186347"/>
                </a:lnTo>
                <a:lnTo>
                  <a:pt x="340935" y="230703"/>
                </a:lnTo>
                <a:lnTo>
                  <a:pt x="361885" y="276896"/>
                </a:lnTo>
                <a:lnTo>
                  <a:pt x="368919" y="323477"/>
                </a:lnTo>
                <a:lnTo>
                  <a:pt x="365011" y="368993"/>
                </a:lnTo>
                <a:lnTo>
                  <a:pt x="353133" y="411995"/>
                </a:lnTo>
                <a:lnTo>
                  <a:pt x="336259" y="451032"/>
                </a:lnTo>
                <a:lnTo>
                  <a:pt x="317362" y="484654"/>
                </a:lnTo>
                <a:lnTo>
                  <a:pt x="285394" y="529847"/>
                </a:lnTo>
                <a:lnTo>
                  <a:pt x="278268" y="538518"/>
                </a:lnTo>
                <a:lnTo>
                  <a:pt x="288563" y="538236"/>
                </a:lnTo>
                <a:lnTo>
                  <a:pt x="341328" y="499570"/>
                </a:lnTo>
                <a:lnTo>
                  <a:pt x="374661" y="460655"/>
                </a:lnTo>
                <a:lnTo>
                  <a:pt x="406554" y="408285"/>
                </a:lnTo>
                <a:lnTo>
                  <a:pt x="432382" y="342341"/>
                </a:lnTo>
                <a:lnTo>
                  <a:pt x="440238" y="276279"/>
                </a:lnTo>
                <a:lnTo>
                  <a:pt x="437769" y="216014"/>
                </a:lnTo>
                <a:lnTo>
                  <a:pt x="432010" y="186347"/>
                </a:lnTo>
                <a:close/>
              </a:path>
              <a:path w="440690" h="605155" extrusionOk="0">
                <a:moveTo>
                  <a:pt x="335227" y="0"/>
                </a:moveTo>
                <a:lnTo>
                  <a:pt x="121728" y="441236"/>
                </a:lnTo>
                <a:lnTo>
                  <a:pt x="187152" y="441236"/>
                </a:lnTo>
                <a:lnTo>
                  <a:pt x="208891" y="393493"/>
                </a:lnTo>
                <a:lnTo>
                  <a:pt x="277036" y="244462"/>
                </a:lnTo>
                <a:lnTo>
                  <a:pt x="283458" y="230229"/>
                </a:lnTo>
                <a:lnTo>
                  <a:pt x="296231" y="201558"/>
                </a:lnTo>
                <a:lnTo>
                  <a:pt x="303096" y="186347"/>
                </a:lnTo>
                <a:lnTo>
                  <a:pt x="432010" y="186347"/>
                </a:lnTo>
                <a:lnTo>
                  <a:pt x="427279" y="161972"/>
                </a:lnTo>
                <a:lnTo>
                  <a:pt x="411075" y="114577"/>
                </a:lnTo>
                <a:lnTo>
                  <a:pt x="391462" y="74257"/>
                </a:lnTo>
                <a:lnTo>
                  <a:pt x="370746" y="41437"/>
                </a:lnTo>
                <a:lnTo>
                  <a:pt x="351233" y="16543"/>
                </a:lnTo>
                <a:lnTo>
                  <a:pt x="33522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3883584" y="28375"/>
            <a:ext cx="556895" cy="605155"/>
          </a:xfrm>
          <a:custGeom>
            <a:avLst/>
            <a:gdLst/>
            <a:ahLst/>
            <a:cxnLst/>
            <a:rect l="l" t="t" r="r" b="b"/>
            <a:pathLst>
              <a:path w="556895" h="605155" extrusionOk="0">
                <a:moveTo>
                  <a:pt x="109166" y="347130"/>
                </a:moveTo>
                <a:lnTo>
                  <a:pt x="62351" y="349387"/>
                </a:lnTo>
                <a:lnTo>
                  <a:pt x="24139" y="371259"/>
                </a:lnTo>
                <a:lnTo>
                  <a:pt x="2260" y="409483"/>
                </a:lnTo>
                <a:lnTo>
                  <a:pt x="0" y="456301"/>
                </a:lnTo>
                <a:lnTo>
                  <a:pt x="16499" y="505886"/>
                </a:lnTo>
                <a:lnTo>
                  <a:pt x="50898" y="552411"/>
                </a:lnTo>
                <a:lnTo>
                  <a:pt x="104681" y="590346"/>
                </a:lnTo>
                <a:lnTo>
                  <a:pt x="161350" y="604545"/>
                </a:lnTo>
                <a:lnTo>
                  <a:pt x="161794" y="604697"/>
                </a:lnTo>
                <a:lnTo>
                  <a:pt x="162150" y="604901"/>
                </a:lnTo>
                <a:lnTo>
                  <a:pt x="162620" y="605028"/>
                </a:lnTo>
                <a:lnTo>
                  <a:pt x="165122" y="605028"/>
                </a:lnTo>
                <a:lnTo>
                  <a:pt x="167319" y="604697"/>
                </a:lnTo>
                <a:lnTo>
                  <a:pt x="171065" y="604532"/>
                </a:lnTo>
                <a:lnTo>
                  <a:pt x="172373" y="604418"/>
                </a:lnTo>
                <a:lnTo>
                  <a:pt x="173694" y="604329"/>
                </a:lnTo>
                <a:lnTo>
                  <a:pt x="202888" y="598141"/>
                </a:lnTo>
                <a:lnTo>
                  <a:pt x="226066" y="585295"/>
                </a:lnTo>
                <a:lnTo>
                  <a:pt x="244010" y="566596"/>
                </a:lnTo>
                <a:lnTo>
                  <a:pt x="257502" y="542848"/>
                </a:lnTo>
                <a:lnTo>
                  <a:pt x="279806" y="492984"/>
                </a:lnTo>
                <a:lnTo>
                  <a:pt x="303203" y="441236"/>
                </a:lnTo>
                <a:lnTo>
                  <a:pt x="237778" y="441236"/>
                </a:lnTo>
                <a:lnTo>
                  <a:pt x="231066" y="429968"/>
                </a:lnTo>
                <a:lnTo>
                  <a:pt x="223419" y="418961"/>
                </a:lnTo>
                <a:lnTo>
                  <a:pt x="214827" y="408290"/>
                </a:lnTo>
                <a:lnTo>
                  <a:pt x="205279" y="398030"/>
                </a:lnTo>
                <a:lnTo>
                  <a:pt x="158752" y="363631"/>
                </a:lnTo>
                <a:lnTo>
                  <a:pt x="109166" y="347130"/>
                </a:lnTo>
                <a:close/>
              </a:path>
              <a:path w="556895" h="605155" extrusionOk="0">
                <a:moveTo>
                  <a:pt x="548061" y="186347"/>
                </a:moveTo>
                <a:lnTo>
                  <a:pt x="419147" y="186347"/>
                </a:lnTo>
                <a:lnTo>
                  <a:pt x="456986" y="230703"/>
                </a:lnTo>
                <a:lnTo>
                  <a:pt x="477936" y="276896"/>
                </a:lnTo>
                <a:lnTo>
                  <a:pt x="484970" y="323477"/>
                </a:lnTo>
                <a:lnTo>
                  <a:pt x="481061" y="368993"/>
                </a:lnTo>
                <a:lnTo>
                  <a:pt x="469184" y="411995"/>
                </a:lnTo>
                <a:lnTo>
                  <a:pt x="452310" y="451032"/>
                </a:lnTo>
                <a:lnTo>
                  <a:pt x="433413" y="484654"/>
                </a:lnTo>
                <a:lnTo>
                  <a:pt x="401444" y="529847"/>
                </a:lnTo>
                <a:lnTo>
                  <a:pt x="394319" y="538518"/>
                </a:lnTo>
                <a:lnTo>
                  <a:pt x="404614" y="538236"/>
                </a:lnTo>
                <a:lnTo>
                  <a:pt x="457379" y="499570"/>
                </a:lnTo>
                <a:lnTo>
                  <a:pt x="490712" y="460655"/>
                </a:lnTo>
                <a:lnTo>
                  <a:pt x="522603" y="408290"/>
                </a:lnTo>
                <a:lnTo>
                  <a:pt x="548433" y="342341"/>
                </a:lnTo>
                <a:lnTo>
                  <a:pt x="556289" y="276279"/>
                </a:lnTo>
                <a:lnTo>
                  <a:pt x="553820" y="216014"/>
                </a:lnTo>
                <a:lnTo>
                  <a:pt x="548061" y="186347"/>
                </a:lnTo>
                <a:close/>
              </a:path>
              <a:path w="556895" h="605155" extrusionOk="0">
                <a:moveTo>
                  <a:pt x="451278" y="0"/>
                </a:moveTo>
                <a:lnTo>
                  <a:pt x="237778" y="441236"/>
                </a:lnTo>
                <a:lnTo>
                  <a:pt x="303203" y="441236"/>
                </a:lnTo>
                <a:lnTo>
                  <a:pt x="324942" y="393493"/>
                </a:lnTo>
                <a:lnTo>
                  <a:pt x="393087" y="244462"/>
                </a:lnTo>
                <a:lnTo>
                  <a:pt x="399504" y="230229"/>
                </a:lnTo>
                <a:lnTo>
                  <a:pt x="412280" y="201558"/>
                </a:lnTo>
                <a:lnTo>
                  <a:pt x="419147" y="186347"/>
                </a:lnTo>
                <a:lnTo>
                  <a:pt x="548061" y="186347"/>
                </a:lnTo>
                <a:lnTo>
                  <a:pt x="543330" y="161972"/>
                </a:lnTo>
                <a:lnTo>
                  <a:pt x="527126" y="114577"/>
                </a:lnTo>
                <a:lnTo>
                  <a:pt x="507513" y="74257"/>
                </a:lnTo>
                <a:lnTo>
                  <a:pt x="486797" y="41437"/>
                </a:lnTo>
                <a:lnTo>
                  <a:pt x="467283" y="16543"/>
                </a:lnTo>
                <a:lnTo>
                  <a:pt x="45127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077849" y="4701601"/>
            <a:ext cx="556895" cy="605155"/>
          </a:xfrm>
          <a:custGeom>
            <a:avLst/>
            <a:gdLst/>
            <a:ahLst/>
            <a:cxnLst/>
            <a:rect l="l" t="t" r="r" b="b"/>
            <a:pathLst>
              <a:path w="556895" h="605154" extrusionOk="0">
                <a:moveTo>
                  <a:pt x="109166" y="347132"/>
                </a:moveTo>
                <a:lnTo>
                  <a:pt x="62347" y="349392"/>
                </a:lnTo>
                <a:lnTo>
                  <a:pt x="24128" y="371271"/>
                </a:lnTo>
                <a:lnTo>
                  <a:pt x="2256" y="409488"/>
                </a:lnTo>
                <a:lnTo>
                  <a:pt x="0" y="456303"/>
                </a:lnTo>
                <a:lnTo>
                  <a:pt x="16500" y="505886"/>
                </a:lnTo>
                <a:lnTo>
                  <a:pt x="50900" y="552411"/>
                </a:lnTo>
                <a:lnTo>
                  <a:pt x="104673" y="590353"/>
                </a:lnTo>
                <a:lnTo>
                  <a:pt x="161351" y="604558"/>
                </a:lnTo>
                <a:lnTo>
                  <a:pt x="161796" y="604697"/>
                </a:lnTo>
                <a:lnTo>
                  <a:pt x="162152" y="604901"/>
                </a:lnTo>
                <a:lnTo>
                  <a:pt x="162609" y="605028"/>
                </a:lnTo>
                <a:lnTo>
                  <a:pt x="165123" y="605028"/>
                </a:lnTo>
                <a:lnTo>
                  <a:pt x="167333" y="604697"/>
                </a:lnTo>
                <a:lnTo>
                  <a:pt x="171067" y="604532"/>
                </a:lnTo>
                <a:lnTo>
                  <a:pt x="172375" y="604418"/>
                </a:lnTo>
                <a:lnTo>
                  <a:pt x="173696" y="604329"/>
                </a:lnTo>
                <a:lnTo>
                  <a:pt x="202889" y="598141"/>
                </a:lnTo>
                <a:lnTo>
                  <a:pt x="226067" y="585295"/>
                </a:lnTo>
                <a:lnTo>
                  <a:pt x="244012" y="566596"/>
                </a:lnTo>
                <a:lnTo>
                  <a:pt x="257503" y="542848"/>
                </a:lnTo>
                <a:lnTo>
                  <a:pt x="279807" y="492984"/>
                </a:lnTo>
                <a:lnTo>
                  <a:pt x="303205" y="441236"/>
                </a:lnTo>
                <a:lnTo>
                  <a:pt x="237780" y="441236"/>
                </a:lnTo>
                <a:lnTo>
                  <a:pt x="231068" y="429968"/>
                </a:lnTo>
                <a:lnTo>
                  <a:pt x="223421" y="418961"/>
                </a:lnTo>
                <a:lnTo>
                  <a:pt x="214829" y="408290"/>
                </a:lnTo>
                <a:lnTo>
                  <a:pt x="205281" y="398030"/>
                </a:lnTo>
                <a:lnTo>
                  <a:pt x="158754" y="363631"/>
                </a:lnTo>
                <a:lnTo>
                  <a:pt x="109166" y="347132"/>
                </a:lnTo>
                <a:close/>
              </a:path>
              <a:path w="556895" h="605154" extrusionOk="0">
                <a:moveTo>
                  <a:pt x="548063" y="186347"/>
                </a:moveTo>
                <a:lnTo>
                  <a:pt x="419149" y="186347"/>
                </a:lnTo>
                <a:lnTo>
                  <a:pt x="456988" y="230703"/>
                </a:lnTo>
                <a:lnTo>
                  <a:pt x="477937" y="276896"/>
                </a:lnTo>
                <a:lnTo>
                  <a:pt x="484971" y="323477"/>
                </a:lnTo>
                <a:lnTo>
                  <a:pt x="481063" y="368993"/>
                </a:lnTo>
                <a:lnTo>
                  <a:pt x="469185" y="411995"/>
                </a:lnTo>
                <a:lnTo>
                  <a:pt x="452311" y="451032"/>
                </a:lnTo>
                <a:lnTo>
                  <a:pt x="433415" y="484654"/>
                </a:lnTo>
                <a:lnTo>
                  <a:pt x="401446" y="529847"/>
                </a:lnTo>
                <a:lnTo>
                  <a:pt x="394320" y="538518"/>
                </a:lnTo>
                <a:lnTo>
                  <a:pt x="404615" y="538236"/>
                </a:lnTo>
                <a:lnTo>
                  <a:pt x="457380" y="499570"/>
                </a:lnTo>
                <a:lnTo>
                  <a:pt x="490713" y="460655"/>
                </a:lnTo>
                <a:lnTo>
                  <a:pt x="522605" y="408290"/>
                </a:lnTo>
                <a:lnTo>
                  <a:pt x="548435" y="342341"/>
                </a:lnTo>
                <a:lnTo>
                  <a:pt x="556291" y="276279"/>
                </a:lnTo>
                <a:lnTo>
                  <a:pt x="553821" y="216014"/>
                </a:lnTo>
                <a:lnTo>
                  <a:pt x="548063" y="186347"/>
                </a:lnTo>
                <a:close/>
              </a:path>
              <a:path w="556895" h="605154" extrusionOk="0">
                <a:moveTo>
                  <a:pt x="451280" y="0"/>
                </a:moveTo>
                <a:lnTo>
                  <a:pt x="237780" y="441236"/>
                </a:lnTo>
                <a:lnTo>
                  <a:pt x="303205" y="441236"/>
                </a:lnTo>
                <a:lnTo>
                  <a:pt x="324943" y="393493"/>
                </a:lnTo>
                <a:lnTo>
                  <a:pt x="393088" y="244462"/>
                </a:lnTo>
                <a:lnTo>
                  <a:pt x="399511" y="230229"/>
                </a:lnTo>
                <a:lnTo>
                  <a:pt x="412284" y="201558"/>
                </a:lnTo>
                <a:lnTo>
                  <a:pt x="419149" y="186347"/>
                </a:lnTo>
                <a:lnTo>
                  <a:pt x="548063" y="186347"/>
                </a:lnTo>
                <a:lnTo>
                  <a:pt x="543331" y="161972"/>
                </a:lnTo>
                <a:lnTo>
                  <a:pt x="527127" y="114577"/>
                </a:lnTo>
                <a:lnTo>
                  <a:pt x="507514" y="74257"/>
                </a:lnTo>
                <a:lnTo>
                  <a:pt x="486798" y="41437"/>
                </a:lnTo>
                <a:lnTo>
                  <a:pt x="467285" y="16543"/>
                </a:lnTo>
                <a:lnTo>
                  <a:pt x="4512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0" y="1830076"/>
            <a:ext cx="331470" cy="464184"/>
          </a:xfrm>
          <a:custGeom>
            <a:avLst/>
            <a:gdLst/>
            <a:ahLst/>
            <a:cxnLst/>
            <a:rect l="l" t="t" r="r" b="b"/>
            <a:pathLst>
              <a:path w="331470" h="464185" extrusionOk="0">
                <a:moveTo>
                  <a:pt x="70551" y="355788"/>
                </a:moveTo>
                <a:lnTo>
                  <a:pt x="24794" y="367879"/>
                </a:lnTo>
                <a:lnTo>
                  <a:pt x="0" y="442703"/>
                </a:lnTo>
                <a:lnTo>
                  <a:pt x="6683" y="452248"/>
                </a:lnTo>
                <a:lnTo>
                  <a:pt x="32129" y="462876"/>
                </a:lnTo>
                <a:lnTo>
                  <a:pt x="44683" y="463954"/>
                </a:lnTo>
                <a:lnTo>
                  <a:pt x="57704" y="463226"/>
                </a:lnTo>
                <a:lnTo>
                  <a:pt x="101932" y="443595"/>
                </a:lnTo>
                <a:lnTo>
                  <a:pt x="121766" y="403869"/>
                </a:lnTo>
                <a:lnTo>
                  <a:pt x="118858" y="380796"/>
                </a:lnTo>
                <a:lnTo>
                  <a:pt x="111360" y="359232"/>
                </a:lnTo>
                <a:lnTo>
                  <a:pt x="90879" y="359232"/>
                </a:lnTo>
                <a:lnTo>
                  <a:pt x="70551" y="355788"/>
                </a:lnTo>
                <a:close/>
              </a:path>
              <a:path w="331470" h="464185" extrusionOk="0">
                <a:moveTo>
                  <a:pt x="275811" y="281659"/>
                </a:moveTo>
                <a:lnTo>
                  <a:pt x="231470" y="296883"/>
                </a:lnTo>
                <a:lnTo>
                  <a:pt x="204770" y="326669"/>
                </a:lnTo>
                <a:lnTo>
                  <a:pt x="200568" y="344673"/>
                </a:lnTo>
                <a:lnTo>
                  <a:pt x="202964" y="362278"/>
                </a:lnTo>
                <a:lnTo>
                  <a:pt x="211987" y="377685"/>
                </a:lnTo>
                <a:lnTo>
                  <a:pt x="229057" y="389199"/>
                </a:lnTo>
                <a:lnTo>
                  <a:pt x="249198" y="392523"/>
                </a:lnTo>
                <a:lnTo>
                  <a:pt x="270062" y="390006"/>
                </a:lnTo>
                <a:lnTo>
                  <a:pt x="289304" y="383997"/>
                </a:lnTo>
                <a:lnTo>
                  <a:pt x="310416" y="371600"/>
                </a:lnTo>
                <a:lnTo>
                  <a:pt x="324953" y="354279"/>
                </a:lnTo>
                <a:lnTo>
                  <a:pt x="331470" y="333462"/>
                </a:lnTo>
                <a:lnTo>
                  <a:pt x="328522" y="310578"/>
                </a:lnTo>
                <a:lnTo>
                  <a:pt x="319460" y="284632"/>
                </a:lnTo>
                <a:lnTo>
                  <a:pt x="299553" y="284632"/>
                </a:lnTo>
                <a:lnTo>
                  <a:pt x="275811" y="281659"/>
                </a:lnTo>
                <a:close/>
              </a:path>
              <a:path w="331470" h="464185" extrusionOk="0">
                <a:moveTo>
                  <a:pt x="220051" y="0"/>
                </a:moveTo>
                <a:lnTo>
                  <a:pt x="0" y="76872"/>
                </a:lnTo>
                <a:lnTo>
                  <a:pt x="0" y="99068"/>
                </a:lnTo>
                <a:lnTo>
                  <a:pt x="90879" y="359232"/>
                </a:lnTo>
                <a:lnTo>
                  <a:pt x="111360" y="359232"/>
                </a:lnTo>
                <a:lnTo>
                  <a:pt x="97127" y="318298"/>
                </a:lnTo>
                <a:lnTo>
                  <a:pt x="31355" y="130962"/>
                </a:lnTo>
                <a:lnTo>
                  <a:pt x="222375" y="64223"/>
                </a:lnTo>
                <a:lnTo>
                  <a:pt x="242482" y="64223"/>
                </a:lnTo>
                <a:lnTo>
                  <a:pt x="220051" y="0"/>
                </a:lnTo>
                <a:close/>
              </a:path>
              <a:path w="331470" h="464185" extrusionOk="0">
                <a:moveTo>
                  <a:pt x="242482" y="64223"/>
                </a:moveTo>
                <a:lnTo>
                  <a:pt x="222375" y="64223"/>
                </a:lnTo>
                <a:lnTo>
                  <a:pt x="297254" y="278028"/>
                </a:lnTo>
                <a:lnTo>
                  <a:pt x="298588" y="280390"/>
                </a:lnTo>
                <a:lnTo>
                  <a:pt x="299553" y="284632"/>
                </a:lnTo>
                <a:lnTo>
                  <a:pt x="319460" y="284632"/>
                </a:lnTo>
                <a:lnTo>
                  <a:pt x="242482" y="6422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1212369" y="0"/>
            <a:ext cx="339090" cy="417830"/>
          </a:xfrm>
          <a:custGeom>
            <a:avLst/>
            <a:gdLst/>
            <a:ahLst/>
            <a:cxnLst/>
            <a:rect l="l" t="t" r="r" b="b"/>
            <a:pathLst>
              <a:path w="339090" h="417830" extrusionOk="0">
                <a:moveTo>
                  <a:pt x="77789" y="309069"/>
                </a:moveTo>
                <a:lnTo>
                  <a:pt x="54689" y="311848"/>
                </a:lnTo>
                <a:lnTo>
                  <a:pt x="32037" y="321155"/>
                </a:lnTo>
                <a:lnTo>
                  <a:pt x="13053" y="337285"/>
                </a:lnTo>
                <a:lnTo>
                  <a:pt x="0" y="362451"/>
                </a:lnTo>
                <a:lnTo>
                  <a:pt x="545" y="386410"/>
                </a:lnTo>
                <a:lnTo>
                  <a:pt x="13922" y="405524"/>
                </a:lnTo>
                <a:lnTo>
                  <a:pt x="39367" y="416152"/>
                </a:lnTo>
                <a:lnTo>
                  <a:pt x="51921" y="417229"/>
                </a:lnTo>
                <a:lnTo>
                  <a:pt x="64942" y="416501"/>
                </a:lnTo>
                <a:lnTo>
                  <a:pt x="109170" y="396871"/>
                </a:lnTo>
                <a:lnTo>
                  <a:pt x="129004" y="357150"/>
                </a:lnTo>
                <a:lnTo>
                  <a:pt x="126095" y="334084"/>
                </a:lnTo>
                <a:lnTo>
                  <a:pt x="118598" y="312520"/>
                </a:lnTo>
                <a:lnTo>
                  <a:pt x="98117" y="312520"/>
                </a:lnTo>
                <a:lnTo>
                  <a:pt x="77789" y="309069"/>
                </a:lnTo>
                <a:close/>
              </a:path>
              <a:path w="339090" h="417830" extrusionOk="0">
                <a:moveTo>
                  <a:pt x="283049" y="234929"/>
                </a:moveTo>
                <a:lnTo>
                  <a:pt x="238707" y="250159"/>
                </a:lnTo>
                <a:lnTo>
                  <a:pt x="212007" y="279945"/>
                </a:lnTo>
                <a:lnTo>
                  <a:pt x="207805" y="297948"/>
                </a:lnTo>
                <a:lnTo>
                  <a:pt x="210202" y="315554"/>
                </a:lnTo>
                <a:lnTo>
                  <a:pt x="219224" y="330960"/>
                </a:lnTo>
                <a:lnTo>
                  <a:pt x="236295" y="342475"/>
                </a:lnTo>
                <a:lnTo>
                  <a:pt x="256435" y="345799"/>
                </a:lnTo>
                <a:lnTo>
                  <a:pt x="277299" y="343281"/>
                </a:lnTo>
                <a:lnTo>
                  <a:pt x="296542" y="337272"/>
                </a:lnTo>
                <a:lnTo>
                  <a:pt x="317655" y="324875"/>
                </a:lnTo>
                <a:lnTo>
                  <a:pt x="332196" y="307554"/>
                </a:lnTo>
                <a:lnTo>
                  <a:pt x="338713" y="286737"/>
                </a:lnTo>
                <a:lnTo>
                  <a:pt x="335760" y="263853"/>
                </a:lnTo>
                <a:lnTo>
                  <a:pt x="326694" y="237895"/>
                </a:lnTo>
                <a:lnTo>
                  <a:pt x="306791" y="237895"/>
                </a:lnTo>
                <a:lnTo>
                  <a:pt x="283049" y="234929"/>
                </a:lnTo>
                <a:close/>
              </a:path>
              <a:path w="339090" h="417830" extrusionOk="0">
                <a:moveTo>
                  <a:pt x="243617" y="0"/>
                </a:moveTo>
                <a:lnTo>
                  <a:pt x="93552" y="0"/>
                </a:lnTo>
                <a:lnTo>
                  <a:pt x="327" y="32561"/>
                </a:lnTo>
                <a:lnTo>
                  <a:pt x="98117" y="312520"/>
                </a:lnTo>
                <a:lnTo>
                  <a:pt x="118598" y="312520"/>
                </a:lnTo>
                <a:lnTo>
                  <a:pt x="104365" y="271579"/>
                </a:lnTo>
                <a:lnTo>
                  <a:pt x="38592" y="84237"/>
                </a:lnTo>
                <a:lnTo>
                  <a:pt x="229613" y="17499"/>
                </a:lnTo>
                <a:lnTo>
                  <a:pt x="249728" y="17499"/>
                </a:lnTo>
                <a:lnTo>
                  <a:pt x="243617" y="0"/>
                </a:lnTo>
                <a:close/>
              </a:path>
              <a:path w="339090" h="417830" extrusionOk="0">
                <a:moveTo>
                  <a:pt x="249728" y="17499"/>
                </a:moveTo>
                <a:lnTo>
                  <a:pt x="229613" y="17499"/>
                </a:lnTo>
                <a:lnTo>
                  <a:pt x="304492" y="231303"/>
                </a:lnTo>
                <a:lnTo>
                  <a:pt x="305838" y="233666"/>
                </a:lnTo>
                <a:lnTo>
                  <a:pt x="306791" y="237895"/>
                </a:lnTo>
                <a:lnTo>
                  <a:pt x="326694" y="237895"/>
                </a:lnTo>
                <a:lnTo>
                  <a:pt x="249728" y="17499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3406495" y="934374"/>
            <a:ext cx="339090" cy="464184"/>
          </a:xfrm>
          <a:custGeom>
            <a:avLst/>
            <a:gdLst/>
            <a:ahLst/>
            <a:cxnLst/>
            <a:rect l="l" t="t" r="r" b="b"/>
            <a:pathLst>
              <a:path w="339089" h="464184" extrusionOk="0">
                <a:moveTo>
                  <a:pt x="77795" y="355788"/>
                </a:moveTo>
                <a:lnTo>
                  <a:pt x="54695" y="358571"/>
                </a:lnTo>
                <a:lnTo>
                  <a:pt x="32043" y="367879"/>
                </a:lnTo>
                <a:lnTo>
                  <a:pt x="13058" y="384009"/>
                </a:lnTo>
                <a:lnTo>
                  <a:pt x="0" y="409175"/>
                </a:lnTo>
                <a:lnTo>
                  <a:pt x="545" y="433135"/>
                </a:lnTo>
                <a:lnTo>
                  <a:pt x="13926" y="452248"/>
                </a:lnTo>
                <a:lnTo>
                  <a:pt x="39372" y="462876"/>
                </a:lnTo>
                <a:lnTo>
                  <a:pt x="51926" y="463954"/>
                </a:lnTo>
                <a:lnTo>
                  <a:pt x="64947" y="463226"/>
                </a:lnTo>
                <a:lnTo>
                  <a:pt x="109175" y="443595"/>
                </a:lnTo>
                <a:lnTo>
                  <a:pt x="129009" y="403869"/>
                </a:lnTo>
                <a:lnTo>
                  <a:pt x="126101" y="380796"/>
                </a:lnTo>
                <a:lnTo>
                  <a:pt x="118603" y="359232"/>
                </a:lnTo>
                <a:lnTo>
                  <a:pt x="98122" y="359232"/>
                </a:lnTo>
                <a:lnTo>
                  <a:pt x="77795" y="355788"/>
                </a:lnTo>
                <a:close/>
              </a:path>
              <a:path w="339089" h="464184" extrusionOk="0">
                <a:moveTo>
                  <a:pt x="283054" y="281654"/>
                </a:moveTo>
                <a:lnTo>
                  <a:pt x="238713" y="296883"/>
                </a:lnTo>
                <a:lnTo>
                  <a:pt x="212013" y="326664"/>
                </a:lnTo>
                <a:lnTo>
                  <a:pt x="207811" y="344668"/>
                </a:lnTo>
                <a:lnTo>
                  <a:pt x="210207" y="362277"/>
                </a:lnTo>
                <a:lnTo>
                  <a:pt x="219230" y="377685"/>
                </a:lnTo>
                <a:lnTo>
                  <a:pt x="236300" y="389199"/>
                </a:lnTo>
                <a:lnTo>
                  <a:pt x="256441" y="392523"/>
                </a:lnTo>
                <a:lnTo>
                  <a:pt x="277305" y="390006"/>
                </a:lnTo>
                <a:lnTo>
                  <a:pt x="296547" y="383997"/>
                </a:lnTo>
                <a:lnTo>
                  <a:pt x="317661" y="371600"/>
                </a:lnTo>
                <a:lnTo>
                  <a:pt x="332201" y="354279"/>
                </a:lnTo>
                <a:lnTo>
                  <a:pt x="338719" y="333462"/>
                </a:lnTo>
                <a:lnTo>
                  <a:pt x="335765" y="310578"/>
                </a:lnTo>
                <a:lnTo>
                  <a:pt x="326699" y="284619"/>
                </a:lnTo>
                <a:lnTo>
                  <a:pt x="306796" y="284619"/>
                </a:lnTo>
                <a:lnTo>
                  <a:pt x="283054" y="281654"/>
                </a:lnTo>
                <a:close/>
              </a:path>
              <a:path w="339089" h="464184" extrusionOk="0">
                <a:moveTo>
                  <a:pt x="227294" y="0"/>
                </a:moveTo>
                <a:lnTo>
                  <a:pt x="332" y="79286"/>
                </a:lnTo>
                <a:lnTo>
                  <a:pt x="98122" y="359232"/>
                </a:lnTo>
                <a:lnTo>
                  <a:pt x="118603" y="359232"/>
                </a:lnTo>
                <a:lnTo>
                  <a:pt x="104370" y="318296"/>
                </a:lnTo>
                <a:lnTo>
                  <a:pt x="38598" y="130949"/>
                </a:lnTo>
                <a:lnTo>
                  <a:pt x="229618" y="64223"/>
                </a:lnTo>
                <a:lnTo>
                  <a:pt x="249725" y="64223"/>
                </a:lnTo>
                <a:lnTo>
                  <a:pt x="227294" y="0"/>
                </a:lnTo>
                <a:close/>
              </a:path>
              <a:path w="339089" h="464184" extrusionOk="0">
                <a:moveTo>
                  <a:pt x="249725" y="64223"/>
                </a:moveTo>
                <a:lnTo>
                  <a:pt x="229618" y="64223"/>
                </a:lnTo>
                <a:lnTo>
                  <a:pt x="304497" y="278028"/>
                </a:lnTo>
                <a:lnTo>
                  <a:pt x="305831" y="280390"/>
                </a:lnTo>
                <a:lnTo>
                  <a:pt x="306796" y="284619"/>
                </a:lnTo>
                <a:lnTo>
                  <a:pt x="326699" y="284619"/>
                </a:lnTo>
                <a:lnTo>
                  <a:pt x="249725" y="6422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2099572" y="5859241"/>
            <a:ext cx="339090" cy="464184"/>
          </a:xfrm>
          <a:custGeom>
            <a:avLst/>
            <a:gdLst/>
            <a:ahLst/>
            <a:cxnLst/>
            <a:rect l="l" t="t" r="r" b="b"/>
            <a:pathLst>
              <a:path w="339089" h="464185" extrusionOk="0">
                <a:moveTo>
                  <a:pt x="77795" y="355788"/>
                </a:moveTo>
                <a:lnTo>
                  <a:pt x="54695" y="358571"/>
                </a:lnTo>
                <a:lnTo>
                  <a:pt x="32043" y="367879"/>
                </a:lnTo>
                <a:lnTo>
                  <a:pt x="13058" y="384009"/>
                </a:lnTo>
                <a:lnTo>
                  <a:pt x="0" y="409175"/>
                </a:lnTo>
                <a:lnTo>
                  <a:pt x="545" y="433135"/>
                </a:lnTo>
                <a:lnTo>
                  <a:pt x="13926" y="452248"/>
                </a:lnTo>
                <a:lnTo>
                  <a:pt x="39372" y="462876"/>
                </a:lnTo>
                <a:lnTo>
                  <a:pt x="51926" y="463954"/>
                </a:lnTo>
                <a:lnTo>
                  <a:pt x="64947" y="463226"/>
                </a:lnTo>
                <a:lnTo>
                  <a:pt x="109175" y="443595"/>
                </a:lnTo>
                <a:lnTo>
                  <a:pt x="129009" y="403869"/>
                </a:lnTo>
                <a:lnTo>
                  <a:pt x="126101" y="380796"/>
                </a:lnTo>
                <a:lnTo>
                  <a:pt x="118603" y="359232"/>
                </a:lnTo>
                <a:lnTo>
                  <a:pt x="98122" y="359232"/>
                </a:lnTo>
                <a:lnTo>
                  <a:pt x="77795" y="355788"/>
                </a:lnTo>
                <a:close/>
              </a:path>
              <a:path w="339089" h="464185" extrusionOk="0">
                <a:moveTo>
                  <a:pt x="283054" y="281659"/>
                </a:moveTo>
                <a:lnTo>
                  <a:pt x="238713" y="296883"/>
                </a:lnTo>
                <a:lnTo>
                  <a:pt x="212013" y="326669"/>
                </a:lnTo>
                <a:lnTo>
                  <a:pt x="207811" y="344673"/>
                </a:lnTo>
                <a:lnTo>
                  <a:pt x="210207" y="362278"/>
                </a:lnTo>
                <a:lnTo>
                  <a:pt x="219230" y="377685"/>
                </a:lnTo>
                <a:lnTo>
                  <a:pt x="236300" y="389199"/>
                </a:lnTo>
                <a:lnTo>
                  <a:pt x="256441" y="392523"/>
                </a:lnTo>
                <a:lnTo>
                  <a:pt x="277305" y="390006"/>
                </a:lnTo>
                <a:lnTo>
                  <a:pt x="296547" y="383997"/>
                </a:lnTo>
                <a:lnTo>
                  <a:pt x="317661" y="371600"/>
                </a:lnTo>
                <a:lnTo>
                  <a:pt x="332201" y="354279"/>
                </a:lnTo>
                <a:lnTo>
                  <a:pt x="338719" y="333462"/>
                </a:lnTo>
                <a:lnTo>
                  <a:pt x="335765" y="310578"/>
                </a:lnTo>
                <a:lnTo>
                  <a:pt x="326703" y="284632"/>
                </a:lnTo>
                <a:lnTo>
                  <a:pt x="306796" y="284632"/>
                </a:lnTo>
                <a:lnTo>
                  <a:pt x="283054" y="281659"/>
                </a:lnTo>
                <a:close/>
              </a:path>
              <a:path w="339089" h="464185" extrusionOk="0">
                <a:moveTo>
                  <a:pt x="227294" y="0"/>
                </a:moveTo>
                <a:lnTo>
                  <a:pt x="332" y="79286"/>
                </a:lnTo>
                <a:lnTo>
                  <a:pt x="98122" y="359232"/>
                </a:lnTo>
                <a:lnTo>
                  <a:pt x="118603" y="359232"/>
                </a:lnTo>
                <a:lnTo>
                  <a:pt x="104370" y="318296"/>
                </a:lnTo>
                <a:lnTo>
                  <a:pt x="38598" y="130949"/>
                </a:lnTo>
                <a:lnTo>
                  <a:pt x="229618" y="64223"/>
                </a:lnTo>
                <a:lnTo>
                  <a:pt x="249725" y="64223"/>
                </a:lnTo>
                <a:lnTo>
                  <a:pt x="227294" y="0"/>
                </a:lnTo>
                <a:close/>
              </a:path>
              <a:path w="339089" h="464185" extrusionOk="0">
                <a:moveTo>
                  <a:pt x="249725" y="64223"/>
                </a:moveTo>
                <a:lnTo>
                  <a:pt x="229618" y="64223"/>
                </a:lnTo>
                <a:lnTo>
                  <a:pt x="304497" y="278028"/>
                </a:lnTo>
                <a:lnTo>
                  <a:pt x="305831" y="280390"/>
                </a:lnTo>
                <a:lnTo>
                  <a:pt x="306796" y="284632"/>
                </a:lnTo>
                <a:lnTo>
                  <a:pt x="326703" y="284632"/>
                </a:lnTo>
                <a:lnTo>
                  <a:pt x="249725" y="6422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3130407" y="0"/>
            <a:ext cx="445134" cy="248285"/>
          </a:xfrm>
          <a:custGeom>
            <a:avLst/>
            <a:gdLst/>
            <a:ahLst/>
            <a:cxnLst/>
            <a:rect l="l" t="t" r="r" b="b"/>
            <a:pathLst>
              <a:path w="445135" h="248285" extrusionOk="0">
                <a:moveTo>
                  <a:pt x="356834" y="0"/>
                </a:moveTo>
                <a:lnTo>
                  <a:pt x="77539" y="0"/>
                </a:lnTo>
                <a:lnTo>
                  <a:pt x="74079" y="2849"/>
                </a:lnTo>
                <a:lnTo>
                  <a:pt x="0" y="61054"/>
                </a:lnTo>
                <a:lnTo>
                  <a:pt x="7404" y="63416"/>
                </a:lnTo>
                <a:lnTo>
                  <a:pt x="12090" y="65156"/>
                </a:lnTo>
                <a:lnTo>
                  <a:pt x="106393" y="89782"/>
                </a:lnTo>
                <a:lnTo>
                  <a:pt x="143665" y="99578"/>
                </a:lnTo>
                <a:lnTo>
                  <a:pt x="167711" y="147827"/>
                </a:lnTo>
                <a:lnTo>
                  <a:pt x="179582" y="180605"/>
                </a:lnTo>
                <a:lnTo>
                  <a:pt x="204088" y="247807"/>
                </a:lnTo>
                <a:lnTo>
                  <a:pt x="208508" y="241241"/>
                </a:lnTo>
                <a:lnTo>
                  <a:pt x="211670" y="236758"/>
                </a:lnTo>
                <a:lnTo>
                  <a:pt x="247927" y="180167"/>
                </a:lnTo>
                <a:lnTo>
                  <a:pt x="264475" y="154115"/>
                </a:lnTo>
                <a:lnTo>
                  <a:pt x="280809" y="127932"/>
                </a:lnTo>
                <a:lnTo>
                  <a:pt x="286359" y="118940"/>
                </a:lnTo>
                <a:lnTo>
                  <a:pt x="292506" y="115892"/>
                </a:lnTo>
                <a:lnTo>
                  <a:pt x="444855" y="110330"/>
                </a:lnTo>
                <a:lnTo>
                  <a:pt x="427145" y="88248"/>
                </a:lnTo>
                <a:lnTo>
                  <a:pt x="410195" y="66826"/>
                </a:lnTo>
                <a:lnTo>
                  <a:pt x="393243" y="46347"/>
                </a:lnTo>
                <a:lnTo>
                  <a:pt x="375526" y="27094"/>
                </a:lnTo>
                <a:lnTo>
                  <a:pt x="360308" y="8269"/>
                </a:lnTo>
                <a:lnTo>
                  <a:pt x="35683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3414161" y="442234"/>
            <a:ext cx="266065" cy="272415"/>
          </a:xfrm>
          <a:custGeom>
            <a:avLst/>
            <a:gdLst/>
            <a:ahLst/>
            <a:cxnLst/>
            <a:rect l="l" t="t" r="r" b="b"/>
            <a:pathLst>
              <a:path w="266064" h="272415" extrusionOk="0">
                <a:moveTo>
                  <a:pt x="172881" y="198399"/>
                </a:moveTo>
                <a:lnTo>
                  <a:pt x="92989" y="198399"/>
                </a:lnTo>
                <a:lnTo>
                  <a:pt x="96723" y="200266"/>
                </a:lnTo>
                <a:lnTo>
                  <a:pt x="100894" y="205511"/>
                </a:lnTo>
                <a:lnTo>
                  <a:pt x="113963" y="221766"/>
                </a:lnTo>
                <a:lnTo>
                  <a:pt x="155498" y="272364"/>
                </a:lnTo>
                <a:lnTo>
                  <a:pt x="159730" y="255615"/>
                </a:lnTo>
                <a:lnTo>
                  <a:pt x="163917" y="239480"/>
                </a:lnTo>
                <a:lnTo>
                  <a:pt x="167644" y="223693"/>
                </a:lnTo>
                <a:lnTo>
                  <a:pt x="170497" y="207987"/>
                </a:lnTo>
                <a:lnTo>
                  <a:pt x="172881" y="198399"/>
                </a:lnTo>
                <a:close/>
              </a:path>
              <a:path w="266064" h="272415" extrusionOk="0">
                <a:moveTo>
                  <a:pt x="15786" y="37719"/>
                </a:moveTo>
                <a:lnTo>
                  <a:pt x="17360" y="42202"/>
                </a:lnTo>
                <a:lnTo>
                  <a:pt x="18237" y="45123"/>
                </a:lnTo>
                <a:lnTo>
                  <a:pt x="33689" y="82726"/>
                </a:lnTo>
                <a:lnTo>
                  <a:pt x="40949" y="100078"/>
                </a:lnTo>
                <a:lnTo>
                  <a:pt x="48425" y="117335"/>
                </a:lnTo>
                <a:lnTo>
                  <a:pt x="51282" y="123761"/>
                </a:lnTo>
                <a:lnTo>
                  <a:pt x="50482" y="128155"/>
                </a:lnTo>
                <a:lnTo>
                  <a:pt x="46863" y="133629"/>
                </a:lnTo>
                <a:lnTo>
                  <a:pt x="35270" y="151276"/>
                </a:lnTo>
                <a:lnTo>
                  <a:pt x="0" y="205778"/>
                </a:lnTo>
                <a:lnTo>
                  <a:pt x="4813" y="205511"/>
                </a:lnTo>
                <a:lnTo>
                  <a:pt x="8153" y="205397"/>
                </a:lnTo>
                <a:lnTo>
                  <a:pt x="67809" y="200690"/>
                </a:lnTo>
                <a:lnTo>
                  <a:pt x="92989" y="198399"/>
                </a:lnTo>
                <a:lnTo>
                  <a:pt x="172881" y="198399"/>
                </a:lnTo>
                <a:lnTo>
                  <a:pt x="204457" y="168884"/>
                </a:lnTo>
                <a:lnTo>
                  <a:pt x="219781" y="164140"/>
                </a:lnTo>
                <a:lnTo>
                  <a:pt x="234962" y="158303"/>
                </a:lnTo>
                <a:lnTo>
                  <a:pt x="266001" y="145503"/>
                </a:lnTo>
                <a:lnTo>
                  <a:pt x="262521" y="143002"/>
                </a:lnTo>
                <a:lnTo>
                  <a:pt x="260413" y="141287"/>
                </a:lnTo>
                <a:lnTo>
                  <a:pt x="210596" y="110788"/>
                </a:lnTo>
                <a:lnTo>
                  <a:pt x="194602" y="101346"/>
                </a:lnTo>
                <a:lnTo>
                  <a:pt x="187477" y="97218"/>
                </a:lnTo>
                <a:lnTo>
                  <a:pt x="184505" y="92456"/>
                </a:lnTo>
                <a:lnTo>
                  <a:pt x="184414" y="75073"/>
                </a:lnTo>
                <a:lnTo>
                  <a:pt x="183965" y="65905"/>
                </a:lnTo>
                <a:lnTo>
                  <a:pt x="183617" y="60412"/>
                </a:lnTo>
                <a:lnTo>
                  <a:pt x="100313" y="60412"/>
                </a:lnTo>
                <a:lnTo>
                  <a:pt x="92214" y="58127"/>
                </a:lnTo>
                <a:lnTo>
                  <a:pt x="85725" y="55194"/>
                </a:lnTo>
                <a:lnTo>
                  <a:pt x="78359" y="54203"/>
                </a:lnTo>
                <a:lnTo>
                  <a:pt x="15786" y="37719"/>
                </a:lnTo>
                <a:close/>
              </a:path>
              <a:path w="266064" h="272415" extrusionOk="0">
                <a:moveTo>
                  <a:pt x="180098" y="0"/>
                </a:moveTo>
                <a:lnTo>
                  <a:pt x="149610" y="26068"/>
                </a:lnTo>
                <a:lnTo>
                  <a:pt x="134926" y="38763"/>
                </a:lnTo>
                <a:lnTo>
                  <a:pt x="120561" y="51536"/>
                </a:lnTo>
                <a:lnTo>
                  <a:pt x="114112" y="56609"/>
                </a:lnTo>
                <a:lnTo>
                  <a:pt x="107488" y="59737"/>
                </a:lnTo>
                <a:lnTo>
                  <a:pt x="100313" y="60412"/>
                </a:lnTo>
                <a:lnTo>
                  <a:pt x="183617" y="60412"/>
                </a:lnTo>
                <a:lnTo>
                  <a:pt x="182803" y="47561"/>
                </a:lnTo>
                <a:lnTo>
                  <a:pt x="18009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2855650" y="5641611"/>
            <a:ext cx="445134" cy="439420"/>
          </a:xfrm>
          <a:custGeom>
            <a:avLst/>
            <a:gdLst/>
            <a:ahLst/>
            <a:cxnLst/>
            <a:rect l="l" t="t" r="r" b="b"/>
            <a:pathLst>
              <a:path w="445135" h="439420" extrusionOk="0">
                <a:moveTo>
                  <a:pt x="113093" y="0"/>
                </a:moveTo>
                <a:lnTo>
                  <a:pt x="115195" y="34658"/>
                </a:lnTo>
                <a:lnTo>
                  <a:pt x="117035" y="65628"/>
                </a:lnTo>
                <a:lnTo>
                  <a:pt x="119117" y="97378"/>
                </a:lnTo>
                <a:lnTo>
                  <a:pt x="121615" y="128790"/>
                </a:lnTo>
                <a:lnTo>
                  <a:pt x="121878" y="142230"/>
                </a:lnTo>
                <a:lnTo>
                  <a:pt x="119426" y="153981"/>
                </a:lnTo>
                <a:lnTo>
                  <a:pt x="113223" y="164027"/>
                </a:lnTo>
                <a:lnTo>
                  <a:pt x="102234" y="172351"/>
                </a:lnTo>
                <a:lnTo>
                  <a:pt x="94815" y="177044"/>
                </a:lnTo>
                <a:lnTo>
                  <a:pt x="87799" y="182479"/>
                </a:lnTo>
                <a:lnTo>
                  <a:pt x="80962" y="188239"/>
                </a:lnTo>
                <a:lnTo>
                  <a:pt x="74079" y="193903"/>
                </a:lnTo>
                <a:lnTo>
                  <a:pt x="0" y="252107"/>
                </a:lnTo>
                <a:lnTo>
                  <a:pt x="7404" y="254469"/>
                </a:lnTo>
                <a:lnTo>
                  <a:pt x="12090" y="256209"/>
                </a:lnTo>
                <a:lnTo>
                  <a:pt x="106393" y="280836"/>
                </a:lnTo>
                <a:lnTo>
                  <a:pt x="136347" y="288112"/>
                </a:lnTo>
                <a:lnTo>
                  <a:pt x="143665" y="290632"/>
                </a:lnTo>
                <a:lnTo>
                  <a:pt x="149088" y="294374"/>
                </a:lnTo>
                <a:lnTo>
                  <a:pt x="153077" y="299529"/>
                </a:lnTo>
                <a:lnTo>
                  <a:pt x="156095" y="306285"/>
                </a:lnTo>
                <a:lnTo>
                  <a:pt x="167711" y="338880"/>
                </a:lnTo>
                <a:lnTo>
                  <a:pt x="179582" y="371659"/>
                </a:lnTo>
                <a:lnTo>
                  <a:pt x="204088" y="438861"/>
                </a:lnTo>
                <a:lnTo>
                  <a:pt x="208508" y="432295"/>
                </a:lnTo>
                <a:lnTo>
                  <a:pt x="211670" y="427812"/>
                </a:lnTo>
                <a:lnTo>
                  <a:pt x="247927" y="371220"/>
                </a:lnTo>
                <a:lnTo>
                  <a:pt x="264475" y="345168"/>
                </a:lnTo>
                <a:lnTo>
                  <a:pt x="280809" y="318985"/>
                </a:lnTo>
                <a:lnTo>
                  <a:pt x="286359" y="309994"/>
                </a:lnTo>
                <a:lnTo>
                  <a:pt x="292506" y="306958"/>
                </a:lnTo>
                <a:lnTo>
                  <a:pt x="444855" y="301383"/>
                </a:lnTo>
                <a:lnTo>
                  <a:pt x="427145" y="279301"/>
                </a:lnTo>
                <a:lnTo>
                  <a:pt x="410195" y="257879"/>
                </a:lnTo>
                <a:lnTo>
                  <a:pt x="393243" y="237400"/>
                </a:lnTo>
                <a:lnTo>
                  <a:pt x="375526" y="218147"/>
                </a:lnTo>
                <a:lnTo>
                  <a:pt x="360308" y="199323"/>
                </a:lnTo>
                <a:lnTo>
                  <a:pt x="352142" y="179887"/>
                </a:lnTo>
                <a:lnTo>
                  <a:pt x="351276" y="158820"/>
                </a:lnTo>
                <a:lnTo>
                  <a:pt x="357962" y="135102"/>
                </a:lnTo>
                <a:lnTo>
                  <a:pt x="366911" y="110370"/>
                </a:lnTo>
                <a:lnTo>
                  <a:pt x="374391" y="84367"/>
                </a:lnTo>
                <a:lnTo>
                  <a:pt x="243125" y="84367"/>
                </a:lnTo>
                <a:lnTo>
                  <a:pt x="235442" y="82221"/>
                </a:lnTo>
                <a:lnTo>
                  <a:pt x="227634" y="77431"/>
                </a:lnTo>
                <a:lnTo>
                  <a:pt x="215512" y="68557"/>
                </a:lnTo>
                <a:lnTo>
                  <a:pt x="203084" y="60082"/>
                </a:lnTo>
                <a:lnTo>
                  <a:pt x="177952" y="43484"/>
                </a:lnTo>
                <a:lnTo>
                  <a:pt x="113093" y="0"/>
                </a:lnTo>
                <a:close/>
              </a:path>
              <a:path w="445135" h="439420" extrusionOk="0">
                <a:moveTo>
                  <a:pt x="388251" y="31521"/>
                </a:moveTo>
                <a:lnTo>
                  <a:pt x="381520" y="33604"/>
                </a:lnTo>
                <a:lnTo>
                  <a:pt x="377202" y="34658"/>
                </a:lnTo>
                <a:lnTo>
                  <a:pt x="316352" y="58410"/>
                </a:lnTo>
                <a:lnTo>
                  <a:pt x="288084" y="69639"/>
                </a:lnTo>
                <a:lnTo>
                  <a:pt x="259930" y="81216"/>
                </a:lnTo>
                <a:lnTo>
                  <a:pt x="251137" y="83991"/>
                </a:lnTo>
                <a:lnTo>
                  <a:pt x="243125" y="84367"/>
                </a:lnTo>
                <a:lnTo>
                  <a:pt x="374391" y="84367"/>
                </a:lnTo>
                <a:lnTo>
                  <a:pt x="381083" y="58400"/>
                </a:lnTo>
                <a:lnTo>
                  <a:pt x="388251" y="31521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4174652" y="4933215"/>
            <a:ext cx="266065" cy="272415"/>
          </a:xfrm>
          <a:custGeom>
            <a:avLst/>
            <a:gdLst/>
            <a:ahLst/>
            <a:cxnLst/>
            <a:rect l="l" t="t" r="r" b="b"/>
            <a:pathLst>
              <a:path w="266064" h="272414" extrusionOk="0">
                <a:moveTo>
                  <a:pt x="172881" y="198399"/>
                </a:moveTo>
                <a:lnTo>
                  <a:pt x="92989" y="198399"/>
                </a:lnTo>
                <a:lnTo>
                  <a:pt x="96735" y="200266"/>
                </a:lnTo>
                <a:lnTo>
                  <a:pt x="100894" y="205511"/>
                </a:lnTo>
                <a:lnTo>
                  <a:pt x="113963" y="221766"/>
                </a:lnTo>
                <a:lnTo>
                  <a:pt x="155498" y="272364"/>
                </a:lnTo>
                <a:lnTo>
                  <a:pt x="159731" y="255615"/>
                </a:lnTo>
                <a:lnTo>
                  <a:pt x="163922" y="239480"/>
                </a:lnTo>
                <a:lnTo>
                  <a:pt x="167650" y="223693"/>
                </a:lnTo>
                <a:lnTo>
                  <a:pt x="170497" y="207987"/>
                </a:lnTo>
                <a:lnTo>
                  <a:pt x="172881" y="198399"/>
                </a:lnTo>
                <a:close/>
              </a:path>
              <a:path w="266064" h="272414" extrusionOk="0">
                <a:moveTo>
                  <a:pt x="15786" y="37718"/>
                </a:moveTo>
                <a:lnTo>
                  <a:pt x="17360" y="42202"/>
                </a:lnTo>
                <a:lnTo>
                  <a:pt x="18237" y="45123"/>
                </a:lnTo>
                <a:lnTo>
                  <a:pt x="33691" y="82726"/>
                </a:lnTo>
                <a:lnTo>
                  <a:pt x="40954" y="100078"/>
                </a:lnTo>
                <a:lnTo>
                  <a:pt x="48437" y="117335"/>
                </a:lnTo>
                <a:lnTo>
                  <a:pt x="51282" y="123761"/>
                </a:lnTo>
                <a:lnTo>
                  <a:pt x="50482" y="128155"/>
                </a:lnTo>
                <a:lnTo>
                  <a:pt x="35270" y="151274"/>
                </a:lnTo>
                <a:lnTo>
                  <a:pt x="0" y="205778"/>
                </a:lnTo>
                <a:lnTo>
                  <a:pt x="4813" y="205511"/>
                </a:lnTo>
                <a:lnTo>
                  <a:pt x="8166" y="205397"/>
                </a:lnTo>
                <a:lnTo>
                  <a:pt x="67809" y="200690"/>
                </a:lnTo>
                <a:lnTo>
                  <a:pt x="92989" y="198399"/>
                </a:lnTo>
                <a:lnTo>
                  <a:pt x="172881" y="198399"/>
                </a:lnTo>
                <a:lnTo>
                  <a:pt x="204457" y="168884"/>
                </a:lnTo>
                <a:lnTo>
                  <a:pt x="219781" y="164140"/>
                </a:lnTo>
                <a:lnTo>
                  <a:pt x="234962" y="158303"/>
                </a:lnTo>
                <a:lnTo>
                  <a:pt x="266001" y="145503"/>
                </a:lnTo>
                <a:lnTo>
                  <a:pt x="262521" y="143001"/>
                </a:lnTo>
                <a:lnTo>
                  <a:pt x="260413" y="141287"/>
                </a:lnTo>
                <a:lnTo>
                  <a:pt x="210596" y="110788"/>
                </a:lnTo>
                <a:lnTo>
                  <a:pt x="194602" y="101345"/>
                </a:lnTo>
                <a:lnTo>
                  <a:pt x="187477" y="97218"/>
                </a:lnTo>
                <a:lnTo>
                  <a:pt x="184505" y="92455"/>
                </a:lnTo>
                <a:lnTo>
                  <a:pt x="184420" y="75073"/>
                </a:lnTo>
                <a:lnTo>
                  <a:pt x="183967" y="65905"/>
                </a:lnTo>
                <a:lnTo>
                  <a:pt x="183619" y="60412"/>
                </a:lnTo>
                <a:lnTo>
                  <a:pt x="100313" y="60412"/>
                </a:lnTo>
                <a:lnTo>
                  <a:pt x="92214" y="58127"/>
                </a:lnTo>
                <a:lnTo>
                  <a:pt x="85724" y="55194"/>
                </a:lnTo>
                <a:lnTo>
                  <a:pt x="78358" y="54203"/>
                </a:lnTo>
                <a:lnTo>
                  <a:pt x="15786" y="37718"/>
                </a:lnTo>
                <a:close/>
              </a:path>
              <a:path w="266064" h="272414" extrusionOk="0">
                <a:moveTo>
                  <a:pt x="180098" y="0"/>
                </a:moveTo>
                <a:lnTo>
                  <a:pt x="134926" y="38761"/>
                </a:lnTo>
                <a:lnTo>
                  <a:pt x="120561" y="51536"/>
                </a:lnTo>
                <a:lnTo>
                  <a:pt x="114112" y="56609"/>
                </a:lnTo>
                <a:lnTo>
                  <a:pt x="107488" y="59737"/>
                </a:lnTo>
                <a:lnTo>
                  <a:pt x="100313" y="60412"/>
                </a:lnTo>
                <a:lnTo>
                  <a:pt x="183619" y="60412"/>
                </a:lnTo>
                <a:lnTo>
                  <a:pt x="182803" y="47561"/>
                </a:lnTo>
                <a:lnTo>
                  <a:pt x="18009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17810" y="2931747"/>
            <a:ext cx="445134" cy="439420"/>
          </a:xfrm>
          <a:custGeom>
            <a:avLst/>
            <a:gdLst/>
            <a:ahLst/>
            <a:cxnLst/>
            <a:rect l="l" t="t" r="r" b="b"/>
            <a:pathLst>
              <a:path w="445134" h="439420" extrusionOk="0">
                <a:moveTo>
                  <a:pt x="113093" y="0"/>
                </a:moveTo>
                <a:lnTo>
                  <a:pt x="115195" y="34658"/>
                </a:lnTo>
                <a:lnTo>
                  <a:pt x="117035" y="65628"/>
                </a:lnTo>
                <a:lnTo>
                  <a:pt x="119117" y="97378"/>
                </a:lnTo>
                <a:lnTo>
                  <a:pt x="121615" y="128790"/>
                </a:lnTo>
                <a:lnTo>
                  <a:pt x="121878" y="142235"/>
                </a:lnTo>
                <a:lnTo>
                  <a:pt x="119426" y="153985"/>
                </a:lnTo>
                <a:lnTo>
                  <a:pt x="113223" y="164029"/>
                </a:lnTo>
                <a:lnTo>
                  <a:pt x="102234" y="172351"/>
                </a:lnTo>
                <a:lnTo>
                  <a:pt x="94815" y="177042"/>
                </a:lnTo>
                <a:lnTo>
                  <a:pt x="87799" y="182475"/>
                </a:lnTo>
                <a:lnTo>
                  <a:pt x="80962" y="188234"/>
                </a:lnTo>
                <a:lnTo>
                  <a:pt x="74079" y="193903"/>
                </a:lnTo>
                <a:lnTo>
                  <a:pt x="0" y="252107"/>
                </a:lnTo>
                <a:lnTo>
                  <a:pt x="7404" y="254469"/>
                </a:lnTo>
                <a:lnTo>
                  <a:pt x="12090" y="256209"/>
                </a:lnTo>
                <a:lnTo>
                  <a:pt x="106395" y="280836"/>
                </a:lnTo>
                <a:lnTo>
                  <a:pt x="136347" y="288112"/>
                </a:lnTo>
                <a:lnTo>
                  <a:pt x="143665" y="290632"/>
                </a:lnTo>
                <a:lnTo>
                  <a:pt x="149088" y="294374"/>
                </a:lnTo>
                <a:lnTo>
                  <a:pt x="153077" y="299529"/>
                </a:lnTo>
                <a:lnTo>
                  <a:pt x="156095" y="306285"/>
                </a:lnTo>
                <a:lnTo>
                  <a:pt x="167711" y="338880"/>
                </a:lnTo>
                <a:lnTo>
                  <a:pt x="179582" y="371657"/>
                </a:lnTo>
                <a:lnTo>
                  <a:pt x="204089" y="438848"/>
                </a:lnTo>
                <a:lnTo>
                  <a:pt x="208508" y="432295"/>
                </a:lnTo>
                <a:lnTo>
                  <a:pt x="211670" y="427812"/>
                </a:lnTo>
                <a:lnTo>
                  <a:pt x="247927" y="371221"/>
                </a:lnTo>
                <a:lnTo>
                  <a:pt x="264475" y="345168"/>
                </a:lnTo>
                <a:lnTo>
                  <a:pt x="280809" y="318985"/>
                </a:lnTo>
                <a:lnTo>
                  <a:pt x="286359" y="309994"/>
                </a:lnTo>
                <a:lnTo>
                  <a:pt x="292506" y="306959"/>
                </a:lnTo>
                <a:lnTo>
                  <a:pt x="444855" y="301383"/>
                </a:lnTo>
                <a:lnTo>
                  <a:pt x="427145" y="279301"/>
                </a:lnTo>
                <a:lnTo>
                  <a:pt x="410195" y="257879"/>
                </a:lnTo>
                <a:lnTo>
                  <a:pt x="393243" y="237400"/>
                </a:lnTo>
                <a:lnTo>
                  <a:pt x="375526" y="218147"/>
                </a:lnTo>
                <a:lnTo>
                  <a:pt x="360308" y="199323"/>
                </a:lnTo>
                <a:lnTo>
                  <a:pt x="352142" y="179887"/>
                </a:lnTo>
                <a:lnTo>
                  <a:pt x="351276" y="158820"/>
                </a:lnTo>
                <a:lnTo>
                  <a:pt x="357962" y="135102"/>
                </a:lnTo>
                <a:lnTo>
                  <a:pt x="366911" y="110370"/>
                </a:lnTo>
                <a:lnTo>
                  <a:pt x="374391" y="84367"/>
                </a:lnTo>
                <a:lnTo>
                  <a:pt x="243125" y="84367"/>
                </a:lnTo>
                <a:lnTo>
                  <a:pt x="235442" y="82221"/>
                </a:lnTo>
                <a:lnTo>
                  <a:pt x="227634" y="77431"/>
                </a:lnTo>
                <a:lnTo>
                  <a:pt x="215510" y="68557"/>
                </a:lnTo>
                <a:lnTo>
                  <a:pt x="203079" y="60082"/>
                </a:lnTo>
                <a:lnTo>
                  <a:pt x="177952" y="43484"/>
                </a:lnTo>
                <a:lnTo>
                  <a:pt x="113093" y="0"/>
                </a:lnTo>
                <a:close/>
              </a:path>
              <a:path w="445134" h="439420" extrusionOk="0">
                <a:moveTo>
                  <a:pt x="388251" y="31521"/>
                </a:moveTo>
                <a:lnTo>
                  <a:pt x="381520" y="33604"/>
                </a:lnTo>
                <a:lnTo>
                  <a:pt x="377202" y="34658"/>
                </a:lnTo>
                <a:lnTo>
                  <a:pt x="316347" y="58410"/>
                </a:lnTo>
                <a:lnTo>
                  <a:pt x="288079" y="69639"/>
                </a:lnTo>
                <a:lnTo>
                  <a:pt x="259930" y="81216"/>
                </a:lnTo>
                <a:lnTo>
                  <a:pt x="251137" y="83991"/>
                </a:lnTo>
                <a:lnTo>
                  <a:pt x="243125" y="84367"/>
                </a:lnTo>
                <a:lnTo>
                  <a:pt x="374391" y="84367"/>
                </a:lnTo>
                <a:lnTo>
                  <a:pt x="381083" y="58400"/>
                </a:lnTo>
                <a:lnTo>
                  <a:pt x="388251" y="31521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1904471" y="63403"/>
            <a:ext cx="266065" cy="272415"/>
          </a:xfrm>
          <a:custGeom>
            <a:avLst/>
            <a:gdLst/>
            <a:ahLst/>
            <a:cxnLst/>
            <a:rect l="l" t="t" r="r" b="b"/>
            <a:pathLst>
              <a:path w="266064" h="272415" extrusionOk="0">
                <a:moveTo>
                  <a:pt x="172881" y="198399"/>
                </a:moveTo>
                <a:lnTo>
                  <a:pt x="92989" y="198399"/>
                </a:lnTo>
                <a:lnTo>
                  <a:pt x="96723" y="200266"/>
                </a:lnTo>
                <a:lnTo>
                  <a:pt x="100894" y="205511"/>
                </a:lnTo>
                <a:lnTo>
                  <a:pt x="113963" y="221766"/>
                </a:lnTo>
                <a:lnTo>
                  <a:pt x="155498" y="272364"/>
                </a:lnTo>
                <a:lnTo>
                  <a:pt x="159731" y="255615"/>
                </a:lnTo>
                <a:lnTo>
                  <a:pt x="163922" y="239480"/>
                </a:lnTo>
                <a:lnTo>
                  <a:pt x="167650" y="223693"/>
                </a:lnTo>
                <a:lnTo>
                  <a:pt x="170497" y="207987"/>
                </a:lnTo>
                <a:lnTo>
                  <a:pt x="172881" y="198399"/>
                </a:lnTo>
                <a:close/>
              </a:path>
              <a:path w="266064" h="272415" extrusionOk="0">
                <a:moveTo>
                  <a:pt x="15786" y="37719"/>
                </a:moveTo>
                <a:lnTo>
                  <a:pt x="17360" y="42202"/>
                </a:lnTo>
                <a:lnTo>
                  <a:pt x="18237" y="45123"/>
                </a:lnTo>
                <a:lnTo>
                  <a:pt x="33689" y="82726"/>
                </a:lnTo>
                <a:lnTo>
                  <a:pt x="40949" y="100078"/>
                </a:lnTo>
                <a:lnTo>
                  <a:pt x="48425" y="117335"/>
                </a:lnTo>
                <a:lnTo>
                  <a:pt x="51282" y="123761"/>
                </a:lnTo>
                <a:lnTo>
                  <a:pt x="50482" y="128155"/>
                </a:lnTo>
                <a:lnTo>
                  <a:pt x="35270" y="151274"/>
                </a:lnTo>
                <a:lnTo>
                  <a:pt x="0" y="205778"/>
                </a:lnTo>
                <a:lnTo>
                  <a:pt x="4813" y="205511"/>
                </a:lnTo>
                <a:lnTo>
                  <a:pt x="8166" y="205397"/>
                </a:lnTo>
                <a:lnTo>
                  <a:pt x="67809" y="200690"/>
                </a:lnTo>
                <a:lnTo>
                  <a:pt x="92989" y="198399"/>
                </a:lnTo>
                <a:lnTo>
                  <a:pt x="172881" y="198399"/>
                </a:lnTo>
                <a:lnTo>
                  <a:pt x="204457" y="168884"/>
                </a:lnTo>
                <a:lnTo>
                  <a:pt x="219781" y="164140"/>
                </a:lnTo>
                <a:lnTo>
                  <a:pt x="234962" y="158303"/>
                </a:lnTo>
                <a:lnTo>
                  <a:pt x="266001" y="145503"/>
                </a:lnTo>
                <a:lnTo>
                  <a:pt x="262521" y="143002"/>
                </a:lnTo>
                <a:lnTo>
                  <a:pt x="260413" y="141287"/>
                </a:lnTo>
                <a:lnTo>
                  <a:pt x="210596" y="110788"/>
                </a:lnTo>
                <a:lnTo>
                  <a:pt x="194602" y="101346"/>
                </a:lnTo>
                <a:lnTo>
                  <a:pt x="187477" y="97218"/>
                </a:lnTo>
                <a:lnTo>
                  <a:pt x="184505" y="92456"/>
                </a:lnTo>
                <a:lnTo>
                  <a:pt x="184420" y="75073"/>
                </a:lnTo>
                <a:lnTo>
                  <a:pt x="183967" y="65905"/>
                </a:lnTo>
                <a:lnTo>
                  <a:pt x="183619" y="60418"/>
                </a:lnTo>
                <a:lnTo>
                  <a:pt x="100313" y="60418"/>
                </a:lnTo>
                <a:lnTo>
                  <a:pt x="92214" y="58140"/>
                </a:lnTo>
                <a:lnTo>
                  <a:pt x="85725" y="55194"/>
                </a:lnTo>
                <a:lnTo>
                  <a:pt x="78359" y="54203"/>
                </a:lnTo>
                <a:lnTo>
                  <a:pt x="15786" y="37719"/>
                </a:lnTo>
                <a:close/>
              </a:path>
              <a:path w="266064" h="272415" extrusionOk="0">
                <a:moveTo>
                  <a:pt x="180098" y="0"/>
                </a:moveTo>
                <a:lnTo>
                  <a:pt x="149610" y="26068"/>
                </a:lnTo>
                <a:lnTo>
                  <a:pt x="134926" y="38763"/>
                </a:lnTo>
                <a:lnTo>
                  <a:pt x="120561" y="51536"/>
                </a:lnTo>
                <a:lnTo>
                  <a:pt x="114112" y="56610"/>
                </a:lnTo>
                <a:lnTo>
                  <a:pt x="107488" y="59739"/>
                </a:lnTo>
                <a:lnTo>
                  <a:pt x="100313" y="60418"/>
                </a:lnTo>
                <a:lnTo>
                  <a:pt x="183619" y="60418"/>
                </a:lnTo>
                <a:lnTo>
                  <a:pt x="182803" y="47561"/>
                </a:lnTo>
                <a:lnTo>
                  <a:pt x="18009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512834" y="4655614"/>
            <a:ext cx="266065" cy="272415"/>
          </a:xfrm>
          <a:custGeom>
            <a:avLst/>
            <a:gdLst/>
            <a:ahLst/>
            <a:cxnLst/>
            <a:rect l="l" t="t" r="r" b="b"/>
            <a:pathLst>
              <a:path w="266064" h="272414" extrusionOk="0">
                <a:moveTo>
                  <a:pt x="172881" y="198399"/>
                </a:moveTo>
                <a:lnTo>
                  <a:pt x="92989" y="198399"/>
                </a:lnTo>
                <a:lnTo>
                  <a:pt x="96723" y="200266"/>
                </a:lnTo>
                <a:lnTo>
                  <a:pt x="100894" y="205511"/>
                </a:lnTo>
                <a:lnTo>
                  <a:pt x="113963" y="221766"/>
                </a:lnTo>
                <a:lnTo>
                  <a:pt x="155498" y="272364"/>
                </a:lnTo>
                <a:lnTo>
                  <a:pt x="159731" y="255615"/>
                </a:lnTo>
                <a:lnTo>
                  <a:pt x="163922" y="239480"/>
                </a:lnTo>
                <a:lnTo>
                  <a:pt x="167650" y="223693"/>
                </a:lnTo>
                <a:lnTo>
                  <a:pt x="170497" y="207987"/>
                </a:lnTo>
                <a:lnTo>
                  <a:pt x="172881" y="198399"/>
                </a:lnTo>
                <a:close/>
              </a:path>
              <a:path w="266064" h="272414" extrusionOk="0">
                <a:moveTo>
                  <a:pt x="15786" y="37718"/>
                </a:moveTo>
                <a:lnTo>
                  <a:pt x="17360" y="42202"/>
                </a:lnTo>
                <a:lnTo>
                  <a:pt x="18237" y="45123"/>
                </a:lnTo>
                <a:lnTo>
                  <a:pt x="33689" y="82726"/>
                </a:lnTo>
                <a:lnTo>
                  <a:pt x="40949" y="100078"/>
                </a:lnTo>
                <a:lnTo>
                  <a:pt x="48425" y="117335"/>
                </a:lnTo>
                <a:lnTo>
                  <a:pt x="51282" y="123761"/>
                </a:lnTo>
                <a:lnTo>
                  <a:pt x="50482" y="128155"/>
                </a:lnTo>
                <a:lnTo>
                  <a:pt x="35270" y="151274"/>
                </a:lnTo>
                <a:lnTo>
                  <a:pt x="0" y="205778"/>
                </a:lnTo>
                <a:lnTo>
                  <a:pt x="4813" y="205511"/>
                </a:lnTo>
                <a:lnTo>
                  <a:pt x="8166" y="205397"/>
                </a:lnTo>
                <a:lnTo>
                  <a:pt x="67809" y="200690"/>
                </a:lnTo>
                <a:lnTo>
                  <a:pt x="92989" y="198399"/>
                </a:lnTo>
                <a:lnTo>
                  <a:pt x="172881" y="198399"/>
                </a:lnTo>
                <a:lnTo>
                  <a:pt x="204457" y="168884"/>
                </a:lnTo>
                <a:lnTo>
                  <a:pt x="219781" y="164140"/>
                </a:lnTo>
                <a:lnTo>
                  <a:pt x="234962" y="158305"/>
                </a:lnTo>
                <a:lnTo>
                  <a:pt x="266001" y="145516"/>
                </a:lnTo>
                <a:lnTo>
                  <a:pt x="262521" y="143001"/>
                </a:lnTo>
                <a:lnTo>
                  <a:pt x="260413" y="141287"/>
                </a:lnTo>
                <a:lnTo>
                  <a:pt x="210596" y="110788"/>
                </a:lnTo>
                <a:lnTo>
                  <a:pt x="194602" y="101345"/>
                </a:lnTo>
                <a:lnTo>
                  <a:pt x="187477" y="97218"/>
                </a:lnTo>
                <a:lnTo>
                  <a:pt x="184505" y="92455"/>
                </a:lnTo>
                <a:lnTo>
                  <a:pt x="184414" y="75073"/>
                </a:lnTo>
                <a:lnTo>
                  <a:pt x="183965" y="65905"/>
                </a:lnTo>
                <a:lnTo>
                  <a:pt x="183618" y="60418"/>
                </a:lnTo>
                <a:lnTo>
                  <a:pt x="100313" y="60418"/>
                </a:lnTo>
                <a:lnTo>
                  <a:pt x="92214" y="58140"/>
                </a:lnTo>
                <a:lnTo>
                  <a:pt x="85725" y="55194"/>
                </a:lnTo>
                <a:lnTo>
                  <a:pt x="78359" y="54203"/>
                </a:lnTo>
                <a:lnTo>
                  <a:pt x="15786" y="37718"/>
                </a:lnTo>
                <a:close/>
              </a:path>
              <a:path w="266064" h="272414" extrusionOk="0">
                <a:moveTo>
                  <a:pt x="180098" y="0"/>
                </a:moveTo>
                <a:lnTo>
                  <a:pt x="149610" y="26068"/>
                </a:lnTo>
                <a:lnTo>
                  <a:pt x="134926" y="38763"/>
                </a:lnTo>
                <a:lnTo>
                  <a:pt x="120561" y="51536"/>
                </a:lnTo>
                <a:lnTo>
                  <a:pt x="114112" y="56610"/>
                </a:lnTo>
                <a:lnTo>
                  <a:pt x="107488" y="59739"/>
                </a:lnTo>
                <a:lnTo>
                  <a:pt x="100313" y="60418"/>
                </a:lnTo>
                <a:lnTo>
                  <a:pt x="183618" y="60418"/>
                </a:lnTo>
                <a:lnTo>
                  <a:pt x="182803" y="47561"/>
                </a:lnTo>
                <a:lnTo>
                  <a:pt x="18009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141269" y="1167645"/>
            <a:ext cx="431165" cy="439420"/>
          </a:xfrm>
          <a:custGeom>
            <a:avLst/>
            <a:gdLst/>
            <a:ahLst/>
            <a:cxnLst/>
            <a:rect l="l" t="t" r="r" b="b"/>
            <a:pathLst>
              <a:path w="431164" h="439419" extrusionOk="0">
                <a:moveTo>
                  <a:pt x="113093" y="0"/>
                </a:moveTo>
                <a:lnTo>
                  <a:pt x="115195" y="34658"/>
                </a:lnTo>
                <a:lnTo>
                  <a:pt x="117035" y="65628"/>
                </a:lnTo>
                <a:lnTo>
                  <a:pt x="119117" y="97378"/>
                </a:lnTo>
                <a:lnTo>
                  <a:pt x="121615" y="128790"/>
                </a:lnTo>
                <a:lnTo>
                  <a:pt x="121878" y="142235"/>
                </a:lnTo>
                <a:lnTo>
                  <a:pt x="119426" y="153985"/>
                </a:lnTo>
                <a:lnTo>
                  <a:pt x="113223" y="164029"/>
                </a:lnTo>
                <a:lnTo>
                  <a:pt x="102235" y="172351"/>
                </a:lnTo>
                <a:lnTo>
                  <a:pt x="94815" y="177042"/>
                </a:lnTo>
                <a:lnTo>
                  <a:pt x="87799" y="182475"/>
                </a:lnTo>
                <a:lnTo>
                  <a:pt x="80962" y="188234"/>
                </a:lnTo>
                <a:lnTo>
                  <a:pt x="74079" y="193903"/>
                </a:lnTo>
                <a:lnTo>
                  <a:pt x="0" y="252107"/>
                </a:lnTo>
                <a:lnTo>
                  <a:pt x="7404" y="254469"/>
                </a:lnTo>
                <a:lnTo>
                  <a:pt x="12090" y="256209"/>
                </a:lnTo>
                <a:lnTo>
                  <a:pt x="106395" y="280836"/>
                </a:lnTo>
                <a:lnTo>
                  <a:pt x="136347" y="288112"/>
                </a:lnTo>
                <a:lnTo>
                  <a:pt x="143665" y="290632"/>
                </a:lnTo>
                <a:lnTo>
                  <a:pt x="149088" y="294374"/>
                </a:lnTo>
                <a:lnTo>
                  <a:pt x="153077" y="299529"/>
                </a:lnTo>
                <a:lnTo>
                  <a:pt x="156095" y="306285"/>
                </a:lnTo>
                <a:lnTo>
                  <a:pt x="167711" y="338880"/>
                </a:lnTo>
                <a:lnTo>
                  <a:pt x="179582" y="371659"/>
                </a:lnTo>
                <a:lnTo>
                  <a:pt x="204089" y="438861"/>
                </a:lnTo>
                <a:lnTo>
                  <a:pt x="208508" y="432295"/>
                </a:lnTo>
                <a:lnTo>
                  <a:pt x="211670" y="427812"/>
                </a:lnTo>
                <a:lnTo>
                  <a:pt x="247927" y="371220"/>
                </a:lnTo>
                <a:lnTo>
                  <a:pt x="264475" y="345168"/>
                </a:lnTo>
                <a:lnTo>
                  <a:pt x="280809" y="318985"/>
                </a:lnTo>
                <a:lnTo>
                  <a:pt x="286359" y="309994"/>
                </a:lnTo>
                <a:lnTo>
                  <a:pt x="292506" y="306946"/>
                </a:lnTo>
                <a:lnTo>
                  <a:pt x="430730" y="301963"/>
                </a:lnTo>
                <a:lnTo>
                  <a:pt x="430730" y="283772"/>
                </a:lnTo>
                <a:lnTo>
                  <a:pt x="427145" y="279301"/>
                </a:lnTo>
                <a:lnTo>
                  <a:pt x="410195" y="257879"/>
                </a:lnTo>
                <a:lnTo>
                  <a:pt x="393243" y="237400"/>
                </a:lnTo>
                <a:lnTo>
                  <a:pt x="375526" y="218147"/>
                </a:lnTo>
                <a:lnTo>
                  <a:pt x="360308" y="199323"/>
                </a:lnTo>
                <a:lnTo>
                  <a:pt x="352142" y="179887"/>
                </a:lnTo>
                <a:lnTo>
                  <a:pt x="351276" y="158820"/>
                </a:lnTo>
                <a:lnTo>
                  <a:pt x="357962" y="135102"/>
                </a:lnTo>
                <a:lnTo>
                  <a:pt x="366909" y="110370"/>
                </a:lnTo>
                <a:lnTo>
                  <a:pt x="374385" y="84367"/>
                </a:lnTo>
                <a:lnTo>
                  <a:pt x="243125" y="84367"/>
                </a:lnTo>
                <a:lnTo>
                  <a:pt x="235442" y="82221"/>
                </a:lnTo>
                <a:lnTo>
                  <a:pt x="227634" y="77431"/>
                </a:lnTo>
                <a:lnTo>
                  <a:pt x="215510" y="68557"/>
                </a:lnTo>
                <a:lnTo>
                  <a:pt x="203079" y="60082"/>
                </a:lnTo>
                <a:lnTo>
                  <a:pt x="177952" y="43484"/>
                </a:lnTo>
                <a:lnTo>
                  <a:pt x="113093" y="0"/>
                </a:lnTo>
                <a:close/>
              </a:path>
              <a:path w="431164" h="439419" extrusionOk="0">
                <a:moveTo>
                  <a:pt x="388239" y="31521"/>
                </a:moveTo>
                <a:lnTo>
                  <a:pt x="381520" y="33604"/>
                </a:lnTo>
                <a:lnTo>
                  <a:pt x="377202" y="34658"/>
                </a:lnTo>
                <a:lnTo>
                  <a:pt x="316347" y="58410"/>
                </a:lnTo>
                <a:lnTo>
                  <a:pt x="288079" y="69639"/>
                </a:lnTo>
                <a:lnTo>
                  <a:pt x="259930" y="81216"/>
                </a:lnTo>
                <a:lnTo>
                  <a:pt x="251137" y="83991"/>
                </a:lnTo>
                <a:lnTo>
                  <a:pt x="243125" y="84367"/>
                </a:lnTo>
                <a:lnTo>
                  <a:pt x="374385" y="84367"/>
                </a:lnTo>
                <a:lnTo>
                  <a:pt x="381073" y="58400"/>
                </a:lnTo>
                <a:lnTo>
                  <a:pt x="388239" y="31521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3580034" y="6175626"/>
            <a:ext cx="266065" cy="225425"/>
          </a:xfrm>
          <a:custGeom>
            <a:avLst/>
            <a:gdLst/>
            <a:ahLst/>
            <a:cxnLst/>
            <a:rect l="l" t="t" r="r" b="b"/>
            <a:pathLst>
              <a:path w="266064" h="225425" extrusionOk="0">
                <a:moveTo>
                  <a:pt x="172884" y="198386"/>
                </a:moveTo>
                <a:lnTo>
                  <a:pt x="92989" y="198386"/>
                </a:lnTo>
                <a:lnTo>
                  <a:pt x="96723" y="200266"/>
                </a:lnTo>
                <a:lnTo>
                  <a:pt x="100894" y="205511"/>
                </a:lnTo>
                <a:lnTo>
                  <a:pt x="113963" y="221766"/>
                </a:lnTo>
                <a:lnTo>
                  <a:pt x="116745" y="225173"/>
                </a:lnTo>
                <a:lnTo>
                  <a:pt x="167300" y="225173"/>
                </a:lnTo>
                <a:lnTo>
                  <a:pt x="167650" y="223693"/>
                </a:lnTo>
                <a:lnTo>
                  <a:pt x="170497" y="207987"/>
                </a:lnTo>
                <a:lnTo>
                  <a:pt x="172884" y="198386"/>
                </a:lnTo>
                <a:close/>
              </a:path>
              <a:path w="266064" h="225425" extrusionOk="0">
                <a:moveTo>
                  <a:pt x="15786" y="37719"/>
                </a:moveTo>
                <a:lnTo>
                  <a:pt x="17360" y="42202"/>
                </a:lnTo>
                <a:lnTo>
                  <a:pt x="18237" y="45123"/>
                </a:lnTo>
                <a:lnTo>
                  <a:pt x="33689" y="82726"/>
                </a:lnTo>
                <a:lnTo>
                  <a:pt x="40949" y="100078"/>
                </a:lnTo>
                <a:lnTo>
                  <a:pt x="48425" y="117335"/>
                </a:lnTo>
                <a:lnTo>
                  <a:pt x="51282" y="123761"/>
                </a:lnTo>
                <a:lnTo>
                  <a:pt x="50482" y="128155"/>
                </a:lnTo>
                <a:lnTo>
                  <a:pt x="35270" y="151274"/>
                </a:lnTo>
                <a:lnTo>
                  <a:pt x="0" y="205778"/>
                </a:lnTo>
                <a:lnTo>
                  <a:pt x="4813" y="205511"/>
                </a:lnTo>
                <a:lnTo>
                  <a:pt x="8166" y="205397"/>
                </a:lnTo>
                <a:lnTo>
                  <a:pt x="67809" y="200690"/>
                </a:lnTo>
                <a:lnTo>
                  <a:pt x="92989" y="198386"/>
                </a:lnTo>
                <a:lnTo>
                  <a:pt x="172884" y="198386"/>
                </a:lnTo>
                <a:lnTo>
                  <a:pt x="204457" y="168884"/>
                </a:lnTo>
                <a:lnTo>
                  <a:pt x="219781" y="164140"/>
                </a:lnTo>
                <a:lnTo>
                  <a:pt x="234962" y="158303"/>
                </a:lnTo>
                <a:lnTo>
                  <a:pt x="266001" y="145503"/>
                </a:lnTo>
                <a:lnTo>
                  <a:pt x="262521" y="143002"/>
                </a:lnTo>
                <a:lnTo>
                  <a:pt x="260413" y="141287"/>
                </a:lnTo>
                <a:lnTo>
                  <a:pt x="210596" y="110788"/>
                </a:lnTo>
                <a:lnTo>
                  <a:pt x="194602" y="101346"/>
                </a:lnTo>
                <a:lnTo>
                  <a:pt x="187477" y="97218"/>
                </a:lnTo>
                <a:lnTo>
                  <a:pt x="184505" y="92456"/>
                </a:lnTo>
                <a:lnTo>
                  <a:pt x="184414" y="75073"/>
                </a:lnTo>
                <a:lnTo>
                  <a:pt x="183965" y="65905"/>
                </a:lnTo>
                <a:lnTo>
                  <a:pt x="183617" y="60412"/>
                </a:lnTo>
                <a:lnTo>
                  <a:pt x="100313" y="60412"/>
                </a:lnTo>
                <a:lnTo>
                  <a:pt x="92214" y="58127"/>
                </a:lnTo>
                <a:lnTo>
                  <a:pt x="85724" y="55194"/>
                </a:lnTo>
                <a:lnTo>
                  <a:pt x="78358" y="54203"/>
                </a:lnTo>
                <a:lnTo>
                  <a:pt x="15786" y="37719"/>
                </a:lnTo>
                <a:close/>
              </a:path>
              <a:path w="266064" h="225425" extrusionOk="0">
                <a:moveTo>
                  <a:pt x="180098" y="0"/>
                </a:moveTo>
                <a:lnTo>
                  <a:pt x="134926" y="38761"/>
                </a:lnTo>
                <a:lnTo>
                  <a:pt x="120561" y="51536"/>
                </a:lnTo>
                <a:lnTo>
                  <a:pt x="114112" y="56609"/>
                </a:lnTo>
                <a:lnTo>
                  <a:pt x="107488" y="59737"/>
                </a:lnTo>
                <a:lnTo>
                  <a:pt x="100313" y="60412"/>
                </a:lnTo>
                <a:lnTo>
                  <a:pt x="183617" y="60412"/>
                </a:lnTo>
                <a:lnTo>
                  <a:pt x="182803" y="47561"/>
                </a:lnTo>
                <a:lnTo>
                  <a:pt x="18009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0" y="0"/>
            <a:ext cx="652780" cy="281940"/>
          </a:xfrm>
          <a:custGeom>
            <a:avLst/>
            <a:gdLst/>
            <a:ahLst/>
            <a:cxnLst/>
            <a:rect l="l" t="t" r="r" b="b"/>
            <a:pathLst>
              <a:path w="652780" h="281940" extrusionOk="0">
                <a:moveTo>
                  <a:pt x="652616" y="0"/>
                </a:moveTo>
                <a:lnTo>
                  <a:pt x="615352" y="0"/>
                </a:lnTo>
                <a:lnTo>
                  <a:pt x="584891" y="27022"/>
                </a:lnTo>
                <a:lnTo>
                  <a:pt x="536141" y="62943"/>
                </a:lnTo>
                <a:lnTo>
                  <a:pt x="484165" y="95280"/>
                </a:lnTo>
                <a:lnTo>
                  <a:pt x="429753" y="124215"/>
                </a:lnTo>
                <a:lnTo>
                  <a:pt x="373694" y="149932"/>
                </a:lnTo>
                <a:lnTo>
                  <a:pt x="316778" y="172611"/>
                </a:lnTo>
                <a:lnTo>
                  <a:pt x="259794" y="192435"/>
                </a:lnTo>
                <a:lnTo>
                  <a:pt x="203531" y="209586"/>
                </a:lnTo>
                <a:lnTo>
                  <a:pt x="148777" y="224246"/>
                </a:lnTo>
                <a:lnTo>
                  <a:pt x="96324" y="236598"/>
                </a:lnTo>
                <a:lnTo>
                  <a:pt x="46959" y="246823"/>
                </a:lnTo>
                <a:lnTo>
                  <a:pt x="1471" y="255103"/>
                </a:lnTo>
                <a:lnTo>
                  <a:pt x="0" y="255338"/>
                </a:lnTo>
                <a:lnTo>
                  <a:pt x="0" y="281619"/>
                </a:lnTo>
                <a:lnTo>
                  <a:pt x="57096" y="271460"/>
                </a:lnTo>
                <a:lnTo>
                  <a:pt x="130046" y="255807"/>
                </a:lnTo>
                <a:lnTo>
                  <a:pt x="208346" y="235560"/>
                </a:lnTo>
                <a:lnTo>
                  <a:pt x="249348" y="223348"/>
                </a:lnTo>
                <a:lnTo>
                  <a:pt x="291900" y="209358"/>
                </a:lnTo>
                <a:lnTo>
                  <a:pt x="335523" y="193490"/>
                </a:lnTo>
                <a:lnTo>
                  <a:pt x="379740" y="175646"/>
                </a:lnTo>
                <a:lnTo>
                  <a:pt x="424073" y="155725"/>
                </a:lnTo>
                <a:lnTo>
                  <a:pt x="468047" y="133628"/>
                </a:lnTo>
                <a:lnTo>
                  <a:pt x="511182" y="109255"/>
                </a:lnTo>
                <a:lnTo>
                  <a:pt x="553003" y="82507"/>
                </a:lnTo>
                <a:lnTo>
                  <a:pt x="593032" y="53284"/>
                </a:lnTo>
                <a:lnTo>
                  <a:pt x="630791" y="21487"/>
                </a:lnTo>
                <a:lnTo>
                  <a:pt x="65261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0" y="0"/>
            <a:ext cx="898525" cy="393065"/>
          </a:xfrm>
          <a:custGeom>
            <a:avLst/>
            <a:gdLst/>
            <a:ahLst/>
            <a:cxnLst/>
            <a:rect l="l" t="t" r="r" b="b"/>
            <a:pathLst>
              <a:path w="898525" h="393065" extrusionOk="0">
                <a:moveTo>
                  <a:pt x="897958" y="0"/>
                </a:moveTo>
                <a:lnTo>
                  <a:pt x="868963" y="0"/>
                </a:lnTo>
                <a:lnTo>
                  <a:pt x="853195" y="28974"/>
                </a:lnTo>
                <a:lnTo>
                  <a:pt x="828840" y="64709"/>
                </a:lnTo>
                <a:lnTo>
                  <a:pt x="790469" y="109298"/>
                </a:lnTo>
                <a:lnTo>
                  <a:pt x="746887" y="149285"/>
                </a:lnTo>
                <a:lnTo>
                  <a:pt x="698863" y="184922"/>
                </a:lnTo>
                <a:lnTo>
                  <a:pt x="647168" y="216457"/>
                </a:lnTo>
                <a:lnTo>
                  <a:pt x="592572" y="244141"/>
                </a:lnTo>
                <a:lnTo>
                  <a:pt x="535846" y="268224"/>
                </a:lnTo>
                <a:lnTo>
                  <a:pt x="477759" y="288957"/>
                </a:lnTo>
                <a:lnTo>
                  <a:pt x="419083" y="306589"/>
                </a:lnTo>
                <a:lnTo>
                  <a:pt x="360587" y="321371"/>
                </a:lnTo>
                <a:lnTo>
                  <a:pt x="303042" y="333553"/>
                </a:lnTo>
                <a:lnTo>
                  <a:pt x="247219" y="343386"/>
                </a:lnTo>
                <a:lnTo>
                  <a:pt x="193888" y="351119"/>
                </a:lnTo>
                <a:lnTo>
                  <a:pt x="143818" y="357002"/>
                </a:lnTo>
                <a:lnTo>
                  <a:pt x="97782" y="361287"/>
                </a:lnTo>
                <a:lnTo>
                  <a:pt x="56548" y="364223"/>
                </a:lnTo>
                <a:lnTo>
                  <a:pt x="0" y="366764"/>
                </a:lnTo>
                <a:lnTo>
                  <a:pt x="0" y="392534"/>
                </a:lnTo>
                <a:lnTo>
                  <a:pt x="85817" y="388285"/>
                </a:lnTo>
                <a:lnTo>
                  <a:pt x="151778" y="382416"/>
                </a:lnTo>
                <a:lnTo>
                  <a:pt x="225812" y="373186"/>
                </a:lnTo>
                <a:lnTo>
                  <a:pt x="305574" y="359844"/>
                </a:lnTo>
                <a:lnTo>
                  <a:pt x="347486" y="351253"/>
                </a:lnTo>
                <a:lnTo>
                  <a:pt x="391096" y="341026"/>
                </a:lnTo>
                <a:lnTo>
                  <a:pt x="435936" y="329021"/>
                </a:lnTo>
                <a:lnTo>
                  <a:pt x="481540" y="315098"/>
                </a:lnTo>
                <a:lnTo>
                  <a:pt x="527442" y="299116"/>
                </a:lnTo>
                <a:lnTo>
                  <a:pt x="573174" y="280935"/>
                </a:lnTo>
                <a:lnTo>
                  <a:pt x="618270" y="260414"/>
                </a:lnTo>
                <a:lnTo>
                  <a:pt x="662264" y="237412"/>
                </a:lnTo>
                <a:lnTo>
                  <a:pt x="704687" y="211788"/>
                </a:lnTo>
                <a:lnTo>
                  <a:pt x="745074" y="183402"/>
                </a:lnTo>
                <a:lnTo>
                  <a:pt x="782958" y="152114"/>
                </a:lnTo>
                <a:lnTo>
                  <a:pt x="817873" y="117782"/>
                </a:lnTo>
                <a:lnTo>
                  <a:pt x="849350" y="80266"/>
                </a:lnTo>
                <a:lnTo>
                  <a:pt x="875053" y="42610"/>
                </a:lnTo>
                <a:lnTo>
                  <a:pt x="896666" y="3056"/>
                </a:lnTo>
                <a:lnTo>
                  <a:pt x="897958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0" y="0"/>
            <a:ext cx="1074420" cy="501650"/>
          </a:xfrm>
          <a:custGeom>
            <a:avLst/>
            <a:gdLst/>
            <a:ahLst/>
            <a:cxnLst/>
            <a:rect l="l" t="t" r="r" b="b"/>
            <a:pathLst>
              <a:path w="1074420" h="501650" extrusionOk="0">
                <a:moveTo>
                  <a:pt x="0" y="467582"/>
                </a:moveTo>
                <a:lnTo>
                  <a:pt x="0" y="493311"/>
                </a:lnTo>
                <a:lnTo>
                  <a:pt x="34098" y="494310"/>
                </a:lnTo>
                <a:lnTo>
                  <a:pt x="44258" y="495282"/>
                </a:lnTo>
                <a:lnTo>
                  <a:pt x="71842" y="497410"/>
                </a:lnTo>
                <a:lnTo>
                  <a:pt x="114579" y="499744"/>
                </a:lnTo>
                <a:lnTo>
                  <a:pt x="170196" y="501335"/>
                </a:lnTo>
                <a:lnTo>
                  <a:pt x="236422" y="501231"/>
                </a:lnTo>
                <a:lnTo>
                  <a:pt x="310986" y="498482"/>
                </a:lnTo>
                <a:lnTo>
                  <a:pt x="391615" y="492139"/>
                </a:lnTo>
                <a:lnTo>
                  <a:pt x="434116" y="487232"/>
                </a:lnTo>
                <a:lnTo>
                  <a:pt x="478450" y="480843"/>
                </a:lnTo>
                <a:lnTo>
                  <a:pt x="508932" y="475474"/>
                </a:lnTo>
                <a:lnTo>
                  <a:pt x="184481" y="475474"/>
                </a:lnTo>
                <a:lnTo>
                  <a:pt x="143148" y="474803"/>
                </a:lnTo>
                <a:lnTo>
                  <a:pt x="78172" y="471952"/>
                </a:lnTo>
                <a:lnTo>
                  <a:pt x="36117" y="468644"/>
                </a:lnTo>
                <a:lnTo>
                  <a:pt x="0" y="467582"/>
                </a:lnTo>
                <a:close/>
              </a:path>
              <a:path w="1074420" h="501650" extrusionOk="0">
                <a:moveTo>
                  <a:pt x="1074067" y="0"/>
                </a:moveTo>
                <a:lnTo>
                  <a:pt x="1048129" y="0"/>
                </a:lnTo>
                <a:lnTo>
                  <a:pt x="1047004" y="10417"/>
                </a:lnTo>
                <a:lnTo>
                  <a:pt x="1038265" y="54640"/>
                </a:lnTo>
                <a:lnTo>
                  <a:pt x="1025789" y="96755"/>
                </a:lnTo>
                <a:lnTo>
                  <a:pt x="1009582" y="136740"/>
                </a:lnTo>
                <a:lnTo>
                  <a:pt x="989646" y="174576"/>
                </a:lnTo>
                <a:lnTo>
                  <a:pt x="965985" y="210240"/>
                </a:lnTo>
                <a:lnTo>
                  <a:pt x="938604" y="243714"/>
                </a:lnTo>
                <a:lnTo>
                  <a:pt x="896494" y="284794"/>
                </a:lnTo>
                <a:lnTo>
                  <a:pt x="849593" y="320834"/>
                </a:lnTo>
                <a:lnTo>
                  <a:pt x="798646" y="352153"/>
                </a:lnTo>
                <a:lnTo>
                  <a:pt x="744400" y="379066"/>
                </a:lnTo>
                <a:lnTo>
                  <a:pt x="687598" y="401889"/>
                </a:lnTo>
                <a:lnTo>
                  <a:pt x="628989" y="420939"/>
                </a:lnTo>
                <a:lnTo>
                  <a:pt x="569316" y="436532"/>
                </a:lnTo>
                <a:lnTo>
                  <a:pt x="509326" y="448985"/>
                </a:lnTo>
                <a:lnTo>
                  <a:pt x="449765" y="458614"/>
                </a:lnTo>
                <a:lnTo>
                  <a:pt x="391377" y="465735"/>
                </a:lnTo>
                <a:lnTo>
                  <a:pt x="334909" y="470666"/>
                </a:lnTo>
                <a:lnTo>
                  <a:pt x="281107" y="473721"/>
                </a:lnTo>
                <a:lnTo>
                  <a:pt x="230715" y="475218"/>
                </a:lnTo>
                <a:lnTo>
                  <a:pt x="184481" y="475474"/>
                </a:lnTo>
                <a:lnTo>
                  <a:pt x="508932" y="475474"/>
                </a:lnTo>
                <a:lnTo>
                  <a:pt x="570810" y="462895"/>
                </a:lnTo>
                <a:lnTo>
                  <a:pt x="617930" y="450974"/>
                </a:lnTo>
                <a:lnTo>
                  <a:pt x="665073" y="436849"/>
                </a:lnTo>
                <a:lnTo>
                  <a:pt x="711786" y="420336"/>
                </a:lnTo>
                <a:lnTo>
                  <a:pt x="757616" y="401257"/>
                </a:lnTo>
                <a:lnTo>
                  <a:pt x="802111" y="379430"/>
                </a:lnTo>
                <a:lnTo>
                  <a:pt x="844818" y="354674"/>
                </a:lnTo>
                <a:lnTo>
                  <a:pt x="885283" y="326808"/>
                </a:lnTo>
                <a:lnTo>
                  <a:pt x="923055" y="295652"/>
                </a:lnTo>
                <a:lnTo>
                  <a:pt x="957680" y="261024"/>
                </a:lnTo>
                <a:lnTo>
                  <a:pt x="986570" y="225749"/>
                </a:lnTo>
                <a:lnTo>
                  <a:pt x="1011550" y="188228"/>
                </a:lnTo>
                <a:lnTo>
                  <a:pt x="1032616" y="148482"/>
                </a:lnTo>
                <a:lnTo>
                  <a:pt x="1049762" y="106532"/>
                </a:lnTo>
                <a:lnTo>
                  <a:pt x="1062986" y="62401"/>
                </a:lnTo>
                <a:lnTo>
                  <a:pt x="1072282" y="16108"/>
                </a:lnTo>
                <a:lnTo>
                  <a:pt x="107406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0" y="0"/>
            <a:ext cx="346710" cy="155575"/>
          </a:xfrm>
          <a:custGeom>
            <a:avLst/>
            <a:gdLst/>
            <a:ahLst/>
            <a:cxnLst/>
            <a:rect l="l" t="t" r="r" b="b"/>
            <a:pathLst>
              <a:path w="346710" h="155575" extrusionOk="0">
                <a:moveTo>
                  <a:pt x="346631" y="0"/>
                </a:moveTo>
                <a:lnTo>
                  <a:pt x="296532" y="0"/>
                </a:lnTo>
                <a:lnTo>
                  <a:pt x="260484" y="20513"/>
                </a:lnTo>
                <a:lnTo>
                  <a:pt x="205761" y="48066"/>
                </a:lnTo>
                <a:lnTo>
                  <a:pt x="150720" y="72781"/>
                </a:lnTo>
                <a:lnTo>
                  <a:pt x="96165" y="94770"/>
                </a:lnTo>
                <a:lnTo>
                  <a:pt x="42897" y="114147"/>
                </a:lnTo>
                <a:lnTo>
                  <a:pt x="0" y="128292"/>
                </a:lnTo>
                <a:lnTo>
                  <a:pt x="0" y="155519"/>
                </a:lnTo>
                <a:lnTo>
                  <a:pt x="103221" y="120223"/>
                </a:lnTo>
                <a:lnTo>
                  <a:pt x="143003" y="104483"/>
                </a:lnTo>
                <a:lnTo>
                  <a:pt x="184173" y="86836"/>
                </a:lnTo>
                <a:lnTo>
                  <a:pt x="226247" y="67226"/>
                </a:lnTo>
                <a:lnTo>
                  <a:pt x="268740" y="45595"/>
                </a:lnTo>
                <a:lnTo>
                  <a:pt x="311169" y="21885"/>
                </a:lnTo>
                <a:lnTo>
                  <a:pt x="34663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0" y="0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 extrusionOk="0">
                <a:moveTo>
                  <a:pt x="26084" y="0"/>
                </a:moveTo>
                <a:lnTo>
                  <a:pt x="0" y="0"/>
                </a:lnTo>
                <a:lnTo>
                  <a:pt x="0" y="13053"/>
                </a:lnTo>
                <a:lnTo>
                  <a:pt x="2608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0" y="639826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 extrusionOk="0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1939130" y="5890085"/>
            <a:ext cx="694902" cy="25942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457834" y="5927725"/>
            <a:ext cx="91503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849042" y="814563"/>
            <a:ext cx="2873916" cy="85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آهنگ بسازید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24" name="Google Shape;124;p8"/>
          <p:cNvSpPr txBox="1">
            <a:spLocks noGrp="1"/>
          </p:cNvSpPr>
          <p:nvPr>
            <p:ph type="body" idx="1"/>
          </p:nvPr>
        </p:nvSpPr>
        <p:spPr>
          <a:xfrm>
            <a:off x="772945" y="1656992"/>
            <a:ext cx="3141000" cy="3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065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latin typeface="Vazir" panose="020B0603030804020204" pitchFamily="34" charset="-78"/>
                <a:cs typeface="Vazir" panose="020B0603030804020204" pitchFamily="34" charset="-78"/>
              </a:rPr>
              <a:t>به هر ترتیبی که دوست دارید از برگه‌ها زیر استفاده کنید:</a:t>
            </a:r>
            <a:endParaRPr sz="14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07950" lvl="0" indent="0" algn="r" rtl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lang="en-US" sz="800" dirty="0">
              <a:latin typeface="Vazir" panose="020B0603030804020204" pitchFamily="34" charset="-78"/>
              <a:ea typeface="Times New Roman"/>
              <a:cs typeface="Vazir" panose="020B0603030804020204" pitchFamily="34" charset="-78"/>
              <a:sym typeface="Times New Roman"/>
            </a:endParaRPr>
          </a:p>
          <a:p>
            <a:pPr marL="261620" lvl="0" indent="-14097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طبل زدن</a:t>
            </a:r>
            <a:endParaRPr sz="180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61620" lvl="0" indent="-14097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ساخت یک ریتم (ضرب‌آهنگ)</a:t>
            </a:r>
            <a:endParaRPr sz="180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61620" lvl="0" indent="-14097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متحرک سازی طبل</a:t>
            </a:r>
            <a:endParaRPr sz="180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61620" lvl="0" indent="-14097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ساخت یک ملودی</a:t>
            </a:r>
            <a:endParaRPr sz="180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61620" lvl="0" indent="-14097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نواختن یک آکورد</a:t>
            </a:r>
            <a:endParaRPr sz="180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61620" lvl="0" indent="-14097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آهنگی غافلگیر کننده</a:t>
            </a:r>
            <a:endParaRPr sz="180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61620" lvl="0" indent="-140970" algn="r" rtl="1">
              <a:spcBef>
                <a:spcPts val="840"/>
              </a:spcBef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</a:rPr>
              <a:t>صداهای بیت‌باکس</a:t>
            </a:r>
            <a:endParaRPr lang="en-US" sz="1800">
              <a:solidFill>
                <a:srgbClr val="FFFFFF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</a:endParaRPr>
          </a:p>
          <a:p>
            <a:pPr marL="261620" lvl="0" indent="-140970" algn="r" rtl="1">
              <a:spcBef>
                <a:spcPts val="840"/>
              </a:spcBef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ضبط صدا</a:t>
            </a:r>
            <a:endParaRPr sz="180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261620" lvl="0" indent="-14097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Char char="•"/>
            </a:pPr>
            <a:r>
              <a:rPr lang="fa-IR" sz="1800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پخش یک آهنگ</a:t>
            </a:r>
            <a:endParaRPr sz="180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</p:txBody>
      </p:sp>
      <p:sp>
        <p:nvSpPr>
          <p:cNvPr id="37" name="Google Shape;127;p8">
            <a:extLst>
              <a:ext uri="{FF2B5EF4-FFF2-40B4-BE49-F238E27FC236}">
                <a16:creationId xmlns:a16="http://schemas.microsoft.com/office/drawing/2014/main" id="{0216C5C6-6864-4943-B697-F9AE6AF155AE}"/>
              </a:ext>
            </a:extLst>
          </p:cNvPr>
          <p:cNvSpPr txBox="1"/>
          <p:nvPr/>
        </p:nvSpPr>
        <p:spPr>
          <a:xfrm>
            <a:off x="2873487" y="5847909"/>
            <a:ext cx="1495040" cy="14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</a:t>
            </a: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9</a:t>
            </a: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برگی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04" name="Google Shape;904;p26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05" name="Google Shape;905;p26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06" name="Google Shape;906;p26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07" name="Google Shape;907;p26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08" name="Google Shape;908;p26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09" name="Google Shape;909;p26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0" name="Google Shape;910;p26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1" name="Google Shape;911;p26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2" name="Google Shape;912;p26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3" name="Google Shape;913;p26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4" name="Google Shape;914;p26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5" name="Google Shape;915;p26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6" name="Google Shape;916;p26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7" name="Google Shape;917;p26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8" name="Google Shape;918;p26"/>
          <p:cNvSpPr/>
          <p:nvPr/>
        </p:nvSpPr>
        <p:spPr>
          <a:xfrm>
            <a:off x="0" y="927100"/>
            <a:ext cx="4572000" cy="2206625"/>
          </a:xfrm>
          <a:custGeom>
            <a:avLst/>
            <a:gdLst/>
            <a:ahLst/>
            <a:cxnLst/>
            <a:rect l="l" t="t" r="r" b="b"/>
            <a:pathLst>
              <a:path w="4572000" h="2206625" extrusionOk="0">
                <a:moveTo>
                  <a:pt x="0" y="2206498"/>
                </a:moveTo>
                <a:lnTo>
                  <a:pt x="4572000" y="2206498"/>
                </a:lnTo>
                <a:lnTo>
                  <a:pt x="4572000" y="0"/>
                </a:lnTo>
                <a:lnTo>
                  <a:pt x="0" y="0"/>
                </a:lnTo>
                <a:lnTo>
                  <a:pt x="0" y="2206498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9" name="Google Shape;919;p26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20" name="Google Shape;920;p26"/>
          <p:cNvSpPr/>
          <p:nvPr/>
        </p:nvSpPr>
        <p:spPr>
          <a:xfrm>
            <a:off x="2292350" y="1424346"/>
            <a:ext cx="0" cy="944880"/>
          </a:xfrm>
          <a:custGeom>
            <a:avLst/>
            <a:gdLst/>
            <a:ahLst/>
            <a:cxnLst/>
            <a:rect l="l" t="t" r="r" b="b"/>
            <a:pathLst>
              <a:path w="120000" h="944880" extrusionOk="0">
                <a:moveTo>
                  <a:pt x="0" y="0"/>
                </a:moveTo>
                <a:lnTo>
                  <a:pt x="0" y="94488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21" name="Google Shape;921;p26"/>
          <p:cNvSpPr/>
          <p:nvPr/>
        </p:nvSpPr>
        <p:spPr>
          <a:xfrm>
            <a:off x="0" y="3133598"/>
            <a:ext cx="4572000" cy="2264410"/>
          </a:xfrm>
          <a:custGeom>
            <a:avLst/>
            <a:gdLst/>
            <a:ahLst/>
            <a:cxnLst/>
            <a:rect l="l" t="t" r="r" b="b"/>
            <a:pathLst>
              <a:path w="4572000" h="2264410" extrusionOk="0">
                <a:moveTo>
                  <a:pt x="0" y="2263902"/>
                </a:moveTo>
                <a:lnTo>
                  <a:pt x="4572000" y="2263902"/>
                </a:lnTo>
                <a:lnTo>
                  <a:pt x="4572000" y="0"/>
                </a:lnTo>
                <a:lnTo>
                  <a:pt x="0" y="0"/>
                </a:lnTo>
                <a:lnTo>
                  <a:pt x="0" y="226390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22" name="Google Shape;922;p26"/>
          <p:cNvSpPr/>
          <p:nvPr/>
        </p:nvSpPr>
        <p:spPr>
          <a:xfrm>
            <a:off x="0" y="3120898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24" name="Google Shape;924;p26"/>
          <p:cNvSpPr txBox="1"/>
          <p:nvPr/>
        </p:nvSpPr>
        <p:spPr>
          <a:xfrm>
            <a:off x="1678920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925" name="Google Shape;925;p26"/>
          <p:cNvSpPr txBox="1"/>
          <p:nvPr/>
        </p:nvSpPr>
        <p:spPr>
          <a:xfrm>
            <a:off x="3083560" y="1829435"/>
            <a:ext cx="112014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یکی از آهنگ‌ها گروه تکرار شونده را انتخاب کنید مثلا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Drum Jam</a:t>
            </a:r>
            <a:endParaRPr sz="900" b="1" dirty="0">
              <a:latin typeface="Vazir Bold" panose="020B0603030804020204" pitchFamily="34" charset="-78"/>
              <a:ea typeface="Roboto Medium"/>
              <a:cs typeface="Vazir Bold" panose="020B0603030804020204" pitchFamily="34" charset="-78"/>
              <a:sym typeface="Roboto Medium"/>
            </a:endParaRPr>
          </a:p>
        </p:txBody>
      </p:sp>
      <p:sp>
        <p:nvSpPr>
          <p:cNvPr id="926" name="Google Shape;926;p26"/>
          <p:cNvSpPr/>
          <p:nvPr/>
        </p:nvSpPr>
        <p:spPr>
          <a:xfrm>
            <a:off x="573976" y="1489308"/>
            <a:ext cx="412394" cy="4123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27" name="Google Shape;927;p26"/>
          <p:cNvSpPr/>
          <p:nvPr/>
        </p:nvSpPr>
        <p:spPr>
          <a:xfrm>
            <a:off x="573976" y="14829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28" name="Google Shape;928;p26"/>
          <p:cNvSpPr txBox="1"/>
          <p:nvPr/>
        </p:nvSpPr>
        <p:spPr>
          <a:xfrm>
            <a:off x="321573" y="1977577"/>
            <a:ext cx="91757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01600" marR="5080" lvl="0" indent="-89535" algn="ct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شکلکی مثل بلندگو </a:t>
            </a:r>
          </a:p>
          <a:p>
            <a:pPr marL="101600" marR="5080" lvl="0" indent="-89535" algn="ct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929" name="Google Shape;929;p26"/>
          <p:cNvSpPr txBox="1"/>
          <p:nvPr/>
        </p:nvSpPr>
        <p:spPr>
          <a:xfrm>
            <a:off x="3083559" y="1519097"/>
            <a:ext cx="1280539" cy="17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55244" lvl="0" algn="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صداها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کنید.</a:t>
            </a:r>
            <a:endParaRPr lang="fa-IR"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932" name="Google Shape;932;p26"/>
          <p:cNvSpPr/>
          <p:nvPr/>
        </p:nvSpPr>
        <p:spPr>
          <a:xfrm>
            <a:off x="2565779" y="1876657"/>
            <a:ext cx="412394" cy="4123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33" name="Google Shape;933;p26"/>
          <p:cNvSpPr/>
          <p:nvPr/>
        </p:nvSpPr>
        <p:spPr>
          <a:xfrm>
            <a:off x="2565779" y="18766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34" name="Google Shape;934;p26"/>
          <p:cNvSpPr txBox="1"/>
          <p:nvPr/>
        </p:nvSpPr>
        <p:spPr>
          <a:xfrm>
            <a:off x="2151173" y="3455565"/>
            <a:ext cx="2334465" cy="34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lvl="0" algn="r" rtl="1"/>
            <a:endParaRPr lang="fa-IR" sz="90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lvl="0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 </a:t>
            </a:r>
          </a:p>
          <a:p>
            <a:pPr lvl="0" rtl="1"/>
            <a:endParaRPr lang="en-US" sz="900" dirty="0"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937" name="Google Shape;937;p26"/>
          <p:cNvSpPr txBox="1">
            <a:spLocks noGrp="1"/>
          </p:cNvSpPr>
          <p:nvPr>
            <p:ph type="title"/>
          </p:nvPr>
        </p:nvSpPr>
        <p:spPr>
          <a:xfrm>
            <a:off x="215900" y="242263"/>
            <a:ext cx="4269742" cy="54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پخش یک آهنگ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938" name="Google Shape;938;p26"/>
          <p:cNvSpPr/>
          <p:nvPr/>
        </p:nvSpPr>
        <p:spPr>
          <a:xfrm>
            <a:off x="1438704" y="155448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39" name="Google Shape;939;p26"/>
          <p:cNvSpPr/>
          <p:nvPr/>
        </p:nvSpPr>
        <p:spPr>
          <a:xfrm>
            <a:off x="1617141" y="1617992"/>
            <a:ext cx="355598" cy="48894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0" name="Google Shape;940;p26"/>
          <p:cNvSpPr/>
          <p:nvPr/>
        </p:nvSpPr>
        <p:spPr>
          <a:xfrm>
            <a:off x="1438704" y="155448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1" name="Google Shape;941;p26"/>
          <p:cNvSpPr txBox="1"/>
          <p:nvPr/>
        </p:nvSpPr>
        <p:spPr>
          <a:xfrm>
            <a:off x="1615343" y="2100323"/>
            <a:ext cx="396240" cy="14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Speaker</a:t>
            </a:r>
            <a:endParaRPr sz="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44" name="Google Shape;944;p26"/>
          <p:cNvSpPr/>
          <p:nvPr/>
        </p:nvSpPr>
        <p:spPr>
          <a:xfrm>
            <a:off x="0" y="5397500"/>
            <a:ext cx="4572000" cy="1003300"/>
          </a:xfrm>
          <a:custGeom>
            <a:avLst/>
            <a:gdLst/>
            <a:ahLst/>
            <a:cxnLst/>
            <a:rect l="l" t="t" r="r" b="b"/>
            <a:pathLst>
              <a:path w="4572000" h="1003300" extrusionOk="0">
                <a:moveTo>
                  <a:pt x="0" y="1003300"/>
                </a:moveTo>
                <a:lnTo>
                  <a:pt x="4572000" y="1003300"/>
                </a:lnTo>
                <a:lnTo>
                  <a:pt x="4572000" y="0"/>
                </a:lnTo>
                <a:lnTo>
                  <a:pt x="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5" name="Google Shape;945;p26"/>
          <p:cNvSpPr/>
          <p:nvPr/>
        </p:nvSpPr>
        <p:spPr>
          <a:xfrm>
            <a:off x="0" y="53848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46" name="Google Shape;946;p26"/>
          <p:cNvSpPr txBox="1"/>
          <p:nvPr/>
        </p:nvSpPr>
        <p:spPr>
          <a:xfrm>
            <a:off x="1924051" y="2602746"/>
            <a:ext cx="2514595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مشاهده آهنگ‌هایی که تکرار می‌شوند، بر روی گروه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تکرار شونده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در بالای کتابخانه موسیقی‌ها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950" name="Google Shape;950;p26"/>
          <p:cNvSpPr txBox="1"/>
          <p:nvPr/>
        </p:nvSpPr>
        <p:spPr>
          <a:xfrm>
            <a:off x="678180" y="5723959"/>
            <a:ext cx="1966635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شروع بر روی پرچم سبز کلیک کن.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951" name="Google Shape;951;p26"/>
          <p:cNvSpPr/>
          <p:nvPr/>
        </p:nvSpPr>
        <p:spPr>
          <a:xfrm>
            <a:off x="2832178" y="5783262"/>
            <a:ext cx="488442" cy="26035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52" name="Google Shape;952;p26"/>
          <p:cNvSpPr/>
          <p:nvPr/>
        </p:nvSpPr>
        <p:spPr>
          <a:xfrm>
            <a:off x="2832178" y="5783262"/>
            <a:ext cx="488950" cy="260350"/>
          </a:xfrm>
          <a:custGeom>
            <a:avLst/>
            <a:gdLst/>
            <a:ahLst/>
            <a:cxnLst/>
            <a:rect l="l" t="t" r="r" b="b"/>
            <a:pathLst>
              <a:path w="488950" h="260350" extrusionOk="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174625"/>
                </a:lnTo>
                <a:lnTo>
                  <a:pt x="3859" y="200530"/>
                </a:lnTo>
                <a:lnTo>
                  <a:pt x="17435" y="228607"/>
                </a:lnTo>
                <a:lnTo>
                  <a:pt x="43725" y="251125"/>
                </a:lnTo>
                <a:lnTo>
                  <a:pt x="85725" y="260350"/>
                </a:lnTo>
                <a:lnTo>
                  <a:pt x="402717" y="260350"/>
                </a:lnTo>
                <a:lnTo>
                  <a:pt x="428622" y="256490"/>
                </a:lnTo>
                <a:lnTo>
                  <a:pt x="456699" y="242914"/>
                </a:lnTo>
                <a:lnTo>
                  <a:pt x="479217" y="216624"/>
                </a:lnTo>
                <a:lnTo>
                  <a:pt x="488442" y="174625"/>
                </a:lnTo>
                <a:lnTo>
                  <a:pt x="488442" y="85725"/>
                </a:lnTo>
                <a:lnTo>
                  <a:pt x="484582" y="59819"/>
                </a:lnTo>
                <a:lnTo>
                  <a:pt x="471006" y="31742"/>
                </a:lnTo>
                <a:lnTo>
                  <a:pt x="444716" y="9224"/>
                </a:lnTo>
                <a:lnTo>
                  <a:pt x="402717" y="0"/>
                </a:lnTo>
                <a:lnTo>
                  <a:pt x="85725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53" name="Google Shape;953;p26"/>
          <p:cNvSpPr/>
          <p:nvPr/>
        </p:nvSpPr>
        <p:spPr>
          <a:xfrm>
            <a:off x="2634047" y="591343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 h="120000" extrusionOk="0">
                <a:moveTo>
                  <a:pt x="0" y="0"/>
                </a:moveTo>
                <a:lnTo>
                  <a:pt x="25146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06028A-7D06-BD49-AC0A-9342995D7932}"/>
              </a:ext>
            </a:extLst>
          </p:cNvPr>
          <p:cNvSpPr txBox="1"/>
          <p:nvPr/>
        </p:nvSpPr>
        <p:spPr>
          <a:xfrm>
            <a:off x="-6670" y="3267076"/>
            <a:ext cx="457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98B31-D550-084F-8FBF-C646AA29EF52}"/>
              </a:ext>
            </a:extLst>
          </p:cNvPr>
          <p:cNvSpPr txBox="1"/>
          <p:nvPr/>
        </p:nvSpPr>
        <p:spPr>
          <a:xfrm>
            <a:off x="0" y="5484899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8C272E4-055E-4EC7-910D-8BDEC6714020}"/>
              </a:ext>
            </a:extLst>
          </p:cNvPr>
          <p:cNvGrpSpPr/>
          <p:nvPr/>
        </p:nvGrpSpPr>
        <p:grpSpPr>
          <a:xfrm>
            <a:off x="1491898" y="3543948"/>
            <a:ext cx="560159" cy="253916"/>
            <a:chOff x="1514228" y="3341993"/>
            <a:chExt cx="560159" cy="253916"/>
          </a:xfrm>
        </p:grpSpPr>
        <p:sp>
          <p:nvSpPr>
            <p:cNvPr id="57" name="Google Shape;308;p11">
              <a:extLst>
                <a:ext uri="{FF2B5EF4-FFF2-40B4-BE49-F238E27FC236}">
                  <a16:creationId xmlns:a16="http://schemas.microsoft.com/office/drawing/2014/main" id="{684436AA-7A82-4EED-AA4A-FA95264732F2}"/>
                </a:ext>
              </a:extLst>
            </p:cNvPr>
            <p:cNvSpPr/>
            <p:nvPr/>
          </p:nvSpPr>
          <p:spPr>
            <a:xfrm>
              <a:off x="1514228" y="3362494"/>
              <a:ext cx="560159" cy="2052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45" y="5602"/>
                  </a:lnTo>
                  <a:lnTo>
                    <a:pt x="20648" y="2710"/>
                  </a:lnTo>
                  <a:lnTo>
                    <a:pt x="19614" y="747"/>
                  </a:lnTo>
                  <a:lnTo>
                    <a:pt x="18346" y="0"/>
                  </a:lnTo>
                  <a:lnTo>
                    <a:pt x="2776" y="9"/>
                  </a:lnTo>
                  <a:lnTo>
                    <a:pt x="1679" y="1068"/>
                  </a:lnTo>
                  <a:lnTo>
                    <a:pt x="798" y="3067"/>
                  </a:lnTo>
                  <a:lnTo>
                    <a:pt x="213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" name="Google Shape;307;p11">
              <a:extLst>
                <a:ext uri="{FF2B5EF4-FFF2-40B4-BE49-F238E27FC236}">
                  <a16:creationId xmlns:a16="http://schemas.microsoft.com/office/drawing/2014/main" id="{18C5B485-BD90-4DCE-9B78-CEF2348ACC34}"/>
                </a:ext>
              </a:extLst>
            </p:cNvPr>
            <p:cNvSpPr/>
            <p:nvPr/>
          </p:nvSpPr>
          <p:spPr>
            <a:xfrm>
              <a:off x="1798971" y="3398787"/>
              <a:ext cx="212979" cy="14581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t="-40750" r="-163017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62B7916-FE61-4940-9FF9-9A672ECAB5CE}"/>
                </a:ext>
              </a:extLst>
            </p:cNvPr>
            <p:cNvSpPr/>
            <p:nvPr/>
          </p:nvSpPr>
          <p:spPr>
            <a:xfrm>
              <a:off x="1551411" y="3341993"/>
              <a:ext cx="34657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00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کد</a:t>
              </a:r>
              <a:r>
                <a:rPr lang="fa-IR" sz="105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 </a:t>
              </a:r>
              <a:endParaRPr lang="en-US" sz="100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9C9C3B-C870-43C9-96CA-022803FD45F0}"/>
              </a:ext>
            </a:extLst>
          </p:cNvPr>
          <p:cNvGrpSpPr/>
          <p:nvPr/>
        </p:nvGrpSpPr>
        <p:grpSpPr>
          <a:xfrm>
            <a:off x="2475873" y="1455441"/>
            <a:ext cx="590720" cy="215444"/>
            <a:chOff x="2506460" y="1484421"/>
            <a:chExt cx="590720" cy="215444"/>
          </a:xfrm>
        </p:grpSpPr>
        <p:sp>
          <p:nvSpPr>
            <p:cNvPr id="61" name="Google Shape;513;p15">
              <a:extLst>
                <a:ext uri="{FF2B5EF4-FFF2-40B4-BE49-F238E27FC236}">
                  <a16:creationId xmlns:a16="http://schemas.microsoft.com/office/drawing/2014/main" id="{821DB178-7C23-4DFA-A9B8-59DBA86FA1A6}"/>
                </a:ext>
              </a:extLst>
            </p:cNvPr>
            <p:cNvSpPr/>
            <p:nvPr/>
          </p:nvSpPr>
          <p:spPr>
            <a:xfrm>
              <a:off x="2537021" y="1486311"/>
              <a:ext cx="560159" cy="2052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45" y="5602"/>
                  </a:lnTo>
                  <a:lnTo>
                    <a:pt x="20648" y="2710"/>
                  </a:lnTo>
                  <a:lnTo>
                    <a:pt x="19614" y="747"/>
                  </a:lnTo>
                  <a:lnTo>
                    <a:pt x="18346" y="0"/>
                  </a:lnTo>
                  <a:lnTo>
                    <a:pt x="2776" y="9"/>
                  </a:lnTo>
                  <a:lnTo>
                    <a:pt x="1679" y="1068"/>
                  </a:lnTo>
                  <a:lnTo>
                    <a:pt x="798" y="3067"/>
                  </a:lnTo>
                  <a:lnTo>
                    <a:pt x="213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8932420-62C5-4FBA-81E0-FE3ADED1180B}"/>
                </a:ext>
              </a:extLst>
            </p:cNvPr>
            <p:cNvSpPr/>
            <p:nvPr/>
          </p:nvSpPr>
          <p:spPr>
            <a:xfrm>
              <a:off x="2506460" y="1484421"/>
              <a:ext cx="4443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80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صداها</a:t>
              </a:r>
              <a:endParaRPr lang="en-US" sz="1050"/>
            </a:p>
          </p:txBody>
        </p:sp>
        <p:sp>
          <p:nvSpPr>
            <p:cNvPr id="63" name="Google Shape;512;p15">
              <a:extLst>
                <a:ext uri="{FF2B5EF4-FFF2-40B4-BE49-F238E27FC236}">
                  <a16:creationId xmlns:a16="http://schemas.microsoft.com/office/drawing/2014/main" id="{7AB1E942-7A44-4E57-B70E-FD2CA4CE3720}"/>
                </a:ext>
              </a:extLst>
            </p:cNvPr>
            <p:cNvSpPr/>
            <p:nvPr/>
          </p:nvSpPr>
          <p:spPr>
            <a:xfrm flipH="1">
              <a:off x="2893676" y="1537861"/>
              <a:ext cx="177920" cy="12920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l="1" t="-42321" r="-214832" b="-16523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97EC938-B2C1-4BED-B4A1-FE850A63DE6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868" r="767"/>
          <a:stretch/>
        </p:blipFill>
        <p:spPr>
          <a:xfrm>
            <a:off x="247010" y="2642444"/>
            <a:ext cx="1590040" cy="298339"/>
          </a:xfrm>
          <a:prstGeom prst="rect">
            <a:avLst/>
          </a:prstGeom>
        </p:spPr>
      </p:pic>
      <p:sp>
        <p:nvSpPr>
          <p:cNvPr id="948" name="Google Shape;948;p26"/>
          <p:cNvSpPr/>
          <p:nvPr/>
        </p:nvSpPr>
        <p:spPr>
          <a:xfrm>
            <a:off x="247010" y="2634209"/>
            <a:ext cx="1590040" cy="307340"/>
          </a:xfrm>
          <a:custGeom>
            <a:avLst/>
            <a:gdLst/>
            <a:ahLst/>
            <a:cxnLst/>
            <a:rect l="l" t="t" r="r" b="b"/>
            <a:pathLst>
              <a:path w="1590039" h="307339" extrusionOk="0">
                <a:moveTo>
                  <a:pt x="44450" y="0"/>
                </a:moveTo>
                <a:lnTo>
                  <a:pt x="31016" y="2001"/>
                </a:lnTo>
                <a:lnTo>
                  <a:pt x="16457" y="9042"/>
                </a:lnTo>
                <a:lnTo>
                  <a:pt x="4782" y="22674"/>
                </a:lnTo>
                <a:lnTo>
                  <a:pt x="0" y="44450"/>
                </a:lnTo>
                <a:lnTo>
                  <a:pt x="0" y="262331"/>
                </a:lnTo>
                <a:lnTo>
                  <a:pt x="2001" y="275759"/>
                </a:lnTo>
                <a:lnTo>
                  <a:pt x="9042" y="290318"/>
                </a:lnTo>
                <a:lnTo>
                  <a:pt x="22674" y="301996"/>
                </a:lnTo>
                <a:lnTo>
                  <a:pt x="44450" y="306781"/>
                </a:lnTo>
                <a:lnTo>
                  <a:pt x="1545590" y="306781"/>
                </a:lnTo>
                <a:lnTo>
                  <a:pt x="1559023" y="304779"/>
                </a:lnTo>
                <a:lnTo>
                  <a:pt x="1573582" y="297738"/>
                </a:lnTo>
                <a:lnTo>
                  <a:pt x="1585257" y="284106"/>
                </a:lnTo>
                <a:lnTo>
                  <a:pt x="1590040" y="262331"/>
                </a:lnTo>
                <a:lnTo>
                  <a:pt x="1590040" y="44450"/>
                </a:lnTo>
                <a:lnTo>
                  <a:pt x="1588038" y="31016"/>
                </a:lnTo>
                <a:lnTo>
                  <a:pt x="1580997" y="16457"/>
                </a:lnTo>
                <a:lnTo>
                  <a:pt x="1567365" y="4782"/>
                </a:lnTo>
                <a:lnTo>
                  <a:pt x="1545590" y="0"/>
                </a:lnTo>
                <a:lnTo>
                  <a:pt x="44450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F609E089-CAE4-4211-9DE4-E888A15CED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573" y="2817443"/>
            <a:ext cx="81821" cy="104322"/>
          </a:xfrm>
          <a:prstGeom prst="rect">
            <a:avLst/>
          </a:prstGeom>
        </p:spPr>
      </p:pic>
      <p:sp>
        <p:nvSpPr>
          <p:cNvPr id="942" name="Google Shape;942;p26"/>
          <p:cNvSpPr txBox="1"/>
          <p:nvPr/>
        </p:nvSpPr>
        <p:spPr>
          <a:xfrm>
            <a:off x="450185" y="4406488"/>
            <a:ext cx="1472257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l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آهنگ‌تان را از منو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D0C8A-4B3F-4AAD-9E19-AAFA6129CA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6805" y="3841603"/>
            <a:ext cx="1844704" cy="1317183"/>
          </a:xfrm>
          <a:prstGeom prst="rect">
            <a:avLst/>
          </a:prstGeom>
        </p:spPr>
      </p:pic>
      <p:sp>
        <p:nvSpPr>
          <p:cNvPr id="943" name="Google Shape;943;p26"/>
          <p:cNvSpPr/>
          <p:nvPr/>
        </p:nvSpPr>
        <p:spPr>
          <a:xfrm flipH="1">
            <a:off x="1837048" y="4484004"/>
            <a:ext cx="638823" cy="238342"/>
          </a:xfrm>
          <a:custGeom>
            <a:avLst/>
            <a:gdLst/>
            <a:ahLst/>
            <a:cxnLst/>
            <a:rect l="l" t="t" r="r" b="b"/>
            <a:pathLst>
              <a:path w="391160" h="372110" extrusionOk="0">
                <a:moveTo>
                  <a:pt x="0" y="371843"/>
                </a:moveTo>
                <a:lnTo>
                  <a:pt x="0" y="0"/>
                </a:lnTo>
                <a:lnTo>
                  <a:pt x="39116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698500" y="5927725"/>
            <a:ext cx="71628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آهنگ بسازید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3165760" y="5890085"/>
            <a:ext cx="694902" cy="25942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2232850" y="5935423"/>
            <a:ext cx="106680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1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2456592" y="3885329"/>
            <a:ext cx="101917" cy="11586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860059" y="3587366"/>
            <a:ext cx="88392" cy="1409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968496" y="3587366"/>
            <a:ext cx="65129" cy="14119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698500" y="1263650"/>
            <a:ext cx="3208784" cy="43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برای زدن طبل، کلیدی را بفشارید.</a:t>
            </a:r>
            <a:endParaRPr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238858" y="433115"/>
            <a:ext cx="4066833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طبل زدن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1152892" y="2696665"/>
            <a:ext cx="2552699" cy="19145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1152893" y="2696667"/>
            <a:ext cx="2552700" cy="1914525"/>
          </a:xfrm>
          <a:custGeom>
            <a:avLst/>
            <a:gdLst/>
            <a:ahLst/>
            <a:cxnLst/>
            <a:rect l="l" t="t" r="r" b="b"/>
            <a:pathLst>
              <a:path w="2552700" h="1914525" extrusionOk="0">
                <a:moveTo>
                  <a:pt x="0" y="1914525"/>
                </a:moveTo>
                <a:lnTo>
                  <a:pt x="2552700" y="1914525"/>
                </a:lnTo>
                <a:lnTo>
                  <a:pt x="2552700" y="0"/>
                </a:lnTo>
                <a:lnTo>
                  <a:pt x="0" y="0"/>
                </a:lnTo>
                <a:lnTo>
                  <a:pt x="0" y="1914525"/>
                </a:lnTo>
                <a:close/>
              </a:path>
            </a:pathLst>
          </a:custGeom>
          <a:noFill/>
          <a:ln w="12700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0" y="927100"/>
            <a:ext cx="4572000" cy="2781300"/>
          </a:xfrm>
          <a:custGeom>
            <a:avLst/>
            <a:gdLst/>
            <a:ahLst/>
            <a:cxnLst/>
            <a:rect l="l" t="t" r="r" b="b"/>
            <a:pathLst>
              <a:path w="4572000" h="2781300" extrusionOk="0">
                <a:moveTo>
                  <a:pt x="0" y="2781287"/>
                </a:moveTo>
                <a:lnTo>
                  <a:pt x="4572000" y="2781287"/>
                </a:lnTo>
                <a:lnTo>
                  <a:pt x="4572000" y="0"/>
                </a:lnTo>
                <a:lnTo>
                  <a:pt x="0" y="0"/>
                </a:lnTo>
                <a:lnTo>
                  <a:pt x="0" y="2781287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0" y="3708387"/>
            <a:ext cx="4572000" cy="1575435"/>
          </a:xfrm>
          <a:custGeom>
            <a:avLst/>
            <a:gdLst/>
            <a:ahLst/>
            <a:cxnLst/>
            <a:rect l="l" t="t" r="r" b="b"/>
            <a:pathLst>
              <a:path w="4572000" h="1575435" extrusionOk="0">
                <a:moveTo>
                  <a:pt x="0" y="1574812"/>
                </a:moveTo>
                <a:lnTo>
                  <a:pt x="4572000" y="1574812"/>
                </a:lnTo>
                <a:lnTo>
                  <a:pt x="4572000" y="0"/>
                </a:lnTo>
                <a:lnTo>
                  <a:pt x="0" y="0"/>
                </a:lnTo>
                <a:lnTo>
                  <a:pt x="0" y="157481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1" name="Google Shape;181;p10"/>
          <p:cNvSpPr/>
          <p:nvPr/>
        </p:nvSpPr>
        <p:spPr>
          <a:xfrm>
            <a:off x="0" y="36957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0" y="5283200"/>
            <a:ext cx="4572000" cy="1117600"/>
          </a:xfrm>
          <a:custGeom>
            <a:avLst/>
            <a:gdLst/>
            <a:ahLst/>
            <a:cxnLst/>
            <a:rect l="l" t="t" r="r" b="b"/>
            <a:pathLst>
              <a:path w="4572000" h="1117600" extrusionOk="0">
                <a:moveTo>
                  <a:pt x="0" y="1117600"/>
                </a:moveTo>
                <a:lnTo>
                  <a:pt x="4572000" y="1117600"/>
                </a:lnTo>
                <a:lnTo>
                  <a:pt x="457200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0" y="52705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1678920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2100681" y="5391808"/>
            <a:ext cx="922144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1434184" y="3825246"/>
            <a:ext cx="17164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2775666" y="145179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 extrusionOk="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2775724" y="1451787"/>
            <a:ext cx="712355" cy="5304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2775666" y="145179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234950" y="2419350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 h="120000" extrusionOk="0">
                <a:moveTo>
                  <a:pt x="410210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1083865" y="3189454"/>
            <a:ext cx="1078824" cy="15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طبل را انتخاب کنید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2775666" y="267779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70" extrusionOk="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2901446" y="2702138"/>
            <a:ext cx="511709" cy="51710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2775666" y="267779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70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1173904" y="1958339"/>
            <a:ext cx="888972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14603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پس زمینه‌ای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1407413" y="1457520"/>
            <a:ext cx="412394" cy="41239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1412176" y="14527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25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1407413" y="2676957"/>
            <a:ext cx="412394" cy="4123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412176" y="2672194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25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215900" y="192376"/>
            <a:ext cx="4269742" cy="59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35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طبل زدن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2901886" y="1992570"/>
            <a:ext cx="460375" cy="14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Theater 2</a:t>
            </a:r>
            <a:endParaRPr sz="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3004866" y="3218059"/>
            <a:ext cx="272415" cy="14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Drum</a:t>
            </a:r>
            <a:endParaRPr sz="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2062875" y="5866485"/>
            <a:ext cx="1984375" cy="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Space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 (فاصله)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روی کیبورد را بزنید.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626268" y="5953353"/>
            <a:ext cx="1129665" cy="206375"/>
          </a:xfrm>
          <a:custGeom>
            <a:avLst/>
            <a:gdLst/>
            <a:ahLst/>
            <a:cxnLst/>
            <a:rect l="l" t="t" r="r" b="b"/>
            <a:pathLst>
              <a:path w="1129664" h="206375" extrusionOk="0">
                <a:moveTo>
                  <a:pt x="1081214" y="0"/>
                </a:moveTo>
                <a:lnTo>
                  <a:pt x="47942" y="2222"/>
                </a:lnTo>
                <a:lnTo>
                  <a:pt x="3767" y="31502"/>
                </a:lnTo>
                <a:lnTo>
                  <a:pt x="0" y="50164"/>
                </a:lnTo>
                <a:lnTo>
                  <a:pt x="0" y="158216"/>
                </a:lnTo>
                <a:lnTo>
                  <a:pt x="3767" y="176871"/>
                </a:lnTo>
                <a:lnTo>
                  <a:pt x="14041" y="192106"/>
                </a:lnTo>
                <a:lnTo>
                  <a:pt x="29280" y="202379"/>
                </a:lnTo>
                <a:lnTo>
                  <a:pt x="47942" y="206146"/>
                </a:lnTo>
                <a:lnTo>
                  <a:pt x="1081214" y="203923"/>
                </a:lnTo>
                <a:lnTo>
                  <a:pt x="1099876" y="200156"/>
                </a:lnTo>
                <a:lnTo>
                  <a:pt x="1115115" y="189882"/>
                </a:lnTo>
                <a:lnTo>
                  <a:pt x="1125389" y="174643"/>
                </a:lnTo>
                <a:lnTo>
                  <a:pt x="1129157" y="155981"/>
                </a:lnTo>
                <a:lnTo>
                  <a:pt x="1129157" y="47929"/>
                </a:lnTo>
                <a:lnTo>
                  <a:pt x="1125389" y="29275"/>
                </a:lnTo>
                <a:lnTo>
                  <a:pt x="1115115" y="14039"/>
                </a:lnTo>
                <a:lnTo>
                  <a:pt x="1099876" y="3767"/>
                </a:lnTo>
                <a:lnTo>
                  <a:pt x="1081214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626268" y="5922660"/>
            <a:ext cx="1129665" cy="206375"/>
          </a:xfrm>
          <a:custGeom>
            <a:avLst/>
            <a:gdLst/>
            <a:ahLst/>
            <a:cxnLst/>
            <a:rect l="l" t="t" r="r" b="b"/>
            <a:pathLst>
              <a:path w="1129664" h="206375" extrusionOk="0">
                <a:moveTo>
                  <a:pt x="1081214" y="0"/>
                </a:moveTo>
                <a:lnTo>
                  <a:pt x="47942" y="2222"/>
                </a:lnTo>
                <a:lnTo>
                  <a:pt x="3767" y="31502"/>
                </a:lnTo>
                <a:lnTo>
                  <a:pt x="0" y="50164"/>
                </a:lnTo>
                <a:lnTo>
                  <a:pt x="0" y="158216"/>
                </a:lnTo>
                <a:lnTo>
                  <a:pt x="3767" y="176871"/>
                </a:lnTo>
                <a:lnTo>
                  <a:pt x="14041" y="192106"/>
                </a:lnTo>
                <a:lnTo>
                  <a:pt x="29280" y="202379"/>
                </a:lnTo>
                <a:lnTo>
                  <a:pt x="47942" y="206146"/>
                </a:lnTo>
                <a:lnTo>
                  <a:pt x="1081214" y="203923"/>
                </a:lnTo>
                <a:lnTo>
                  <a:pt x="1099876" y="200156"/>
                </a:lnTo>
                <a:lnTo>
                  <a:pt x="1115115" y="189882"/>
                </a:lnTo>
                <a:lnTo>
                  <a:pt x="1125389" y="174643"/>
                </a:lnTo>
                <a:lnTo>
                  <a:pt x="1129157" y="155981"/>
                </a:lnTo>
                <a:lnTo>
                  <a:pt x="1129157" y="47929"/>
                </a:lnTo>
                <a:lnTo>
                  <a:pt x="1125389" y="29275"/>
                </a:lnTo>
                <a:lnTo>
                  <a:pt x="1115115" y="14039"/>
                </a:lnTo>
                <a:lnTo>
                  <a:pt x="1099876" y="3767"/>
                </a:lnTo>
                <a:lnTo>
                  <a:pt x="1081214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1320333" y="5691493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1320333" y="567350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81"/>
                </a:lnTo>
                <a:lnTo>
                  <a:pt x="3767" y="174643"/>
                </a:lnTo>
                <a:lnTo>
                  <a:pt x="14041" y="189882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2"/>
                </a:lnTo>
                <a:lnTo>
                  <a:pt x="200816" y="174643"/>
                </a:lnTo>
                <a:lnTo>
                  <a:pt x="204584" y="155981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858053" y="5691493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858053" y="567350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1089193" y="5691493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1089193" y="567350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626913" y="5691493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626913" y="567350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1551473" y="5691493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1551473" y="567350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701158" y="5742932"/>
            <a:ext cx="57785" cy="78105"/>
          </a:xfrm>
          <a:custGeom>
            <a:avLst/>
            <a:gdLst/>
            <a:ahLst/>
            <a:cxnLst/>
            <a:rect l="l" t="t" r="r" b="b"/>
            <a:pathLst>
              <a:path w="57784" h="78104" extrusionOk="0">
                <a:moveTo>
                  <a:pt x="39090" y="0"/>
                </a:moveTo>
                <a:lnTo>
                  <a:pt x="29718" y="0"/>
                </a:lnTo>
                <a:lnTo>
                  <a:pt x="25222" y="876"/>
                </a:lnTo>
                <a:lnTo>
                  <a:pt x="0" y="32880"/>
                </a:lnTo>
                <a:lnTo>
                  <a:pt x="0" y="45148"/>
                </a:lnTo>
                <a:lnTo>
                  <a:pt x="24688" y="76657"/>
                </a:lnTo>
                <a:lnTo>
                  <a:pt x="29146" y="77495"/>
                </a:lnTo>
                <a:lnTo>
                  <a:pt x="38671" y="77495"/>
                </a:lnTo>
                <a:lnTo>
                  <a:pt x="42976" y="76555"/>
                </a:lnTo>
                <a:lnTo>
                  <a:pt x="50749" y="72834"/>
                </a:lnTo>
                <a:lnTo>
                  <a:pt x="54216" y="70142"/>
                </a:lnTo>
                <a:lnTo>
                  <a:pt x="57264" y="66636"/>
                </a:lnTo>
                <a:lnTo>
                  <a:pt x="56636" y="65951"/>
                </a:lnTo>
                <a:lnTo>
                  <a:pt x="27851" y="65951"/>
                </a:lnTo>
                <a:lnTo>
                  <a:pt x="22834" y="63538"/>
                </a:lnTo>
                <a:lnTo>
                  <a:pt x="15443" y="53860"/>
                </a:lnTo>
                <a:lnTo>
                  <a:pt x="13601" y="47167"/>
                </a:lnTo>
                <a:lnTo>
                  <a:pt x="13601" y="34442"/>
                </a:lnTo>
                <a:lnTo>
                  <a:pt x="31508" y="11544"/>
                </a:lnTo>
                <a:lnTo>
                  <a:pt x="53921" y="11544"/>
                </a:lnTo>
                <a:lnTo>
                  <a:pt x="55778" y="9486"/>
                </a:lnTo>
                <a:lnTo>
                  <a:pt x="53364" y="6934"/>
                </a:lnTo>
                <a:lnTo>
                  <a:pt x="50419" y="4762"/>
                </a:lnTo>
                <a:lnTo>
                  <a:pt x="43180" y="952"/>
                </a:lnTo>
                <a:lnTo>
                  <a:pt x="39090" y="0"/>
                </a:lnTo>
                <a:close/>
              </a:path>
              <a:path w="57784" h="78104" extrusionOk="0">
                <a:moveTo>
                  <a:pt x="49834" y="58521"/>
                </a:moveTo>
                <a:lnTo>
                  <a:pt x="47701" y="60883"/>
                </a:lnTo>
                <a:lnTo>
                  <a:pt x="45389" y="62712"/>
                </a:lnTo>
                <a:lnTo>
                  <a:pt x="40436" y="65303"/>
                </a:lnTo>
                <a:lnTo>
                  <a:pt x="37528" y="65951"/>
                </a:lnTo>
                <a:lnTo>
                  <a:pt x="56636" y="65951"/>
                </a:lnTo>
                <a:lnTo>
                  <a:pt x="49834" y="58521"/>
                </a:lnTo>
                <a:close/>
              </a:path>
              <a:path w="57784" h="78104" extrusionOk="0">
                <a:moveTo>
                  <a:pt x="53921" y="11544"/>
                </a:moveTo>
                <a:lnTo>
                  <a:pt x="37528" y="11544"/>
                </a:lnTo>
                <a:lnTo>
                  <a:pt x="40068" y="12103"/>
                </a:lnTo>
                <a:lnTo>
                  <a:pt x="44411" y="14312"/>
                </a:lnTo>
                <a:lnTo>
                  <a:pt x="46443" y="15811"/>
                </a:lnTo>
                <a:lnTo>
                  <a:pt x="48348" y="17716"/>
                </a:lnTo>
                <a:lnTo>
                  <a:pt x="53921" y="11544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929034" y="5744304"/>
            <a:ext cx="62230" cy="74930"/>
          </a:xfrm>
          <a:custGeom>
            <a:avLst/>
            <a:gdLst/>
            <a:ahLst/>
            <a:cxnLst/>
            <a:rect l="l" t="t" r="r" b="b"/>
            <a:pathLst>
              <a:path w="62230" h="74929" extrusionOk="0">
                <a:moveTo>
                  <a:pt x="14058" y="0"/>
                </a:moveTo>
                <a:lnTo>
                  <a:pt x="0" y="0"/>
                </a:lnTo>
                <a:lnTo>
                  <a:pt x="23317" y="74752"/>
                </a:lnTo>
                <a:lnTo>
                  <a:pt x="38976" y="74752"/>
                </a:lnTo>
                <a:lnTo>
                  <a:pt x="42949" y="61950"/>
                </a:lnTo>
                <a:lnTo>
                  <a:pt x="31203" y="61950"/>
                </a:lnTo>
                <a:lnTo>
                  <a:pt x="29908" y="57607"/>
                </a:lnTo>
                <a:lnTo>
                  <a:pt x="28778" y="53530"/>
                </a:lnTo>
                <a:lnTo>
                  <a:pt x="26873" y="45910"/>
                </a:lnTo>
                <a:lnTo>
                  <a:pt x="25793" y="41871"/>
                </a:lnTo>
                <a:lnTo>
                  <a:pt x="24574" y="37604"/>
                </a:lnTo>
                <a:lnTo>
                  <a:pt x="14058" y="0"/>
                </a:lnTo>
                <a:close/>
              </a:path>
              <a:path w="62230" h="74929" extrusionOk="0">
                <a:moveTo>
                  <a:pt x="62179" y="0"/>
                </a:moveTo>
                <a:lnTo>
                  <a:pt x="48577" y="0"/>
                </a:lnTo>
                <a:lnTo>
                  <a:pt x="38176" y="37604"/>
                </a:lnTo>
                <a:lnTo>
                  <a:pt x="37033" y="41871"/>
                </a:lnTo>
                <a:lnTo>
                  <a:pt x="35979" y="45910"/>
                </a:lnTo>
                <a:lnTo>
                  <a:pt x="34074" y="53530"/>
                </a:lnTo>
                <a:lnTo>
                  <a:pt x="32956" y="57607"/>
                </a:lnTo>
                <a:lnTo>
                  <a:pt x="31661" y="61950"/>
                </a:lnTo>
                <a:lnTo>
                  <a:pt x="42949" y="61950"/>
                </a:lnTo>
                <a:lnTo>
                  <a:pt x="62179" y="0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1620453" y="5744304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29" extrusionOk="0">
                <a:moveTo>
                  <a:pt x="14630" y="0"/>
                </a:moveTo>
                <a:lnTo>
                  <a:pt x="0" y="0"/>
                </a:lnTo>
                <a:lnTo>
                  <a:pt x="0" y="74752"/>
                </a:lnTo>
                <a:lnTo>
                  <a:pt x="12230" y="74752"/>
                </a:lnTo>
                <a:lnTo>
                  <a:pt x="12160" y="36804"/>
                </a:lnTo>
                <a:lnTo>
                  <a:pt x="11950" y="32804"/>
                </a:lnTo>
                <a:lnTo>
                  <a:pt x="10515" y="16802"/>
                </a:lnTo>
                <a:lnTo>
                  <a:pt x="20787" y="16802"/>
                </a:lnTo>
                <a:lnTo>
                  <a:pt x="14630" y="0"/>
                </a:lnTo>
                <a:close/>
              </a:path>
              <a:path w="66675" h="74929" extrusionOk="0">
                <a:moveTo>
                  <a:pt x="66179" y="16802"/>
                </a:moveTo>
                <a:lnTo>
                  <a:pt x="55435" y="16802"/>
                </a:lnTo>
                <a:lnTo>
                  <a:pt x="55092" y="20447"/>
                </a:lnTo>
                <a:lnTo>
                  <a:pt x="54635" y="24485"/>
                </a:lnTo>
                <a:lnTo>
                  <a:pt x="54444" y="26543"/>
                </a:lnTo>
                <a:lnTo>
                  <a:pt x="54140" y="30734"/>
                </a:lnTo>
                <a:lnTo>
                  <a:pt x="53778" y="36804"/>
                </a:lnTo>
                <a:lnTo>
                  <a:pt x="53721" y="74752"/>
                </a:lnTo>
                <a:lnTo>
                  <a:pt x="66179" y="74752"/>
                </a:lnTo>
                <a:lnTo>
                  <a:pt x="66179" y="16802"/>
                </a:lnTo>
                <a:close/>
              </a:path>
              <a:path w="66675" h="74929" extrusionOk="0">
                <a:moveTo>
                  <a:pt x="20787" y="16802"/>
                </a:moveTo>
                <a:lnTo>
                  <a:pt x="10972" y="16802"/>
                </a:lnTo>
                <a:lnTo>
                  <a:pt x="16916" y="33832"/>
                </a:lnTo>
                <a:lnTo>
                  <a:pt x="29832" y="67779"/>
                </a:lnTo>
                <a:lnTo>
                  <a:pt x="36004" y="67779"/>
                </a:lnTo>
                <a:lnTo>
                  <a:pt x="42397" y="50977"/>
                </a:lnTo>
                <a:lnTo>
                  <a:pt x="33032" y="50977"/>
                </a:lnTo>
                <a:lnTo>
                  <a:pt x="28117" y="36804"/>
                </a:lnTo>
                <a:lnTo>
                  <a:pt x="20787" y="16802"/>
                </a:lnTo>
                <a:close/>
              </a:path>
              <a:path w="66675" h="74929" extrusionOk="0">
                <a:moveTo>
                  <a:pt x="66179" y="0"/>
                </a:moveTo>
                <a:lnTo>
                  <a:pt x="51549" y="0"/>
                </a:lnTo>
                <a:lnTo>
                  <a:pt x="38251" y="36918"/>
                </a:lnTo>
                <a:lnTo>
                  <a:pt x="33489" y="50977"/>
                </a:lnTo>
                <a:lnTo>
                  <a:pt x="42397" y="50977"/>
                </a:lnTo>
                <a:lnTo>
                  <a:pt x="48920" y="33832"/>
                </a:lnTo>
                <a:lnTo>
                  <a:pt x="54978" y="16802"/>
                </a:lnTo>
                <a:lnTo>
                  <a:pt x="66179" y="16802"/>
                </a:lnTo>
                <a:lnTo>
                  <a:pt x="66179" y="0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1395082" y="5744304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 extrusionOk="0">
                <a:moveTo>
                  <a:pt x="13601" y="0"/>
                </a:moveTo>
                <a:lnTo>
                  <a:pt x="0" y="0"/>
                </a:lnTo>
                <a:lnTo>
                  <a:pt x="0" y="74752"/>
                </a:lnTo>
                <a:lnTo>
                  <a:pt x="12687" y="74752"/>
                </a:lnTo>
                <a:lnTo>
                  <a:pt x="12625" y="36652"/>
                </a:lnTo>
                <a:lnTo>
                  <a:pt x="12471" y="33604"/>
                </a:lnTo>
                <a:lnTo>
                  <a:pt x="11633" y="24917"/>
                </a:lnTo>
                <a:lnTo>
                  <a:pt x="11277" y="20764"/>
                </a:lnTo>
                <a:lnTo>
                  <a:pt x="10972" y="16802"/>
                </a:lnTo>
                <a:lnTo>
                  <a:pt x="22915" y="16802"/>
                </a:lnTo>
                <a:lnTo>
                  <a:pt x="13601" y="0"/>
                </a:lnTo>
                <a:close/>
              </a:path>
              <a:path w="56515" h="74929" extrusionOk="0">
                <a:moveTo>
                  <a:pt x="22915" y="16802"/>
                </a:moveTo>
                <a:lnTo>
                  <a:pt x="11430" y="16802"/>
                </a:lnTo>
                <a:lnTo>
                  <a:pt x="19088" y="32689"/>
                </a:lnTo>
                <a:lnTo>
                  <a:pt x="42405" y="74752"/>
                </a:lnTo>
                <a:lnTo>
                  <a:pt x="56007" y="74752"/>
                </a:lnTo>
                <a:lnTo>
                  <a:pt x="56007" y="57950"/>
                </a:lnTo>
                <a:lnTo>
                  <a:pt x="44577" y="57950"/>
                </a:lnTo>
                <a:lnTo>
                  <a:pt x="36918" y="42062"/>
                </a:lnTo>
                <a:lnTo>
                  <a:pt x="22915" y="16802"/>
                </a:lnTo>
                <a:close/>
              </a:path>
              <a:path w="56515" h="74929" extrusionOk="0">
                <a:moveTo>
                  <a:pt x="56007" y="0"/>
                </a:moveTo>
                <a:lnTo>
                  <a:pt x="43319" y="0"/>
                </a:lnTo>
                <a:lnTo>
                  <a:pt x="43377" y="37871"/>
                </a:lnTo>
                <a:lnTo>
                  <a:pt x="43522" y="40970"/>
                </a:lnTo>
                <a:lnTo>
                  <a:pt x="44361" y="49885"/>
                </a:lnTo>
                <a:lnTo>
                  <a:pt x="44729" y="54063"/>
                </a:lnTo>
                <a:lnTo>
                  <a:pt x="45034" y="57950"/>
                </a:lnTo>
                <a:lnTo>
                  <a:pt x="56007" y="57950"/>
                </a:lnTo>
                <a:lnTo>
                  <a:pt x="56007" y="0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1166812" y="5744304"/>
            <a:ext cx="54610" cy="74930"/>
          </a:xfrm>
          <a:custGeom>
            <a:avLst/>
            <a:gdLst/>
            <a:ahLst/>
            <a:cxnLst/>
            <a:rect l="l" t="t" r="r" b="b"/>
            <a:pathLst>
              <a:path w="54609" h="74929" extrusionOk="0">
                <a:moveTo>
                  <a:pt x="27774" y="0"/>
                </a:moveTo>
                <a:lnTo>
                  <a:pt x="0" y="0"/>
                </a:lnTo>
                <a:lnTo>
                  <a:pt x="0" y="74752"/>
                </a:lnTo>
                <a:lnTo>
                  <a:pt x="29946" y="74752"/>
                </a:lnTo>
                <a:lnTo>
                  <a:pt x="33756" y="74320"/>
                </a:lnTo>
                <a:lnTo>
                  <a:pt x="51323" y="64465"/>
                </a:lnTo>
                <a:lnTo>
                  <a:pt x="13258" y="64465"/>
                </a:lnTo>
                <a:lnTo>
                  <a:pt x="13258" y="40462"/>
                </a:lnTo>
                <a:lnTo>
                  <a:pt x="49832" y="40462"/>
                </a:lnTo>
                <a:lnTo>
                  <a:pt x="47371" y="37934"/>
                </a:lnTo>
                <a:lnTo>
                  <a:pt x="43243" y="36004"/>
                </a:lnTo>
                <a:lnTo>
                  <a:pt x="37833" y="35090"/>
                </a:lnTo>
                <a:lnTo>
                  <a:pt x="37833" y="34632"/>
                </a:lnTo>
                <a:lnTo>
                  <a:pt x="42176" y="33489"/>
                </a:lnTo>
                <a:lnTo>
                  <a:pt x="45389" y="31394"/>
                </a:lnTo>
                <a:lnTo>
                  <a:pt x="45677" y="30975"/>
                </a:lnTo>
                <a:lnTo>
                  <a:pt x="13258" y="30975"/>
                </a:lnTo>
                <a:lnTo>
                  <a:pt x="13258" y="10287"/>
                </a:lnTo>
                <a:lnTo>
                  <a:pt x="48950" y="10287"/>
                </a:lnTo>
                <a:lnTo>
                  <a:pt x="47294" y="7353"/>
                </a:lnTo>
                <a:lnTo>
                  <a:pt x="45427" y="5473"/>
                </a:lnTo>
                <a:lnTo>
                  <a:pt x="40627" y="2654"/>
                </a:lnTo>
                <a:lnTo>
                  <a:pt x="37807" y="1625"/>
                </a:lnTo>
                <a:lnTo>
                  <a:pt x="31330" y="330"/>
                </a:lnTo>
                <a:lnTo>
                  <a:pt x="27774" y="0"/>
                </a:lnTo>
                <a:close/>
              </a:path>
              <a:path w="54609" h="74929" extrusionOk="0">
                <a:moveTo>
                  <a:pt x="49832" y="40462"/>
                </a:moveTo>
                <a:lnTo>
                  <a:pt x="30099" y="40462"/>
                </a:lnTo>
                <a:lnTo>
                  <a:pt x="34366" y="41402"/>
                </a:lnTo>
                <a:lnTo>
                  <a:pt x="40157" y="45135"/>
                </a:lnTo>
                <a:lnTo>
                  <a:pt x="41489" y="47777"/>
                </a:lnTo>
                <a:lnTo>
                  <a:pt x="41605" y="56159"/>
                </a:lnTo>
                <a:lnTo>
                  <a:pt x="40119" y="59321"/>
                </a:lnTo>
                <a:lnTo>
                  <a:pt x="34175" y="63436"/>
                </a:lnTo>
                <a:lnTo>
                  <a:pt x="29946" y="64465"/>
                </a:lnTo>
                <a:lnTo>
                  <a:pt x="51323" y="64465"/>
                </a:lnTo>
                <a:lnTo>
                  <a:pt x="53797" y="59778"/>
                </a:lnTo>
                <a:lnTo>
                  <a:pt x="54521" y="56540"/>
                </a:lnTo>
                <a:lnTo>
                  <a:pt x="54521" y="47777"/>
                </a:lnTo>
                <a:lnTo>
                  <a:pt x="53086" y="43802"/>
                </a:lnTo>
                <a:lnTo>
                  <a:pt x="49832" y="40462"/>
                </a:lnTo>
                <a:close/>
              </a:path>
              <a:path w="54609" h="74929" extrusionOk="0">
                <a:moveTo>
                  <a:pt x="48950" y="10287"/>
                </a:moveTo>
                <a:lnTo>
                  <a:pt x="27851" y="10287"/>
                </a:lnTo>
                <a:lnTo>
                  <a:pt x="31508" y="11049"/>
                </a:lnTo>
                <a:lnTo>
                  <a:pt x="36385" y="14097"/>
                </a:lnTo>
                <a:lnTo>
                  <a:pt x="37604" y="16573"/>
                </a:lnTo>
                <a:lnTo>
                  <a:pt x="37604" y="23507"/>
                </a:lnTo>
                <a:lnTo>
                  <a:pt x="36436" y="26212"/>
                </a:lnTo>
                <a:lnTo>
                  <a:pt x="31788" y="30022"/>
                </a:lnTo>
                <a:lnTo>
                  <a:pt x="28003" y="30975"/>
                </a:lnTo>
                <a:lnTo>
                  <a:pt x="45677" y="30975"/>
                </a:lnTo>
                <a:lnTo>
                  <a:pt x="49580" y="25298"/>
                </a:lnTo>
                <a:lnTo>
                  <a:pt x="50634" y="21983"/>
                </a:lnTo>
                <a:lnTo>
                  <a:pt x="50634" y="14973"/>
                </a:lnTo>
                <a:lnTo>
                  <a:pt x="49961" y="12077"/>
                </a:lnTo>
                <a:lnTo>
                  <a:pt x="48950" y="10287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1694227" y="5976922"/>
            <a:ext cx="350520" cy="50800"/>
          </a:xfrm>
          <a:custGeom>
            <a:avLst/>
            <a:gdLst/>
            <a:ahLst/>
            <a:cxnLst/>
            <a:rect l="l" t="t" r="r" b="b"/>
            <a:pathLst>
              <a:path w="350519" h="50800" extrusionOk="0">
                <a:moveTo>
                  <a:pt x="350519" y="0"/>
                </a:moveTo>
                <a:lnTo>
                  <a:pt x="181736" y="50799"/>
                </a:lnTo>
                <a:lnTo>
                  <a:pt x="0" y="50799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A0FB9-34C9-48BA-9032-D2141D692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293" y="4168152"/>
            <a:ext cx="1613794" cy="854554"/>
          </a:xfrm>
          <a:prstGeom prst="rect">
            <a:avLst/>
          </a:prstGeom>
        </p:spPr>
      </p:pic>
      <p:sp>
        <p:nvSpPr>
          <p:cNvPr id="197" name="Google Shape;197;p10"/>
          <p:cNvSpPr/>
          <p:nvPr/>
        </p:nvSpPr>
        <p:spPr>
          <a:xfrm flipV="1">
            <a:off x="1421333" y="4745028"/>
            <a:ext cx="351156" cy="45719"/>
          </a:xfrm>
          <a:custGeom>
            <a:avLst/>
            <a:gdLst/>
            <a:ahLst/>
            <a:cxnLst/>
            <a:rect l="l" t="t" r="r" b="b"/>
            <a:pathLst>
              <a:path w="325119" h="120000" extrusionOk="0">
                <a:moveTo>
                  <a:pt x="32486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129348" y="4654549"/>
            <a:ext cx="1240065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منو صدایی که </a:t>
            </a:r>
            <a:endParaRPr lang="en-US" sz="90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5080" lvl="0" indent="0" algn="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می‌خواهید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4" name="Google Shape;244;p11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7" name="Google Shape;247;p11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8" name="Google Shape;248;p11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9" name="Google Shape;249;p11"/>
          <p:cNvSpPr/>
          <p:nvPr/>
        </p:nvSpPr>
        <p:spPr>
          <a:xfrm>
            <a:off x="2456592" y="3885329"/>
            <a:ext cx="101917" cy="1158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2232850" y="5935423"/>
            <a:ext cx="106680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2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969434" y="2292457"/>
            <a:ext cx="88392" cy="1409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1077870" y="2292457"/>
            <a:ext cx="65130" cy="141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969434" y="3584519"/>
            <a:ext cx="88392" cy="14095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1077870" y="3584519"/>
            <a:ext cx="65130" cy="14119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969434" y="4882276"/>
            <a:ext cx="88392" cy="1409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1077870" y="4882276"/>
            <a:ext cx="65130" cy="141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57" name="Google Shape;257;p11"/>
          <p:cNvSpPr txBox="1"/>
          <p:nvPr/>
        </p:nvSpPr>
        <p:spPr>
          <a:xfrm>
            <a:off x="980913" y="1263650"/>
            <a:ext cx="261048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تکراری از صدای طبل‌ها را پخش کنید.</a:t>
            </a:r>
            <a:endParaRPr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/>
          </p:nvPr>
        </p:nvSpPr>
        <p:spPr>
          <a:xfrm>
            <a:off x="238858" y="433115"/>
            <a:ext cx="4066834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ساخت یک ریتم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1454150" y="1726742"/>
            <a:ext cx="1663700" cy="12446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1454150" y="1726742"/>
            <a:ext cx="1663700" cy="1244600"/>
          </a:xfrm>
          <a:custGeom>
            <a:avLst/>
            <a:gdLst/>
            <a:ahLst/>
            <a:cxnLst/>
            <a:rect l="l" t="t" r="r" b="b"/>
            <a:pathLst>
              <a:path w="1663700" h="1244600" extrusionOk="0">
                <a:moveTo>
                  <a:pt x="0" y="1244600"/>
                </a:moveTo>
                <a:lnTo>
                  <a:pt x="1663700" y="1244600"/>
                </a:lnTo>
                <a:lnTo>
                  <a:pt x="1663700" y="0"/>
                </a:lnTo>
                <a:lnTo>
                  <a:pt x="0" y="0"/>
                </a:lnTo>
                <a:lnTo>
                  <a:pt x="0" y="1244600"/>
                </a:lnTo>
                <a:close/>
              </a:path>
            </a:pathLst>
          </a:custGeom>
          <a:noFill/>
          <a:ln w="12700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1454150" y="3030543"/>
            <a:ext cx="1663700" cy="124459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1454150" y="3030537"/>
            <a:ext cx="1663700" cy="1244600"/>
          </a:xfrm>
          <a:custGeom>
            <a:avLst/>
            <a:gdLst/>
            <a:ahLst/>
            <a:cxnLst/>
            <a:rect l="l" t="t" r="r" b="b"/>
            <a:pathLst>
              <a:path w="1663700" h="1244600" extrusionOk="0">
                <a:moveTo>
                  <a:pt x="0" y="1244600"/>
                </a:moveTo>
                <a:lnTo>
                  <a:pt x="1663700" y="1244600"/>
                </a:lnTo>
                <a:lnTo>
                  <a:pt x="1663700" y="0"/>
                </a:lnTo>
                <a:lnTo>
                  <a:pt x="0" y="0"/>
                </a:lnTo>
                <a:lnTo>
                  <a:pt x="0" y="1244600"/>
                </a:lnTo>
                <a:close/>
              </a:path>
            </a:pathLst>
          </a:custGeom>
          <a:noFill/>
          <a:ln w="12700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1454150" y="4334344"/>
            <a:ext cx="1663700" cy="12446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1454150" y="4334344"/>
            <a:ext cx="1663700" cy="1244600"/>
          </a:xfrm>
          <a:custGeom>
            <a:avLst/>
            <a:gdLst/>
            <a:ahLst/>
            <a:cxnLst/>
            <a:rect l="l" t="t" r="r" b="b"/>
            <a:pathLst>
              <a:path w="1663700" h="1244600" extrusionOk="0">
                <a:moveTo>
                  <a:pt x="0" y="1244599"/>
                </a:moveTo>
                <a:lnTo>
                  <a:pt x="1663700" y="1244599"/>
                </a:lnTo>
                <a:lnTo>
                  <a:pt x="1663700" y="0"/>
                </a:lnTo>
                <a:lnTo>
                  <a:pt x="0" y="0"/>
                </a:lnTo>
                <a:lnTo>
                  <a:pt x="0" y="1244599"/>
                </a:lnTo>
                <a:close/>
              </a:path>
            </a:pathLst>
          </a:custGeom>
          <a:noFill/>
          <a:ln w="12700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5" name="Google Shape;265;p11"/>
          <p:cNvSpPr txBox="1"/>
          <p:nvPr/>
        </p:nvSpPr>
        <p:spPr>
          <a:xfrm>
            <a:off x="698500" y="5927725"/>
            <a:ext cx="71628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آهنگ بسازید</a:t>
            </a:r>
            <a:endParaRPr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3165760" y="5890085"/>
            <a:ext cx="694902" cy="25942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0" y="927100"/>
            <a:ext cx="4572000" cy="2082800"/>
          </a:xfrm>
          <a:custGeom>
            <a:avLst/>
            <a:gdLst/>
            <a:ahLst/>
            <a:cxnLst/>
            <a:rect l="l" t="t" r="r" b="b"/>
            <a:pathLst>
              <a:path w="4572000" h="2082800" extrusionOk="0">
                <a:moveTo>
                  <a:pt x="0" y="2082800"/>
                </a:moveTo>
                <a:lnTo>
                  <a:pt x="4572000" y="2082800"/>
                </a:lnTo>
                <a:lnTo>
                  <a:pt x="4572000" y="0"/>
                </a:lnTo>
                <a:lnTo>
                  <a:pt x="0" y="0"/>
                </a:lnTo>
                <a:lnTo>
                  <a:pt x="0" y="2082800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0" y="3009900"/>
            <a:ext cx="4572000" cy="2324100"/>
          </a:xfrm>
          <a:custGeom>
            <a:avLst/>
            <a:gdLst/>
            <a:ahLst/>
            <a:cxnLst/>
            <a:rect l="l" t="t" r="r" b="b"/>
            <a:pathLst>
              <a:path w="4572000" h="2324100" extrusionOk="0">
                <a:moveTo>
                  <a:pt x="0" y="2324100"/>
                </a:moveTo>
                <a:lnTo>
                  <a:pt x="4572000" y="2324100"/>
                </a:lnTo>
                <a:lnTo>
                  <a:pt x="4572000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0" y="2997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0" y="5334000"/>
            <a:ext cx="4572000" cy="1066800"/>
          </a:xfrm>
          <a:custGeom>
            <a:avLst/>
            <a:gdLst/>
            <a:ahLst/>
            <a:cxnLst/>
            <a:rect l="l" t="t" r="r" b="b"/>
            <a:pathLst>
              <a:path w="4572000" h="1066800" extrusionOk="0">
                <a:moveTo>
                  <a:pt x="0" y="1066800"/>
                </a:moveTo>
                <a:lnTo>
                  <a:pt x="4572000" y="1066800"/>
                </a:lnTo>
                <a:lnTo>
                  <a:pt x="4572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0" y="53213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2" name="Google Shape;292;p12"/>
          <p:cNvSpPr txBox="1"/>
          <p:nvPr/>
        </p:nvSpPr>
        <p:spPr>
          <a:xfrm>
            <a:off x="1678920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293" name="Google Shape;293;p12"/>
          <p:cNvSpPr txBox="1"/>
          <p:nvPr/>
        </p:nvSpPr>
        <p:spPr>
          <a:xfrm>
            <a:off x="1691134" y="5442607"/>
            <a:ext cx="1202542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>
            <a:off x="1434184" y="3126746"/>
            <a:ext cx="171640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295" name="Google Shape;295;p12"/>
          <p:cNvSpPr/>
          <p:nvPr/>
        </p:nvSpPr>
        <p:spPr>
          <a:xfrm>
            <a:off x="1361319" y="15462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6" name="Google Shape;296;p12"/>
          <p:cNvSpPr/>
          <p:nvPr/>
        </p:nvSpPr>
        <p:spPr>
          <a:xfrm>
            <a:off x="1361325" y="1546390"/>
            <a:ext cx="712463" cy="5343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7" name="Google Shape;297;p12"/>
          <p:cNvSpPr/>
          <p:nvPr/>
        </p:nvSpPr>
        <p:spPr>
          <a:xfrm>
            <a:off x="1361319" y="15462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2423953" y="2008663"/>
            <a:ext cx="107188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34925" marR="5080" indent="-22860" algn="ctr" rtl="1">
              <a:lnSpc>
                <a:spcPct val="111100"/>
              </a:lnSpc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گروه موسیقی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،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 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Drum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انتخاب کنید.</a:t>
            </a:r>
            <a:endParaRPr lang="en-US" sz="9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3621404" y="15462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 extrusionOk="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3689233" y="1605231"/>
            <a:ext cx="576811" cy="5223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3621404" y="15462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2286000" y="1399539"/>
            <a:ext cx="0" cy="988060"/>
          </a:xfrm>
          <a:custGeom>
            <a:avLst/>
            <a:gdLst/>
            <a:ahLst/>
            <a:cxnLst/>
            <a:rect l="l" t="t" r="r" b="b"/>
            <a:pathLst>
              <a:path w="120000" h="988060" extrusionOk="0">
                <a:moveTo>
                  <a:pt x="0" y="0"/>
                </a:moveTo>
                <a:lnTo>
                  <a:pt x="0" y="98806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284271" y="2050853"/>
            <a:ext cx="86483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14603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پس زمینه‌ای را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510476" y="1545273"/>
            <a:ext cx="412394" cy="41239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510476" y="154527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2753791" y="1545273"/>
            <a:ext cx="412394" cy="4123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2753791" y="154527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9" name="Google Shape;309;p12"/>
          <p:cNvSpPr txBox="1">
            <a:spLocks noGrp="1"/>
          </p:cNvSpPr>
          <p:nvPr>
            <p:ph type="title"/>
          </p:nvPr>
        </p:nvSpPr>
        <p:spPr>
          <a:xfrm>
            <a:off x="215900" y="244242"/>
            <a:ext cx="4254475" cy="540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ساخت یک ریتم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18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10" name="Google Shape;310;p12"/>
          <p:cNvSpPr txBox="1"/>
          <p:nvPr/>
        </p:nvSpPr>
        <p:spPr>
          <a:xfrm>
            <a:off x="3648775" y="2089527"/>
            <a:ext cx="700099" cy="18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Drum </a:t>
            </a:r>
            <a:r>
              <a:rPr lang="en-US" sz="800" dirty="0" err="1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Tabla</a:t>
            </a:r>
            <a:endParaRPr sz="8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11" name="Google Shape;311;p12"/>
          <p:cNvSpPr txBox="1"/>
          <p:nvPr/>
        </p:nvSpPr>
        <p:spPr>
          <a:xfrm>
            <a:off x="1478395" y="2080676"/>
            <a:ext cx="460375" cy="14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Theater 2</a:t>
            </a:r>
            <a:endParaRPr sz="8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12" name="Google Shape;312;p12"/>
          <p:cNvSpPr txBox="1"/>
          <p:nvPr/>
        </p:nvSpPr>
        <p:spPr>
          <a:xfrm>
            <a:off x="2062875" y="5866485"/>
            <a:ext cx="1984375" cy="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Space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 (فاصله)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روی کیبورد را بزنید..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626268" y="5953353"/>
            <a:ext cx="1129665" cy="206375"/>
          </a:xfrm>
          <a:custGeom>
            <a:avLst/>
            <a:gdLst/>
            <a:ahLst/>
            <a:cxnLst/>
            <a:rect l="l" t="t" r="r" b="b"/>
            <a:pathLst>
              <a:path w="1129664" h="206375" extrusionOk="0">
                <a:moveTo>
                  <a:pt x="1081214" y="0"/>
                </a:moveTo>
                <a:lnTo>
                  <a:pt x="47942" y="2222"/>
                </a:lnTo>
                <a:lnTo>
                  <a:pt x="3767" y="31502"/>
                </a:lnTo>
                <a:lnTo>
                  <a:pt x="0" y="50164"/>
                </a:lnTo>
                <a:lnTo>
                  <a:pt x="0" y="158216"/>
                </a:lnTo>
                <a:lnTo>
                  <a:pt x="3767" y="176871"/>
                </a:lnTo>
                <a:lnTo>
                  <a:pt x="14041" y="192106"/>
                </a:lnTo>
                <a:lnTo>
                  <a:pt x="29280" y="202379"/>
                </a:lnTo>
                <a:lnTo>
                  <a:pt x="47942" y="206146"/>
                </a:lnTo>
                <a:lnTo>
                  <a:pt x="1081214" y="203923"/>
                </a:lnTo>
                <a:lnTo>
                  <a:pt x="1099876" y="200156"/>
                </a:lnTo>
                <a:lnTo>
                  <a:pt x="1115115" y="189882"/>
                </a:lnTo>
                <a:lnTo>
                  <a:pt x="1125389" y="174643"/>
                </a:lnTo>
                <a:lnTo>
                  <a:pt x="1129157" y="155981"/>
                </a:lnTo>
                <a:lnTo>
                  <a:pt x="1129157" y="47929"/>
                </a:lnTo>
                <a:lnTo>
                  <a:pt x="1125389" y="29275"/>
                </a:lnTo>
                <a:lnTo>
                  <a:pt x="1115115" y="14039"/>
                </a:lnTo>
                <a:lnTo>
                  <a:pt x="1099876" y="3767"/>
                </a:lnTo>
                <a:lnTo>
                  <a:pt x="1081214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626268" y="5922660"/>
            <a:ext cx="1129665" cy="206375"/>
          </a:xfrm>
          <a:custGeom>
            <a:avLst/>
            <a:gdLst/>
            <a:ahLst/>
            <a:cxnLst/>
            <a:rect l="l" t="t" r="r" b="b"/>
            <a:pathLst>
              <a:path w="1129664" h="206375" extrusionOk="0">
                <a:moveTo>
                  <a:pt x="1081214" y="0"/>
                </a:moveTo>
                <a:lnTo>
                  <a:pt x="47942" y="2222"/>
                </a:lnTo>
                <a:lnTo>
                  <a:pt x="3767" y="31502"/>
                </a:lnTo>
                <a:lnTo>
                  <a:pt x="0" y="50164"/>
                </a:lnTo>
                <a:lnTo>
                  <a:pt x="0" y="158216"/>
                </a:lnTo>
                <a:lnTo>
                  <a:pt x="3767" y="176871"/>
                </a:lnTo>
                <a:lnTo>
                  <a:pt x="14041" y="192106"/>
                </a:lnTo>
                <a:lnTo>
                  <a:pt x="29280" y="202379"/>
                </a:lnTo>
                <a:lnTo>
                  <a:pt x="47942" y="206146"/>
                </a:lnTo>
                <a:lnTo>
                  <a:pt x="1081214" y="203923"/>
                </a:lnTo>
                <a:lnTo>
                  <a:pt x="1099876" y="200156"/>
                </a:lnTo>
                <a:lnTo>
                  <a:pt x="1115115" y="189882"/>
                </a:lnTo>
                <a:lnTo>
                  <a:pt x="1125389" y="174643"/>
                </a:lnTo>
                <a:lnTo>
                  <a:pt x="1129157" y="155981"/>
                </a:lnTo>
                <a:lnTo>
                  <a:pt x="1129157" y="47929"/>
                </a:lnTo>
                <a:lnTo>
                  <a:pt x="1125389" y="29275"/>
                </a:lnTo>
                <a:lnTo>
                  <a:pt x="1115115" y="14039"/>
                </a:lnTo>
                <a:lnTo>
                  <a:pt x="1099876" y="3767"/>
                </a:lnTo>
                <a:lnTo>
                  <a:pt x="1081214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1320333" y="5691493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1320333" y="567350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81"/>
                </a:lnTo>
                <a:lnTo>
                  <a:pt x="3767" y="174643"/>
                </a:lnTo>
                <a:lnTo>
                  <a:pt x="14041" y="189882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2"/>
                </a:lnTo>
                <a:lnTo>
                  <a:pt x="200816" y="174643"/>
                </a:lnTo>
                <a:lnTo>
                  <a:pt x="204584" y="155981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858053" y="5691493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8" name="Google Shape;318;p12"/>
          <p:cNvSpPr/>
          <p:nvPr/>
        </p:nvSpPr>
        <p:spPr>
          <a:xfrm>
            <a:off x="858053" y="567350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9" name="Google Shape;319;p12"/>
          <p:cNvSpPr/>
          <p:nvPr/>
        </p:nvSpPr>
        <p:spPr>
          <a:xfrm>
            <a:off x="1089193" y="5691493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0" name="Google Shape;320;p12"/>
          <p:cNvSpPr/>
          <p:nvPr/>
        </p:nvSpPr>
        <p:spPr>
          <a:xfrm>
            <a:off x="1089193" y="567350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626913" y="5691493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626913" y="567350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1551473" y="5691493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1551473" y="567350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 extrusionOk="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701158" y="5742932"/>
            <a:ext cx="57785" cy="78105"/>
          </a:xfrm>
          <a:custGeom>
            <a:avLst/>
            <a:gdLst/>
            <a:ahLst/>
            <a:cxnLst/>
            <a:rect l="l" t="t" r="r" b="b"/>
            <a:pathLst>
              <a:path w="57784" h="78104" extrusionOk="0">
                <a:moveTo>
                  <a:pt x="39090" y="0"/>
                </a:moveTo>
                <a:lnTo>
                  <a:pt x="29718" y="0"/>
                </a:lnTo>
                <a:lnTo>
                  <a:pt x="25222" y="876"/>
                </a:lnTo>
                <a:lnTo>
                  <a:pt x="0" y="32880"/>
                </a:lnTo>
                <a:lnTo>
                  <a:pt x="0" y="45148"/>
                </a:lnTo>
                <a:lnTo>
                  <a:pt x="24688" y="76657"/>
                </a:lnTo>
                <a:lnTo>
                  <a:pt x="29146" y="77495"/>
                </a:lnTo>
                <a:lnTo>
                  <a:pt x="38671" y="77495"/>
                </a:lnTo>
                <a:lnTo>
                  <a:pt x="42976" y="76555"/>
                </a:lnTo>
                <a:lnTo>
                  <a:pt x="50749" y="72834"/>
                </a:lnTo>
                <a:lnTo>
                  <a:pt x="54216" y="70142"/>
                </a:lnTo>
                <a:lnTo>
                  <a:pt x="57264" y="66636"/>
                </a:lnTo>
                <a:lnTo>
                  <a:pt x="56636" y="65951"/>
                </a:lnTo>
                <a:lnTo>
                  <a:pt x="27851" y="65951"/>
                </a:lnTo>
                <a:lnTo>
                  <a:pt x="22834" y="63538"/>
                </a:lnTo>
                <a:lnTo>
                  <a:pt x="15443" y="53860"/>
                </a:lnTo>
                <a:lnTo>
                  <a:pt x="13601" y="47167"/>
                </a:lnTo>
                <a:lnTo>
                  <a:pt x="13601" y="34442"/>
                </a:lnTo>
                <a:lnTo>
                  <a:pt x="31508" y="11544"/>
                </a:lnTo>
                <a:lnTo>
                  <a:pt x="53921" y="11544"/>
                </a:lnTo>
                <a:lnTo>
                  <a:pt x="55778" y="9486"/>
                </a:lnTo>
                <a:lnTo>
                  <a:pt x="53364" y="6934"/>
                </a:lnTo>
                <a:lnTo>
                  <a:pt x="50419" y="4762"/>
                </a:lnTo>
                <a:lnTo>
                  <a:pt x="43180" y="952"/>
                </a:lnTo>
                <a:lnTo>
                  <a:pt x="39090" y="0"/>
                </a:lnTo>
                <a:close/>
              </a:path>
              <a:path w="57784" h="78104" extrusionOk="0">
                <a:moveTo>
                  <a:pt x="49834" y="58521"/>
                </a:moveTo>
                <a:lnTo>
                  <a:pt x="47701" y="60883"/>
                </a:lnTo>
                <a:lnTo>
                  <a:pt x="45389" y="62712"/>
                </a:lnTo>
                <a:lnTo>
                  <a:pt x="40436" y="65303"/>
                </a:lnTo>
                <a:lnTo>
                  <a:pt x="37528" y="65951"/>
                </a:lnTo>
                <a:lnTo>
                  <a:pt x="56636" y="65951"/>
                </a:lnTo>
                <a:lnTo>
                  <a:pt x="49834" y="58521"/>
                </a:lnTo>
                <a:close/>
              </a:path>
              <a:path w="57784" h="78104" extrusionOk="0">
                <a:moveTo>
                  <a:pt x="53921" y="11544"/>
                </a:moveTo>
                <a:lnTo>
                  <a:pt x="37528" y="11544"/>
                </a:lnTo>
                <a:lnTo>
                  <a:pt x="40068" y="12103"/>
                </a:lnTo>
                <a:lnTo>
                  <a:pt x="44411" y="14312"/>
                </a:lnTo>
                <a:lnTo>
                  <a:pt x="46443" y="15811"/>
                </a:lnTo>
                <a:lnTo>
                  <a:pt x="48348" y="17716"/>
                </a:lnTo>
                <a:lnTo>
                  <a:pt x="53921" y="11544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929034" y="5744304"/>
            <a:ext cx="62230" cy="74930"/>
          </a:xfrm>
          <a:custGeom>
            <a:avLst/>
            <a:gdLst/>
            <a:ahLst/>
            <a:cxnLst/>
            <a:rect l="l" t="t" r="r" b="b"/>
            <a:pathLst>
              <a:path w="62230" h="74929" extrusionOk="0">
                <a:moveTo>
                  <a:pt x="14058" y="0"/>
                </a:moveTo>
                <a:lnTo>
                  <a:pt x="0" y="0"/>
                </a:lnTo>
                <a:lnTo>
                  <a:pt x="23317" y="74752"/>
                </a:lnTo>
                <a:lnTo>
                  <a:pt x="38976" y="74752"/>
                </a:lnTo>
                <a:lnTo>
                  <a:pt x="42949" y="61950"/>
                </a:lnTo>
                <a:lnTo>
                  <a:pt x="31203" y="61950"/>
                </a:lnTo>
                <a:lnTo>
                  <a:pt x="29908" y="57607"/>
                </a:lnTo>
                <a:lnTo>
                  <a:pt x="28778" y="53530"/>
                </a:lnTo>
                <a:lnTo>
                  <a:pt x="26873" y="45910"/>
                </a:lnTo>
                <a:lnTo>
                  <a:pt x="25793" y="41871"/>
                </a:lnTo>
                <a:lnTo>
                  <a:pt x="24574" y="37604"/>
                </a:lnTo>
                <a:lnTo>
                  <a:pt x="14058" y="0"/>
                </a:lnTo>
                <a:close/>
              </a:path>
              <a:path w="62230" h="74929" extrusionOk="0">
                <a:moveTo>
                  <a:pt x="62179" y="0"/>
                </a:moveTo>
                <a:lnTo>
                  <a:pt x="48577" y="0"/>
                </a:lnTo>
                <a:lnTo>
                  <a:pt x="38176" y="37604"/>
                </a:lnTo>
                <a:lnTo>
                  <a:pt x="37033" y="41871"/>
                </a:lnTo>
                <a:lnTo>
                  <a:pt x="35979" y="45910"/>
                </a:lnTo>
                <a:lnTo>
                  <a:pt x="34074" y="53530"/>
                </a:lnTo>
                <a:lnTo>
                  <a:pt x="32956" y="57607"/>
                </a:lnTo>
                <a:lnTo>
                  <a:pt x="31661" y="61950"/>
                </a:lnTo>
                <a:lnTo>
                  <a:pt x="42949" y="61950"/>
                </a:lnTo>
                <a:lnTo>
                  <a:pt x="62179" y="0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1620453" y="5744304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29" extrusionOk="0">
                <a:moveTo>
                  <a:pt x="14630" y="0"/>
                </a:moveTo>
                <a:lnTo>
                  <a:pt x="0" y="0"/>
                </a:lnTo>
                <a:lnTo>
                  <a:pt x="0" y="74752"/>
                </a:lnTo>
                <a:lnTo>
                  <a:pt x="12230" y="74752"/>
                </a:lnTo>
                <a:lnTo>
                  <a:pt x="12160" y="36804"/>
                </a:lnTo>
                <a:lnTo>
                  <a:pt x="11950" y="32804"/>
                </a:lnTo>
                <a:lnTo>
                  <a:pt x="10515" y="16802"/>
                </a:lnTo>
                <a:lnTo>
                  <a:pt x="20787" y="16802"/>
                </a:lnTo>
                <a:lnTo>
                  <a:pt x="14630" y="0"/>
                </a:lnTo>
                <a:close/>
              </a:path>
              <a:path w="66675" h="74929" extrusionOk="0">
                <a:moveTo>
                  <a:pt x="66179" y="16802"/>
                </a:moveTo>
                <a:lnTo>
                  <a:pt x="55435" y="16802"/>
                </a:lnTo>
                <a:lnTo>
                  <a:pt x="55092" y="20447"/>
                </a:lnTo>
                <a:lnTo>
                  <a:pt x="54635" y="24485"/>
                </a:lnTo>
                <a:lnTo>
                  <a:pt x="54444" y="26543"/>
                </a:lnTo>
                <a:lnTo>
                  <a:pt x="54140" y="30734"/>
                </a:lnTo>
                <a:lnTo>
                  <a:pt x="53778" y="36804"/>
                </a:lnTo>
                <a:lnTo>
                  <a:pt x="53721" y="74752"/>
                </a:lnTo>
                <a:lnTo>
                  <a:pt x="66179" y="74752"/>
                </a:lnTo>
                <a:lnTo>
                  <a:pt x="66179" y="16802"/>
                </a:lnTo>
                <a:close/>
              </a:path>
              <a:path w="66675" h="74929" extrusionOk="0">
                <a:moveTo>
                  <a:pt x="20787" y="16802"/>
                </a:moveTo>
                <a:lnTo>
                  <a:pt x="10972" y="16802"/>
                </a:lnTo>
                <a:lnTo>
                  <a:pt x="16916" y="33832"/>
                </a:lnTo>
                <a:lnTo>
                  <a:pt x="29832" y="67779"/>
                </a:lnTo>
                <a:lnTo>
                  <a:pt x="36004" y="67779"/>
                </a:lnTo>
                <a:lnTo>
                  <a:pt x="42397" y="50977"/>
                </a:lnTo>
                <a:lnTo>
                  <a:pt x="33032" y="50977"/>
                </a:lnTo>
                <a:lnTo>
                  <a:pt x="28117" y="36804"/>
                </a:lnTo>
                <a:lnTo>
                  <a:pt x="20787" y="16802"/>
                </a:lnTo>
                <a:close/>
              </a:path>
              <a:path w="66675" h="74929" extrusionOk="0">
                <a:moveTo>
                  <a:pt x="66179" y="0"/>
                </a:moveTo>
                <a:lnTo>
                  <a:pt x="51549" y="0"/>
                </a:lnTo>
                <a:lnTo>
                  <a:pt x="38251" y="36918"/>
                </a:lnTo>
                <a:lnTo>
                  <a:pt x="33489" y="50977"/>
                </a:lnTo>
                <a:lnTo>
                  <a:pt x="42397" y="50977"/>
                </a:lnTo>
                <a:lnTo>
                  <a:pt x="48920" y="33832"/>
                </a:lnTo>
                <a:lnTo>
                  <a:pt x="54978" y="16802"/>
                </a:lnTo>
                <a:lnTo>
                  <a:pt x="66179" y="16802"/>
                </a:lnTo>
                <a:lnTo>
                  <a:pt x="66179" y="0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1395082" y="5744304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 extrusionOk="0">
                <a:moveTo>
                  <a:pt x="13601" y="0"/>
                </a:moveTo>
                <a:lnTo>
                  <a:pt x="0" y="0"/>
                </a:lnTo>
                <a:lnTo>
                  <a:pt x="0" y="74752"/>
                </a:lnTo>
                <a:lnTo>
                  <a:pt x="12687" y="74752"/>
                </a:lnTo>
                <a:lnTo>
                  <a:pt x="12625" y="36652"/>
                </a:lnTo>
                <a:lnTo>
                  <a:pt x="12471" y="33604"/>
                </a:lnTo>
                <a:lnTo>
                  <a:pt x="11633" y="24917"/>
                </a:lnTo>
                <a:lnTo>
                  <a:pt x="11277" y="20764"/>
                </a:lnTo>
                <a:lnTo>
                  <a:pt x="10972" y="16802"/>
                </a:lnTo>
                <a:lnTo>
                  <a:pt x="22915" y="16802"/>
                </a:lnTo>
                <a:lnTo>
                  <a:pt x="13601" y="0"/>
                </a:lnTo>
                <a:close/>
              </a:path>
              <a:path w="56515" h="74929" extrusionOk="0">
                <a:moveTo>
                  <a:pt x="22915" y="16802"/>
                </a:moveTo>
                <a:lnTo>
                  <a:pt x="11430" y="16802"/>
                </a:lnTo>
                <a:lnTo>
                  <a:pt x="19088" y="32689"/>
                </a:lnTo>
                <a:lnTo>
                  <a:pt x="42405" y="74752"/>
                </a:lnTo>
                <a:lnTo>
                  <a:pt x="56007" y="74752"/>
                </a:lnTo>
                <a:lnTo>
                  <a:pt x="56007" y="57950"/>
                </a:lnTo>
                <a:lnTo>
                  <a:pt x="44577" y="57950"/>
                </a:lnTo>
                <a:lnTo>
                  <a:pt x="36918" y="42062"/>
                </a:lnTo>
                <a:lnTo>
                  <a:pt x="22915" y="16802"/>
                </a:lnTo>
                <a:close/>
              </a:path>
              <a:path w="56515" h="74929" extrusionOk="0">
                <a:moveTo>
                  <a:pt x="56007" y="0"/>
                </a:moveTo>
                <a:lnTo>
                  <a:pt x="43319" y="0"/>
                </a:lnTo>
                <a:lnTo>
                  <a:pt x="43377" y="37871"/>
                </a:lnTo>
                <a:lnTo>
                  <a:pt x="43522" y="40970"/>
                </a:lnTo>
                <a:lnTo>
                  <a:pt x="44361" y="49885"/>
                </a:lnTo>
                <a:lnTo>
                  <a:pt x="44729" y="54063"/>
                </a:lnTo>
                <a:lnTo>
                  <a:pt x="45034" y="57950"/>
                </a:lnTo>
                <a:lnTo>
                  <a:pt x="56007" y="57950"/>
                </a:lnTo>
                <a:lnTo>
                  <a:pt x="56007" y="0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9" name="Google Shape;329;p12"/>
          <p:cNvSpPr/>
          <p:nvPr/>
        </p:nvSpPr>
        <p:spPr>
          <a:xfrm>
            <a:off x="1166812" y="5744304"/>
            <a:ext cx="54610" cy="74930"/>
          </a:xfrm>
          <a:custGeom>
            <a:avLst/>
            <a:gdLst/>
            <a:ahLst/>
            <a:cxnLst/>
            <a:rect l="l" t="t" r="r" b="b"/>
            <a:pathLst>
              <a:path w="54609" h="74929" extrusionOk="0">
                <a:moveTo>
                  <a:pt x="27774" y="0"/>
                </a:moveTo>
                <a:lnTo>
                  <a:pt x="0" y="0"/>
                </a:lnTo>
                <a:lnTo>
                  <a:pt x="0" y="74752"/>
                </a:lnTo>
                <a:lnTo>
                  <a:pt x="29946" y="74752"/>
                </a:lnTo>
                <a:lnTo>
                  <a:pt x="33756" y="74320"/>
                </a:lnTo>
                <a:lnTo>
                  <a:pt x="51323" y="64465"/>
                </a:lnTo>
                <a:lnTo>
                  <a:pt x="13258" y="64465"/>
                </a:lnTo>
                <a:lnTo>
                  <a:pt x="13258" y="40462"/>
                </a:lnTo>
                <a:lnTo>
                  <a:pt x="49832" y="40462"/>
                </a:lnTo>
                <a:lnTo>
                  <a:pt x="47371" y="37934"/>
                </a:lnTo>
                <a:lnTo>
                  <a:pt x="43243" y="36004"/>
                </a:lnTo>
                <a:lnTo>
                  <a:pt x="37833" y="35090"/>
                </a:lnTo>
                <a:lnTo>
                  <a:pt x="37833" y="34632"/>
                </a:lnTo>
                <a:lnTo>
                  <a:pt x="42176" y="33489"/>
                </a:lnTo>
                <a:lnTo>
                  <a:pt x="45389" y="31394"/>
                </a:lnTo>
                <a:lnTo>
                  <a:pt x="45677" y="30975"/>
                </a:lnTo>
                <a:lnTo>
                  <a:pt x="13258" y="30975"/>
                </a:lnTo>
                <a:lnTo>
                  <a:pt x="13258" y="10287"/>
                </a:lnTo>
                <a:lnTo>
                  <a:pt x="48950" y="10287"/>
                </a:lnTo>
                <a:lnTo>
                  <a:pt x="47294" y="7353"/>
                </a:lnTo>
                <a:lnTo>
                  <a:pt x="45427" y="5473"/>
                </a:lnTo>
                <a:lnTo>
                  <a:pt x="40627" y="2654"/>
                </a:lnTo>
                <a:lnTo>
                  <a:pt x="37807" y="1625"/>
                </a:lnTo>
                <a:lnTo>
                  <a:pt x="31330" y="330"/>
                </a:lnTo>
                <a:lnTo>
                  <a:pt x="27774" y="0"/>
                </a:lnTo>
                <a:close/>
              </a:path>
              <a:path w="54609" h="74929" extrusionOk="0">
                <a:moveTo>
                  <a:pt x="49832" y="40462"/>
                </a:moveTo>
                <a:lnTo>
                  <a:pt x="30099" y="40462"/>
                </a:lnTo>
                <a:lnTo>
                  <a:pt x="34366" y="41402"/>
                </a:lnTo>
                <a:lnTo>
                  <a:pt x="40157" y="45135"/>
                </a:lnTo>
                <a:lnTo>
                  <a:pt x="41489" y="47777"/>
                </a:lnTo>
                <a:lnTo>
                  <a:pt x="41605" y="56159"/>
                </a:lnTo>
                <a:lnTo>
                  <a:pt x="40119" y="59321"/>
                </a:lnTo>
                <a:lnTo>
                  <a:pt x="34175" y="63436"/>
                </a:lnTo>
                <a:lnTo>
                  <a:pt x="29946" y="64465"/>
                </a:lnTo>
                <a:lnTo>
                  <a:pt x="51323" y="64465"/>
                </a:lnTo>
                <a:lnTo>
                  <a:pt x="53797" y="59778"/>
                </a:lnTo>
                <a:lnTo>
                  <a:pt x="54521" y="56540"/>
                </a:lnTo>
                <a:lnTo>
                  <a:pt x="54521" y="47777"/>
                </a:lnTo>
                <a:lnTo>
                  <a:pt x="53086" y="43802"/>
                </a:lnTo>
                <a:lnTo>
                  <a:pt x="49832" y="40462"/>
                </a:lnTo>
                <a:close/>
              </a:path>
              <a:path w="54609" h="74929" extrusionOk="0">
                <a:moveTo>
                  <a:pt x="48950" y="10287"/>
                </a:moveTo>
                <a:lnTo>
                  <a:pt x="27851" y="10287"/>
                </a:lnTo>
                <a:lnTo>
                  <a:pt x="31508" y="11049"/>
                </a:lnTo>
                <a:lnTo>
                  <a:pt x="36385" y="14097"/>
                </a:lnTo>
                <a:lnTo>
                  <a:pt x="37604" y="16573"/>
                </a:lnTo>
                <a:lnTo>
                  <a:pt x="37604" y="23507"/>
                </a:lnTo>
                <a:lnTo>
                  <a:pt x="36436" y="26212"/>
                </a:lnTo>
                <a:lnTo>
                  <a:pt x="31788" y="30022"/>
                </a:lnTo>
                <a:lnTo>
                  <a:pt x="28003" y="30975"/>
                </a:lnTo>
                <a:lnTo>
                  <a:pt x="45677" y="30975"/>
                </a:lnTo>
                <a:lnTo>
                  <a:pt x="49580" y="25298"/>
                </a:lnTo>
                <a:lnTo>
                  <a:pt x="50634" y="21983"/>
                </a:lnTo>
                <a:lnTo>
                  <a:pt x="50634" y="14973"/>
                </a:lnTo>
                <a:lnTo>
                  <a:pt x="49961" y="12077"/>
                </a:lnTo>
                <a:lnTo>
                  <a:pt x="48950" y="10287"/>
                </a:lnTo>
                <a:close/>
              </a:path>
            </a:pathLst>
          </a:custGeom>
          <a:solidFill>
            <a:srgbClr val="DCDD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0" name="Google Shape;330;p12"/>
          <p:cNvSpPr/>
          <p:nvPr/>
        </p:nvSpPr>
        <p:spPr>
          <a:xfrm>
            <a:off x="1694227" y="5976922"/>
            <a:ext cx="350520" cy="50800"/>
          </a:xfrm>
          <a:custGeom>
            <a:avLst/>
            <a:gdLst/>
            <a:ahLst/>
            <a:cxnLst/>
            <a:rect l="l" t="t" r="r" b="b"/>
            <a:pathLst>
              <a:path w="350519" h="50800" extrusionOk="0">
                <a:moveTo>
                  <a:pt x="350519" y="0"/>
                </a:moveTo>
                <a:lnTo>
                  <a:pt x="181736" y="50799"/>
                </a:lnTo>
                <a:lnTo>
                  <a:pt x="0" y="50799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1" name="Google Shape;331;p12"/>
          <p:cNvSpPr txBox="1"/>
          <p:nvPr/>
        </p:nvSpPr>
        <p:spPr>
          <a:xfrm>
            <a:off x="1971038" y="2501146"/>
            <a:ext cx="2499333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آنکه فقط شکل‌های مربوط به موسیقی را در کتابخانه اشکال ببیند، بر روی گروه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موسیقی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E252C-666E-4F30-AD9A-E5DFFBA19D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287" r="30" b="4815"/>
          <a:stretch/>
        </p:blipFill>
        <p:spPr>
          <a:xfrm>
            <a:off x="398601" y="2516696"/>
            <a:ext cx="1445319" cy="325331"/>
          </a:xfrm>
          <a:prstGeom prst="roundRect">
            <a:avLst>
              <a:gd name="adj" fmla="val 13739"/>
            </a:avLst>
          </a:prstGeom>
        </p:spPr>
      </p:pic>
      <p:sp>
        <p:nvSpPr>
          <p:cNvPr id="333" name="Google Shape;333;p12"/>
          <p:cNvSpPr/>
          <p:nvPr/>
        </p:nvSpPr>
        <p:spPr>
          <a:xfrm>
            <a:off x="399989" y="2517331"/>
            <a:ext cx="1445319" cy="330200"/>
          </a:xfrm>
          <a:custGeom>
            <a:avLst/>
            <a:gdLst/>
            <a:ahLst/>
            <a:cxnLst/>
            <a:rect l="l" t="t" r="r" b="b"/>
            <a:pathLst>
              <a:path w="1549400" h="330200" extrusionOk="0">
                <a:moveTo>
                  <a:pt x="44450" y="0"/>
                </a:moveTo>
                <a:lnTo>
                  <a:pt x="31016" y="2001"/>
                </a:lnTo>
                <a:lnTo>
                  <a:pt x="16457" y="9042"/>
                </a:lnTo>
                <a:lnTo>
                  <a:pt x="4782" y="22674"/>
                </a:lnTo>
                <a:lnTo>
                  <a:pt x="0" y="44450"/>
                </a:lnTo>
                <a:lnTo>
                  <a:pt x="0" y="285750"/>
                </a:lnTo>
                <a:lnTo>
                  <a:pt x="2001" y="299183"/>
                </a:lnTo>
                <a:lnTo>
                  <a:pt x="9042" y="313742"/>
                </a:lnTo>
                <a:lnTo>
                  <a:pt x="22674" y="325417"/>
                </a:lnTo>
                <a:lnTo>
                  <a:pt x="44450" y="330200"/>
                </a:lnTo>
                <a:lnTo>
                  <a:pt x="1504950" y="330200"/>
                </a:lnTo>
                <a:lnTo>
                  <a:pt x="1518383" y="328198"/>
                </a:lnTo>
                <a:lnTo>
                  <a:pt x="1532942" y="321157"/>
                </a:lnTo>
                <a:lnTo>
                  <a:pt x="1544617" y="307525"/>
                </a:lnTo>
                <a:lnTo>
                  <a:pt x="1549400" y="285750"/>
                </a:lnTo>
                <a:lnTo>
                  <a:pt x="1549400" y="44450"/>
                </a:lnTo>
                <a:lnTo>
                  <a:pt x="1547398" y="31016"/>
                </a:lnTo>
                <a:lnTo>
                  <a:pt x="1540357" y="16457"/>
                </a:lnTo>
                <a:lnTo>
                  <a:pt x="1526725" y="4782"/>
                </a:lnTo>
                <a:lnTo>
                  <a:pt x="1504950" y="0"/>
                </a:lnTo>
                <a:lnTo>
                  <a:pt x="44450" y="0"/>
                </a:lnTo>
                <a:close/>
              </a:path>
            </a:pathLst>
          </a:cu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391A6-FACC-4945-9EF0-A04A1E535E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556" y="2705792"/>
            <a:ext cx="101339" cy="129208"/>
          </a:xfrm>
          <a:prstGeom prst="rect">
            <a:avLst/>
          </a:prstGeom>
        </p:spPr>
      </p:pic>
      <p:sp>
        <p:nvSpPr>
          <p:cNvPr id="336" name="Google Shape;336;p12"/>
          <p:cNvSpPr txBox="1"/>
          <p:nvPr/>
        </p:nvSpPr>
        <p:spPr>
          <a:xfrm>
            <a:off x="231782" y="3721953"/>
            <a:ext cx="2202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مشخص کنید که چند بار می‌خواهید تکرار شود.  </a:t>
            </a:r>
            <a:endParaRPr sz="800" dirty="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38" name="Google Shape;338;p12"/>
          <p:cNvSpPr txBox="1"/>
          <p:nvPr/>
        </p:nvSpPr>
        <p:spPr>
          <a:xfrm>
            <a:off x="273273" y="4242331"/>
            <a:ext cx="2161109" cy="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تغییر ریتم اعداد مختلفی را امتحان کنید. </a:t>
            </a:r>
            <a:endParaRPr sz="800" dirty="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A4FC68-DC9C-4D35-B93D-AA011D2BE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4881" y="3246126"/>
            <a:ext cx="1531999" cy="1992985"/>
          </a:xfrm>
          <a:prstGeom prst="rect">
            <a:avLst/>
          </a:prstGeom>
        </p:spPr>
      </p:pic>
      <p:sp>
        <p:nvSpPr>
          <p:cNvPr id="335" name="Google Shape;335;p12"/>
          <p:cNvSpPr/>
          <p:nvPr/>
        </p:nvSpPr>
        <p:spPr>
          <a:xfrm>
            <a:off x="2415151" y="3800607"/>
            <a:ext cx="657131" cy="45719"/>
          </a:xfrm>
          <a:custGeom>
            <a:avLst/>
            <a:gdLst/>
            <a:ahLst/>
            <a:cxnLst/>
            <a:rect l="l" t="t" r="r" b="b"/>
            <a:pathLst>
              <a:path w="325119" h="120000" extrusionOk="0">
                <a:moveTo>
                  <a:pt x="32486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2434382" y="4314992"/>
            <a:ext cx="443021" cy="45719"/>
          </a:xfrm>
          <a:custGeom>
            <a:avLst/>
            <a:gdLst/>
            <a:ahLst/>
            <a:cxnLst/>
            <a:rect l="l" t="t" r="r" b="b"/>
            <a:pathLst>
              <a:path w="325119" h="120000" extrusionOk="0">
                <a:moveTo>
                  <a:pt x="32486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3" name="Google Shape;353;p13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4" name="Google Shape;354;p13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5" name="Google Shape;355;p13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6" name="Google Shape;356;p13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7" name="Google Shape;357;p13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3" name="Google Shape;363;p13"/>
          <p:cNvSpPr txBox="1"/>
          <p:nvPr/>
        </p:nvSpPr>
        <p:spPr>
          <a:xfrm>
            <a:off x="2232850" y="5935423"/>
            <a:ext cx="106680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3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817034" y="4417373"/>
            <a:ext cx="88392" cy="1409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925470" y="4417373"/>
            <a:ext cx="65130" cy="1411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6" name="Google Shape;366;p13"/>
          <p:cNvSpPr txBox="1"/>
          <p:nvPr/>
        </p:nvSpPr>
        <p:spPr>
          <a:xfrm>
            <a:off x="975370" y="1263650"/>
            <a:ext cx="2621280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برای متحرک سازی، حالت‌ها را عوض کنید.</a:t>
            </a:r>
            <a:endParaRPr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/>
          </p:nvPr>
        </p:nvSpPr>
        <p:spPr>
          <a:xfrm>
            <a:off x="238858" y="346755"/>
            <a:ext cx="4094284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متحرک سازی یک طبل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368" name="Google Shape;368;p13"/>
          <p:cNvSpPr/>
          <p:nvPr/>
        </p:nvSpPr>
        <p:spPr>
          <a:xfrm>
            <a:off x="1149350" y="1844979"/>
            <a:ext cx="2273287" cy="171330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9" name="Google Shape;369;p13"/>
          <p:cNvSpPr/>
          <p:nvPr/>
        </p:nvSpPr>
        <p:spPr>
          <a:xfrm>
            <a:off x="1149350" y="1844979"/>
            <a:ext cx="2273300" cy="1713864"/>
          </a:xfrm>
          <a:custGeom>
            <a:avLst/>
            <a:gdLst/>
            <a:ahLst/>
            <a:cxnLst/>
            <a:rect l="l" t="t" r="r" b="b"/>
            <a:pathLst>
              <a:path w="2273300" h="1713864" extrusionOk="0">
                <a:moveTo>
                  <a:pt x="0" y="1713306"/>
                </a:moveTo>
                <a:lnTo>
                  <a:pt x="2273300" y="1713306"/>
                </a:lnTo>
                <a:lnTo>
                  <a:pt x="2273300" y="0"/>
                </a:lnTo>
                <a:lnTo>
                  <a:pt x="0" y="0"/>
                </a:lnTo>
                <a:lnTo>
                  <a:pt x="0" y="1713306"/>
                </a:lnTo>
                <a:close/>
              </a:path>
            </a:pathLst>
          </a:custGeom>
          <a:noFill/>
          <a:ln w="12700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0" name="Google Shape;370;p13"/>
          <p:cNvSpPr/>
          <p:nvPr/>
        </p:nvSpPr>
        <p:spPr>
          <a:xfrm>
            <a:off x="1149350" y="3733556"/>
            <a:ext cx="2273287" cy="171448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1" name="Google Shape;371;p13"/>
          <p:cNvSpPr/>
          <p:nvPr/>
        </p:nvSpPr>
        <p:spPr>
          <a:xfrm>
            <a:off x="1149350" y="3733558"/>
            <a:ext cx="2273300" cy="1714500"/>
          </a:xfrm>
          <a:custGeom>
            <a:avLst/>
            <a:gdLst/>
            <a:ahLst/>
            <a:cxnLst/>
            <a:rect l="l" t="t" r="r" b="b"/>
            <a:pathLst>
              <a:path w="2273300" h="1714500" extrusionOk="0">
                <a:moveTo>
                  <a:pt x="0" y="1714500"/>
                </a:moveTo>
                <a:lnTo>
                  <a:pt x="2273300" y="1714500"/>
                </a:lnTo>
                <a:lnTo>
                  <a:pt x="22733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noFill/>
          <a:ln w="12700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2" name="Google Shape;372;p13"/>
          <p:cNvSpPr txBox="1"/>
          <p:nvPr/>
        </p:nvSpPr>
        <p:spPr>
          <a:xfrm>
            <a:off x="698500" y="5927725"/>
            <a:ext cx="71628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آهنگ بسازید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373" name="Google Shape;373;p13"/>
          <p:cNvSpPr/>
          <p:nvPr/>
        </p:nvSpPr>
        <p:spPr>
          <a:xfrm>
            <a:off x="3165760" y="5890085"/>
            <a:ext cx="694902" cy="25942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 extrusionOk="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9" name="Google Shape;379;p14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0" name="Google Shape;380;p14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1" name="Google Shape;381;p14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2" name="Google Shape;382;p14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3" name="Google Shape;383;p14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4" name="Google Shape;384;p14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5" name="Google Shape;385;p14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6" name="Google Shape;386;p14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7" name="Google Shape;387;p14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8" name="Google Shape;388;p14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9" name="Google Shape;389;p14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0" name="Google Shape;390;p14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1" name="Google Shape;391;p14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2" name="Google Shape;392;p14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3" name="Google Shape;393;p14"/>
          <p:cNvSpPr/>
          <p:nvPr/>
        </p:nvSpPr>
        <p:spPr>
          <a:xfrm>
            <a:off x="0" y="927100"/>
            <a:ext cx="4572000" cy="1943100"/>
          </a:xfrm>
          <a:custGeom>
            <a:avLst/>
            <a:gdLst/>
            <a:ahLst/>
            <a:cxnLst/>
            <a:rect l="l" t="t" r="r" b="b"/>
            <a:pathLst>
              <a:path w="4572000" h="1943100" extrusionOk="0">
                <a:moveTo>
                  <a:pt x="0" y="1943100"/>
                </a:moveTo>
                <a:lnTo>
                  <a:pt x="4572000" y="1943100"/>
                </a:lnTo>
                <a:lnTo>
                  <a:pt x="457200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4" name="Google Shape;394;p14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5" name="Google Shape;395;p14"/>
          <p:cNvSpPr/>
          <p:nvPr/>
        </p:nvSpPr>
        <p:spPr>
          <a:xfrm>
            <a:off x="0" y="2870200"/>
            <a:ext cx="4572000" cy="2730500"/>
          </a:xfrm>
          <a:custGeom>
            <a:avLst/>
            <a:gdLst/>
            <a:ahLst/>
            <a:cxnLst/>
            <a:rect l="l" t="t" r="r" b="b"/>
            <a:pathLst>
              <a:path w="4572000" h="2730500" extrusionOk="0">
                <a:moveTo>
                  <a:pt x="0" y="2730500"/>
                </a:moveTo>
                <a:lnTo>
                  <a:pt x="4572000" y="2730500"/>
                </a:lnTo>
                <a:lnTo>
                  <a:pt x="4572000" y="0"/>
                </a:lnTo>
                <a:lnTo>
                  <a:pt x="0" y="0"/>
                </a:lnTo>
                <a:lnTo>
                  <a:pt x="0" y="273050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6" name="Google Shape;396;p14"/>
          <p:cNvSpPr/>
          <p:nvPr/>
        </p:nvSpPr>
        <p:spPr>
          <a:xfrm>
            <a:off x="0" y="28575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8" name="Google Shape;398;p14"/>
          <p:cNvSpPr/>
          <p:nvPr/>
        </p:nvSpPr>
        <p:spPr>
          <a:xfrm>
            <a:off x="0" y="5600700"/>
            <a:ext cx="4572000" cy="800100"/>
          </a:xfrm>
          <a:custGeom>
            <a:avLst/>
            <a:gdLst/>
            <a:ahLst/>
            <a:cxnLst/>
            <a:rect l="l" t="t" r="r" b="b"/>
            <a:pathLst>
              <a:path w="4572000" h="800100" extrusionOk="0">
                <a:moveTo>
                  <a:pt x="0" y="800100"/>
                </a:moveTo>
                <a:lnTo>
                  <a:pt x="4572000" y="800100"/>
                </a:lnTo>
                <a:lnTo>
                  <a:pt x="45720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CCE7D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9" name="Google Shape;399;p14"/>
          <p:cNvSpPr/>
          <p:nvPr/>
        </p:nvSpPr>
        <p:spPr>
          <a:xfrm>
            <a:off x="0" y="5588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 extrusionOk="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0" name="Google Shape;400;p14"/>
          <p:cNvSpPr txBox="1"/>
          <p:nvPr/>
        </p:nvSpPr>
        <p:spPr>
          <a:xfrm>
            <a:off x="1687212" y="1035707"/>
            <a:ext cx="1214755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sz="140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401" name="Google Shape;401;p14"/>
          <p:cNvSpPr txBox="1"/>
          <p:nvPr/>
        </p:nvSpPr>
        <p:spPr>
          <a:xfrm>
            <a:off x="228092" y="2102361"/>
            <a:ext cx="617744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634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طبلی را </a:t>
            </a:r>
          </a:p>
          <a:p>
            <a:pPr marL="12700" marR="5080" lvl="0" indent="634" algn="ctr" rtl="0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02" name="Google Shape;402;p14"/>
          <p:cNvSpPr/>
          <p:nvPr/>
        </p:nvSpPr>
        <p:spPr>
          <a:xfrm>
            <a:off x="1686632" y="1352550"/>
            <a:ext cx="0" cy="1365250"/>
          </a:xfrm>
          <a:custGeom>
            <a:avLst/>
            <a:gdLst/>
            <a:ahLst/>
            <a:cxnLst/>
            <a:rect l="l" t="t" r="r" b="b"/>
            <a:pathLst>
              <a:path w="120000" h="1365250" extrusionOk="0">
                <a:moveTo>
                  <a:pt x="0" y="0"/>
                </a:moveTo>
                <a:lnTo>
                  <a:pt x="0" y="136525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5" name="Google Shape;405;p14"/>
          <p:cNvSpPr txBox="1"/>
          <p:nvPr/>
        </p:nvSpPr>
        <p:spPr>
          <a:xfrm>
            <a:off x="2188103" y="3212322"/>
            <a:ext cx="1827539" cy="31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706755" marR="0" lvl="0" indent="0" rtl="1">
              <a:lnSpc>
                <a:spcPct val="100000"/>
              </a:lnSpc>
              <a:spcBef>
                <a:spcPts val="944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06" name="Google Shape;406;p14"/>
          <p:cNvSpPr txBox="1"/>
          <p:nvPr/>
        </p:nvSpPr>
        <p:spPr>
          <a:xfrm>
            <a:off x="1746306" y="1644070"/>
            <a:ext cx="128170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مشاهده همه حالت‌ها، 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حالت‌ها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07" name="Google Shape;407;p14"/>
          <p:cNvSpPr txBox="1"/>
          <p:nvPr/>
        </p:nvSpPr>
        <p:spPr>
          <a:xfrm>
            <a:off x="1816434" y="2213695"/>
            <a:ext cx="119126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آنکه رنگ‌ها را عوض کنید از ابزارهای موجود در نقاشی استفاده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12" name="Google Shape;412;p14"/>
          <p:cNvSpPr txBox="1">
            <a:spLocks noGrp="1"/>
          </p:cNvSpPr>
          <p:nvPr>
            <p:ph type="title"/>
          </p:nvPr>
        </p:nvSpPr>
        <p:spPr>
          <a:xfrm>
            <a:off x="215900" y="251862"/>
            <a:ext cx="2729865" cy="53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1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متحرک سازی یک طبل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 lvl="0" indent="0" algn="l" rtl="0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sz="10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330768" y="1632957"/>
            <a:ext cx="412394" cy="4123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330768" y="16329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 extrusionOk="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869071" y="1603086"/>
            <a:ext cx="710205" cy="648202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6" name="Google Shape;416;p14"/>
          <p:cNvSpPr/>
          <p:nvPr/>
        </p:nvSpPr>
        <p:spPr>
          <a:xfrm>
            <a:off x="981007" y="1656566"/>
            <a:ext cx="486331" cy="4759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7" name="Google Shape;417;p14"/>
          <p:cNvSpPr/>
          <p:nvPr/>
        </p:nvSpPr>
        <p:spPr>
          <a:xfrm>
            <a:off x="869071" y="1603087"/>
            <a:ext cx="710205" cy="648202"/>
          </a:xfrm>
          <a:custGeom>
            <a:avLst/>
            <a:gdLst/>
            <a:ahLst/>
            <a:cxnLst/>
            <a:rect l="l" t="t" r="r" b="b"/>
            <a:pathLst>
              <a:path w="712469" h="712469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8" name="Google Shape;418;p14"/>
          <p:cNvSpPr txBox="1"/>
          <p:nvPr/>
        </p:nvSpPr>
        <p:spPr>
          <a:xfrm>
            <a:off x="933208" y="2093340"/>
            <a:ext cx="589306" cy="13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Drum Conga</a:t>
            </a:r>
            <a:endParaRPr sz="8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21" name="Google Shape;421;p14"/>
          <p:cNvSpPr txBox="1"/>
          <p:nvPr/>
        </p:nvSpPr>
        <p:spPr>
          <a:xfrm>
            <a:off x="1657151" y="5678762"/>
            <a:ext cx="1257935" cy="50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750" rIns="0" bIns="0" anchor="t" anchorCtr="0">
            <a:noAutofit/>
          </a:bodyPr>
          <a:lstStyle/>
          <a:p>
            <a:pPr marL="1206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4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422" name="Google Shape;422;p14"/>
          <p:cNvSpPr/>
          <p:nvPr/>
        </p:nvSpPr>
        <p:spPr>
          <a:xfrm>
            <a:off x="1374692" y="5963636"/>
            <a:ext cx="204584" cy="2219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68CC9-BCA3-AF4E-85AB-42595E2C1945}"/>
              </a:ext>
            </a:extLst>
          </p:cNvPr>
          <p:cNvSpPr txBox="1"/>
          <p:nvPr/>
        </p:nvSpPr>
        <p:spPr>
          <a:xfrm>
            <a:off x="14688" y="2960633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lang="en-US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49" name="Google Shape;312;p12">
            <a:extLst>
              <a:ext uri="{FF2B5EF4-FFF2-40B4-BE49-F238E27FC236}">
                <a16:creationId xmlns:a16="http://schemas.microsoft.com/office/drawing/2014/main" id="{6AABE49A-0A79-194D-9B02-5537AE25764A}"/>
              </a:ext>
            </a:extLst>
          </p:cNvPr>
          <p:cNvSpPr txBox="1"/>
          <p:nvPr/>
        </p:nvSpPr>
        <p:spPr>
          <a:xfrm>
            <a:off x="1705620" y="5987434"/>
            <a:ext cx="2390431" cy="26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left arrow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(جهت چپ) کیبورد را بزن.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6382C9B-CD72-4873-BCC6-7B82DAFF2408}"/>
              </a:ext>
            </a:extLst>
          </p:cNvPr>
          <p:cNvGrpSpPr/>
          <p:nvPr/>
        </p:nvGrpSpPr>
        <p:grpSpPr>
          <a:xfrm>
            <a:off x="1898236" y="1407661"/>
            <a:ext cx="649060" cy="205220"/>
            <a:chOff x="3073555" y="1412612"/>
            <a:chExt cx="649060" cy="205220"/>
          </a:xfrm>
        </p:grpSpPr>
        <p:sp>
          <p:nvSpPr>
            <p:cNvPr id="51" name="Google Shape;311;p11">
              <a:extLst>
                <a:ext uri="{FF2B5EF4-FFF2-40B4-BE49-F238E27FC236}">
                  <a16:creationId xmlns:a16="http://schemas.microsoft.com/office/drawing/2014/main" id="{700A6DE4-EC44-4CD2-A3AB-CD4AD4887EC5}"/>
                </a:ext>
              </a:extLst>
            </p:cNvPr>
            <p:cNvSpPr/>
            <p:nvPr/>
          </p:nvSpPr>
          <p:spPr>
            <a:xfrm>
              <a:off x="3073555" y="1412612"/>
              <a:ext cx="649060" cy="2052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80" y="5602"/>
                  </a:lnTo>
                  <a:lnTo>
                    <a:pt x="20779" y="2710"/>
                  </a:lnTo>
                  <a:lnTo>
                    <a:pt x="19886" y="747"/>
                  </a:lnTo>
                  <a:lnTo>
                    <a:pt x="18792" y="0"/>
                  </a:lnTo>
                  <a:lnTo>
                    <a:pt x="2396" y="9"/>
                  </a:lnTo>
                  <a:lnTo>
                    <a:pt x="1449" y="1068"/>
                  </a:lnTo>
                  <a:lnTo>
                    <a:pt x="689" y="3067"/>
                  </a:lnTo>
                  <a:lnTo>
                    <a:pt x="184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fa-IR" sz="800" b="0" i="0" u="none" strike="noStrike" cap="none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       حالت‌ها</a:t>
              </a:r>
              <a:r>
                <a:rPr lang="fa-IR" sz="900" b="0" i="0" u="none" strike="noStrike" cap="none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 </a:t>
              </a:r>
              <a:endParaRPr sz="900" b="0" i="0" u="none" strike="noStrike" cap="none">
                <a:solidFill>
                  <a:srgbClr val="588ECA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2" name="Google Shape;310;p11">
              <a:extLst>
                <a:ext uri="{FF2B5EF4-FFF2-40B4-BE49-F238E27FC236}">
                  <a16:creationId xmlns:a16="http://schemas.microsoft.com/office/drawing/2014/main" id="{C4AEAD53-0C33-4414-8665-1FFCAB9A6A17}"/>
                </a:ext>
              </a:extLst>
            </p:cNvPr>
            <p:cNvSpPr/>
            <p:nvPr/>
          </p:nvSpPr>
          <p:spPr>
            <a:xfrm>
              <a:off x="3520613" y="1470979"/>
              <a:ext cx="110794" cy="10957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12578" t="-29560" r="-335434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98C997-0C56-4F99-AADD-393A696FDAA7}"/>
              </a:ext>
            </a:extLst>
          </p:cNvPr>
          <p:cNvGrpSpPr/>
          <p:nvPr/>
        </p:nvGrpSpPr>
        <p:grpSpPr>
          <a:xfrm>
            <a:off x="1556598" y="3249395"/>
            <a:ext cx="560159" cy="253916"/>
            <a:chOff x="1514228" y="3341993"/>
            <a:chExt cx="560159" cy="253916"/>
          </a:xfrm>
        </p:grpSpPr>
        <p:sp>
          <p:nvSpPr>
            <p:cNvPr id="54" name="Google Shape;308;p11">
              <a:extLst>
                <a:ext uri="{FF2B5EF4-FFF2-40B4-BE49-F238E27FC236}">
                  <a16:creationId xmlns:a16="http://schemas.microsoft.com/office/drawing/2014/main" id="{0353D42C-40E1-4045-9B7D-8C10043C2532}"/>
                </a:ext>
              </a:extLst>
            </p:cNvPr>
            <p:cNvSpPr/>
            <p:nvPr/>
          </p:nvSpPr>
          <p:spPr>
            <a:xfrm>
              <a:off x="1514228" y="3362494"/>
              <a:ext cx="560159" cy="2052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45" y="5602"/>
                  </a:lnTo>
                  <a:lnTo>
                    <a:pt x="20648" y="2710"/>
                  </a:lnTo>
                  <a:lnTo>
                    <a:pt x="19614" y="747"/>
                  </a:lnTo>
                  <a:lnTo>
                    <a:pt x="18346" y="0"/>
                  </a:lnTo>
                  <a:lnTo>
                    <a:pt x="2776" y="9"/>
                  </a:lnTo>
                  <a:lnTo>
                    <a:pt x="1679" y="1068"/>
                  </a:lnTo>
                  <a:lnTo>
                    <a:pt x="798" y="3067"/>
                  </a:lnTo>
                  <a:lnTo>
                    <a:pt x="213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5" name="Google Shape;307;p11">
              <a:extLst>
                <a:ext uri="{FF2B5EF4-FFF2-40B4-BE49-F238E27FC236}">
                  <a16:creationId xmlns:a16="http://schemas.microsoft.com/office/drawing/2014/main" id="{7137BCF9-03BF-4169-BC74-BF0045F8E616}"/>
                </a:ext>
              </a:extLst>
            </p:cNvPr>
            <p:cNvSpPr/>
            <p:nvPr/>
          </p:nvSpPr>
          <p:spPr>
            <a:xfrm>
              <a:off x="1798971" y="3398787"/>
              <a:ext cx="212979" cy="14581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t="-40750" r="-163017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9C37F03-EF8E-47E3-A1A5-53FC51DABF46}"/>
                </a:ext>
              </a:extLst>
            </p:cNvPr>
            <p:cNvSpPr/>
            <p:nvPr/>
          </p:nvSpPr>
          <p:spPr>
            <a:xfrm>
              <a:off x="1551411" y="3341993"/>
              <a:ext cx="34657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00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کد</a:t>
              </a:r>
              <a:r>
                <a:rPr lang="fa-IR" sz="105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 </a:t>
              </a:r>
              <a:endParaRPr lang="en-US" sz="10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80D0B1-A48E-4D36-9986-B356451724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397" b="16325"/>
          <a:stretch/>
        </p:blipFill>
        <p:spPr>
          <a:xfrm>
            <a:off x="3174332" y="1571429"/>
            <a:ext cx="1104812" cy="1139871"/>
          </a:xfrm>
          <a:prstGeom prst="rect">
            <a:avLst/>
          </a:prstGeom>
        </p:spPr>
      </p:pic>
      <p:sp>
        <p:nvSpPr>
          <p:cNvPr id="404" name="Google Shape;404;p14"/>
          <p:cNvSpPr/>
          <p:nvPr/>
        </p:nvSpPr>
        <p:spPr>
          <a:xfrm>
            <a:off x="3174724" y="1564473"/>
            <a:ext cx="1116965" cy="1150620"/>
          </a:xfrm>
          <a:custGeom>
            <a:avLst/>
            <a:gdLst/>
            <a:ahLst/>
            <a:cxnLst/>
            <a:rect l="l" t="t" r="r" b="b"/>
            <a:pathLst>
              <a:path w="1116964" h="1150620" extrusionOk="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073950"/>
                </a:lnTo>
                <a:lnTo>
                  <a:pt x="1190" y="1118003"/>
                </a:lnTo>
                <a:lnTo>
                  <a:pt x="9525" y="1140625"/>
                </a:lnTo>
                <a:lnTo>
                  <a:pt x="32146" y="1148959"/>
                </a:lnTo>
                <a:lnTo>
                  <a:pt x="76200" y="1150150"/>
                </a:lnTo>
                <a:lnTo>
                  <a:pt x="1040333" y="1150150"/>
                </a:lnTo>
                <a:lnTo>
                  <a:pt x="1084386" y="1148959"/>
                </a:lnTo>
                <a:lnTo>
                  <a:pt x="1107008" y="1140625"/>
                </a:lnTo>
                <a:lnTo>
                  <a:pt x="1115342" y="1118003"/>
                </a:lnTo>
                <a:lnTo>
                  <a:pt x="1116533" y="1073950"/>
                </a:lnTo>
                <a:lnTo>
                  <a:pt x="1116533" y="76200"/>
                </a:lnTo>
                <a:lnTo>
                  <a:pt x="1115342" y="32146"/>
                </a:lnTo>
                <a:lnTo>
                  <a:pt x="1107008" y="9525"/>
                </a:lnTo>
                <a:lnTo>
                  <a:pt x="1084386" y="1190"/>
                </a:lnTo>
                <a:lnTo>
                  <a:pt x="1040333" y="0"/>
                </a:lnTo>
                <a:lnTo>
                  <a:pt x="762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840E1-4166-49CC-B4C3-0103D8061D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3701" y="3556572"/>
            <a:ext cx="1372226" cy="1993928"/>
          </a:xfrm>
          <a:prstGeom prst="rect">
            <a:avLst/>
          </a:prstGeom>
        </p:spPr>
      </p:pic>
      <p:sp>
        <p:nvSpPr>
          <p:cNvPr id="419" name="Google Shape;419;p14"/>
          <p:cNvSpPr txBox="1"/>
          <p:nvPr/>
        </p:nvSpPr>
        <p:spPr>
          <a:xfrm>
            <a:off x="581643" y="4311713"/>
            <a:ext cx="101213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r" rtl="1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صدایی را از منو انتخاب کنید.</a:t>
            </a:r>
            <a:endParaRPr sz="900" dirty="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70E8B-E6FE-4456-A5AD-DBF50981A0EE}"/>
              </a:ext>
            </a:extLst>
          </p:cNvPr>
          <p:cNvGrpSpPr/>
          <p:nvPr/>
        </p:nvGrpSpPr>
        <p:grpSpPr>
          <a:xfrm flipH="1">
            <a:off x="1668371" y="4190939"/>
            <a:ext cx="265816" cy="620395"/>
            <a:chOff x="777938" y="4082186"/>
            <a:chExt cx="270696" cy="620395"/>
          </a:xfrm>
        </p:grpSpPr>
        <p:sp>
          <p:nvSpPr>
            <p:cNvPr id="420" name="Google Shape;420;p14"/>
            <p:cNvSpPr/>
            <p:nvPr/>
          </p:nvSpPr>
          <p:spPr>
            <a:xfrm>
              <a:off x="913379" y="4374290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5" h="120000" extrusionOk="0">
                  <a:moveTo>
                    <a:pt x="134899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6364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777938" y="4082186"/>
              <a:ext cx="133985" cy="620395"/>
            </a:xfrm>
            <a:custGeom>
              <a:avLst/>
              <a:gdLst/>
              <a:ahLst/>
              <a:cxnLst/>
              <a:rect l="l" t="t" r="r" b="b"/>
              <a:pathLst>
                <a:path w="133985" h="620395" extrusionOk="0">
                  <a:moveTo>
                    <a:pt x="12700" y="0"/>
                  </a:moveTo>
                  <a:lnTo>
                    <a:pt x="133591" y="0"/>
                  </a:lnTo>
                  <a:lnTo>
                    <a:pt x="133591" y="620077"/>
                  </a:lnTo>
                  <a:lnTo>
                    <a:pt x="0" y="620077"/>
                  </a:lnTo>
                </a:path>
              </a:pathLst>
            </a:custGeom>
            <a:noFill/>
            <a:ln w="12675" cap="flat" cmpd="sng">
              <a:solidFill>
                <a:srgbClr val="6364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Vazir" panose="020B0603030804020204" pitchFamily="34" charset="-78"/>
                <a:cs typeface="Vazir" panose="020B0603030804020204" pitchFamily="34" charset="-78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 extrusionOk="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37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29" name="Google Shape;429;p15"/>
          <p:cNvSpPr/>
          <p:nvPr/>
        </p:nvSpPr>
        <p:spPr>
          <a:xfrm>
            <a:off x="3270887" y="0"/>
            <a:ext cx="1214755" cy="1040765"/>
          </a:xfrm>
          <a:custGeom>
            <a:avLst/>
            <a:gdLst/>
            <a:ahLst/>
            <a:cxnLst/>
            <a:rect l="l" t="t" r="r" b="b"/>
            <a:pathLst>
              <a:path w="1214754" h="1040765" extrusionOk="0">
                <a:moveTo>
                  <a:pt x="1088377" y="232082"/>
                </a:moveTo>
                <a:lnTo>
                  <a:pt x="636396" y="947054"/>
                </a:lnTo>
                <a:lnTo>
                  <a:pt x="813422" y="1040488"/>
                </a:lnTo>
                <a:lnTo>
                  <a:pt x="988948" y="762777"/>
                </a:lnTo>
                <a:lnTo>
                  <a:pt x="941311" y="731230"/>
                </a:lnTo>
                <a:lnTo>
                  <a:pt x="1214729" y="298427"/>
                </a:lnTo>
                <a:lnTo>
                  <a:pt x="1088377" y="232082"/>
                </a:lnTo>
                <a:close/>
              </a:path>
              <a:path w="1214754" h="1040765" extrusionOk="0">
                <a:moveTo>
                  <a:pt x="588568" y="594286"/>
                </a:moveTo>
                <a:lnTo>
                  <a:pt x="427253" y="849416"/>
                </a:lnTo>
                <a:lnTo>
                  <a:pt x="609892" y="933986"/>
                </a:lnTo>
                <a:lnTo>
                  <a:pt x="801523" y="630837"/>
                </a:lnTo>
                <a:lnTo>
                  <a:pt x="647687" y="630837"/>
                </a:lnTo>
                <a:lnTo>
                  <a:pt x="588568" y="594286"/>
                </a:lnTo>
                <a:close/>
              </a:path>
              <a:path w="1214754" h="1040765" extrusionOk="0">
                <a:moveTo>
                  <a:pt x="387781" y="483478"/>
                </a:moveTo>
                <a:lnTo>
                  <a:pt x="213702" y="758764"/>
                </a:lnTo>
                <a:lnTo>
                  <a:pt x="399910" y="837758"/>
                </a:lnTo>
                <a:lnTo>
                  <a:pt x="563587" y="578538"/>
                </a:lnTo>
                <a:lnTo>
                  <a:pt x="515391" y="546966"/>
                </a:lnTo>
                <a:lnTo>
                  <a:pt x="534633" y="516511"/>
                </a:lnTo>
                <a:lnTo>
                  <a:pt x="441528" y="516511"/>
                </a:lnTo>
                <a:lnTo>
                  <a:pt x="387781" y="483478"/>
                </a:lnTo>
                <a:close/>
              </a:path>
              <a:path w="1214754" h="1040765" extrusionOk="0">
                <a:moveTo>
                  <a:pt x="558762" y="0"/>
                </a:moveTo>
                <a:lnTo>
                  <a:pt x="422506" y="0"/>
                </a:lnTo>
                <a:lnTo>
                  <a:pt x="0" y="668365"/>
                </a:lnTo>
                <a:lnTo>
                  <a:pt x="185915" y="747613"/>
                </a:lnTo>
                <a:lnTo>
                  <a:pt x="362877" y="467781"/>
                </a:lnTo>
                <a:lnTo>
                  <a:pt x="309664" y="433034"/>
                </a:lnTo>
                <a:lnTo>
                  <a:pt x="578002" y="8194"/>
                </a:lnTo>
                <a:lnTo>
                  <a:pt x="558762" y="0"/>
                </a:lnTo>
                <a:close/>
              </a:path>
              <a:path w="1214754" h="1040765" extrusionOk="0">
                <a:moveTo>
                  <a:pt x="944410" y="163388"/>
                </a:moveTo>
                <a:lnTo>
                  <a:pt x="647687" y="630837"/>
                </a:lnTo>
                <a:lnTo>
                  <a:pt x="801523" y="630837"/>
                </a:lnTo>
                <a:lnTo>
                  <a:pt x="1061948" y="218861"/>
                </a:lnTo>
                <a:lnTo>
                  <a:pt x="944410" y="163388"/>
                </a:lnTo>
                <a:close/>
              </a:path>
              <a:path w="1214754" h="1040765" extrusionOk="0">
                <a:moveTo>
                  <a:pt x="737937" y="74163"/>
                </a:moveTo>
                <a:lnTo>
                  <a:pt x="728217" y="74650"/>
                </a:lnTo>
                <a:lnTo>
                  <a:pt x="719841" y="80227"/>
                </a:lnTo>
                <a:lnTo>
                  <a:pt x="711873" y="90744"/>
                </a:lnTo>
                <a:lnTo>
                  <a:pt x="655583" y="180594"/>
                </a:lnTo>
                <a:lnTo>
                  <a:pt x="457301" y="494286"/>
                </a:lnTo>
                <a:lnTo>
                  <a:pt x="453576" y="499886"/>
                </a:lnTo>
                <a:lnTo>
                  <a:pt x="449643" y="505394"/>
                </a:lnTo>
                <a:lnTo>
                  <a:pt x="445596" y="510904"/>
                </a:lnTo>
                <a:lnTo>
                  <a:pt x="441528" y="516511"/>
                </a:lnTo>
                <a:lnTo>
                  <a:pt x="534633" y="516511"/>
                </a:lnTo>
                <a:lnTo>
                  <a:pt x="797864" y="99888"/>
                </a:lnTo>
                <a:lnTo>
                  <a:pt x="772999" y="89699"/>
                </a:lnTo>
                <a:lnTo>
                  <a:pt x="761219" y="84593"/>
                </a:lnTo>
                <a:lnTo>
                  <a:pt x="749934" y="78920"/>
                </a:lnTo>
                <a:lnTo>
                  <a:pt x="737937" y="74163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0" name="Google Shape;430;p15"/>
          <p:cNvSpPr/>
          <p:nvPr/>
        </p:nvSpPr>
        <p:spPr>
          <a:xfrm>
            <a:off x="3061611" y="0"/>
            <a:ext cx="597535" cy="650875"/>
          </a:xfrm>
          <a:custGeom>
            <a:avLst/>
            <a:gdLst/>
            <a:ahLst/>
            <a:cxnLst/>
            <a:rect l="l" t="t" r="r" b="b"/>
            <a:pathLst>
              <a:path w="597535" h="650875" extrusionOk="0">
                <a:moveTo>
                  <a:pt x="174993" y="294185"/>
                </a:moveTo>
                <a:lnTo>
                  <a:pt x="0" y="570905"/>
                </a:lnTo>
                <a:lnTo>
                  <a:pt x="119588" y="627082"/>
                </a:lnTo>
                <a:lnTo>
                  <a:pt x="158597" y="646051"/>
                </a:lnTo>
                <a:lnTo>
                  <a:pt x="170738" y="650513"/>
                </a:lnTo>
                <a:lnTo>
                  <a:pt x="180373" y="650142"/>
                </a:lnTo>
                <a:lnTo>
                  <a:pt x="188638" y="644764"/>
                </a:lnTo>
                <a:lnTo>
                  <a:pt x="196672" y="634202"/>
                </a:lnTo>
                <a:lnTo>
                  <a:pt x="390157" y="327129"/>
                </a:lnTo>
                <a:lnTo>
                  <a:pt x="229438" y="327129"/>
                </a:lnTo>
                <a:lnTo>
                  <a:pt x="174993" y="294185"/>
                </a:lnTo>
                <a:close/>
              </a:path>
              <a:path w="597535" h="650875" extrusionOk="0">
                <a:moveTo>
                  <a:pt x="597061" y="0"/>
                </a:moveTo>
                <a:lnTo>
                  <a:pt x="435905" y="0"/>
                </a:lnTo>
                <a:lnTo>
                  <a:pt x="249923" y="295531"/>
                </a:lnTo>
                <a:lnTo>
                  <a:pt x="244913" y="303387"/>
                </a:lnTo>
                <a:lnTo>
                  <a:pt x="229438" y="327129"/>
                </a:lnTo>
                <a:lnTo>
                  <a:pt x="390157" y="327129"/>
                </a:lnTo>
                <a:lnTo>
                  <a:pt x="59706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1" name="Google Shape;431;p15"/>
          <p:cNvSpPr/>
          <p:nvPr/>
        </p:nvSpPr>
        <p:spPr>
          <a:xfrm>
            <a:off x="4109807" y="457047"/>
            <a:ext cx="462280" cy="701040"/>
          </a:xfrm>
          <a:custGeom>
            <a:avLst/>
            <a:gdLst/>
            <a:ahLst/>
            <a:cxnLst/>
            <a:rect l="l" t="t" r="r" b="b"/>
            <a:pathLst>
              <a:path w="462279" h="701040" extrusionOk="0">
                <a:moveTo>
                  <a:pt x="175094" y="321212"/>
                </a:moveTo>
                <a:lnTo>
                  <a:pt x="0" y="598123"/>
                </a:lnTo>
                <a:lnTo>
                  <a:pt x="171297" y="700637"/>
                </a:lnTo>
                <a:lnTo>
                  <a:pt x="343433" y="428158"/>
                </a:lnTo>
                <a:lnTo>
                  <a:pt x="300977" y="399317"/>
                </a:lnTo>
                <a:lnTo>
                  <a:pt x="326735" y="358562"/>
                </a:lnTo>
                <a:lnTo>
                  <a:pt x="235330" y="358562"/>
                </a:lnTo>
                <a:lnTo>
                  <a:pt x="175094" y="321212"/>
                </a:lnTo>
                <a:close/>
              </a:path>
              <a:path w="462279" h="701040" extrusionOk="0">
                <a:moveTo>
                  <a:pt x="462192" y="0"/>
                </a:moveTo>
                <a:lnTo>
                  <a:pt x="235330" y="358562"/>
                </a:lnTo>
                <a:lnTo>
                  <a:pt x="326735" y="358562"/>
                </a:lnTo>
                <a:lnTo>
                  <a:pt x="462192" y="144337"/>
                </a:lnTo>
                <a:lnTo>
                  <a:pt x="46219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2" name="Google Shape;432;p15"/>
          <p:cNvSpPr/>
          <p:nvPr/>
        </p:nvSpPr>
        <p:spPr>
          <a:xfrm>
            <a:off x="2663978" y="0"/>
            <a:ext cx="408305" cy="448309"/>
          </a:xfrm>
          <a:custGeom>
            <a:avLst/>
            <a:gdLst/>
            <a:ahLst/>
            <a:cxnLst/>
            <a:rect l="l" t="t" r="r" b="b"/>
            <a:pathLst>
              <a:path w="408305" h="448309" extrusionOk="0">
                <a:moveTo>
                  <a:pt x="185585" y="49418"/>
                </a:moveTo>
                <a:lnTo>
                  <a:pt x="0" y="343080"/>
                </a:lnTo>
                <a:lnTo>
                  <a:pt x="169926" y="447715"/>
                </a:lnTo>
                <a:lnTo>
                  <a:pt x="346379" y="168366"/>
                </a:lnTo>
                <a:lnTo>
                  <a:pt x="316674" y="147056"/>
                </a:lnTo>
                <a:lnTo>
                  <a:pt x="343792" y="103859"/>
                </a:lnTo>
                <a:lnTo>
                  <a:pt x="349842" y="94147"/>
                </a:lnTo>
                <a:lnTo>
                  <a:pt x="258406" y="94147"/>
                </a:lnTo>
                <a:lnTo>
                  <a:pt x="185585" y="49418"/>
                </a:lnTo>
                <a:close/>
              </a:path>
              <a:path w="408305" h="448309" extrusionOk="0">
                <a:moveTo>
                  <a:pt x="408249" y="0"/>
                </a:moveTo>
                <a:lnTo>
                  <a:pt x="317664" y="0"/>
                </a:lnTo>
                <a:lnTo>
                  <a:pt x="309067" y="14125"/>
                </a:lnTo>
                <a:lnTo>
                  <a:pt x="296658" y="34106"/>
                </a:lnTo>
                <a:lnTo>
                  <a:pt x="284032" y="54026"/>
                </a:lnTo>
                <a:lnTo>
                  <a:pt x="258406" y="94147"/>
                </a:lnTo>
                <a:lnTo>
                  <a:pt x="349842" y="94147"/>
                </a:lnTo>
                <a:lnTo>
                  <a:pt x="40824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3" name="Google Shape;433;p15"/>
          <p:cNvSpPr/>
          <p:nvPr/>
        </p:nvSpPr>
        <p:spPr>
          <a:xfrm>
            <a:off x="2859238" y="0"/>
            <a:ext cx="453390" cy="558165"/>
          </a:xfrm>
          <a:custGeom>
            <a:avLst/>
            <a:gdLst/>
            <a:ahLst/>
            <a:cxnLst/>
            <a:rect l="l" t="t" r="r" b="b"/>
            <a:pathLst>
              <a:path w="453389" h="558165" extrusionOk="0">
                <a:moveTo>
                  <a:pt x="176212" y="183746"/>
                </a:moveTo>
                <a:lnTo>
                  <a:pt x="0" y="462739"/>
                </a:lnTo>
                <a:lnTo>
                  <a:pt x="176034" y="557545"/>
                </a:lnTo>
                <a:lnTo>
                  <a:pt x="352488" y="278462"/>
                </a:lnTo>
                <a:lnTo>
                  <a:pt x="298907" y="243131"/>
                </a:lnTo>
                <a:lnTo>
                  <a:pt x="306236" y="231561"/>
                </a:lnTo>
                <a:lnTo>
                  <a:pt x="253644" y="231561"/>
                </a:lnTo>
                <a:lnTo>
                  <a:pt x="176212" y="183746"/>
                </a:lnTo>
                <a:close/>
              </a:path>
              <a:path w="453389" h="558165" extrusionOk="0">
                <a:moveTo>
                  <a:pt x="452920" y="0"/>
                </a:moveTo>
                <a:lnTo>
                  <a:pt x="401171" y="0"/>
                </a:lnTo>
                <a:lnTo>
                  <a:pt x="253644" y="231561"/>
                </a:lnTo>
                <a:lnTo>
                  <a:pt x="306236" y="231561"/>
                </a:lnTo>
                <a:lnTo>
                  <a:pt x="45292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4" name="Google Shape;434;p15"/>
          <p:cNvSpPr/>
          <p:nvPr/>
        </p:nvSpPr>
        <p:spPr>
          <a:xfrm>
            <a:off x="2475873" y="0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 extrusionOk="0">
                <a:moveTo>
                  <a:pt x="320524" y="0"/>
                </a:moveTo>
                <a:lnTo>
                  <a:pt x="133437" y="0"/>
                </a:lnTo>
                <a:lnTo>
                  <a:pt x="0" y="213121"/>
                </a:lnTo>
                <a:lnTo>
                  <a:pt x="163525" y="326849"/>
                </a:lnTo>
                <a:lnTo>
                  <a:pt x="348551" y="34064"/>
                </a:lnTo>
                <a:lnTo>
                  <a:pt x="314528" y="9896"/>
                </a:lnTo>
                <a:lnTo>
                  <a:pt x="32052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5" name="Google Shape;435;p15"/>
          <p:cNvSpPr/>
          <p:nvPr/>
        </p:nvSpPr>
        <p:spPr>
          <a:xfrm>
            <a:off x="4305692" y="895641"/>
            <a:ext cx="266700" cy="389890"/>
          </a:xfrm>
          <a:custGeom>
            <a:avLst/>
            <a:gdLst/>
            <a:ahLst/>
            <a:cxnLst/>
            <a:rect l="l" t="t" r="r" b="b"/>
            <a:pathLst>
              <a:path w="266700" h="389890" extrusionOk="0">
                <a:moveTo>
                  <a:pt x="172427" y="5381"/>
                </a:moveTo>
                <a:lnTo>
                  <a:pt x="0" y="278177"/>
                </a:lnTo>
                <a:lnTo>
                  <a:pt x="165696" y="389544"/>
                </a:lnTo>
                <a:lnTo>
                  <a:pt x="266307" y="230261"/>
                </a:lnTo>
                <a:lnTo>
                  <a:pt x="266307" y="44599"/>
                </a:lnTo>
                <a:lnTo>
                  <a:pt x="237375" y="44599"/>
                </a:lnTo>
                <a:lnTo>
                  <a:pt x="172427" y="5381"/>
                </a:lnTo>
                <a:close/>
              </a:path>
              <a:path w="266700" h="389890" extrusionOk="0">
                <a:moveTo>
                  <a:pt x="266307" y="0"/>
                </a:moveTo>
                <a:lnTo>
                  <a:pt x="237375" y="44599"/>
                </a:lnTo>
                <a:lnTo>
                  <a:pt x="266307" y="44599"/>
                </a:lnTo>
                <a:lnTo>
                  <a:pt x="26630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6" name="Google Shape;436;p15"/>
          <p:cNvSpPr/>
          <p:nvPr/>
        </p:nvSpPr>
        <p:spPr>
          <a:xfrm>
            <a:off x="2294277" y="0"/>
            <a:ext cx="280035" cy="195580"/>
          </a:xfrm>
          <a:custGeom>
            <a:avLst/>
            <a:gdLst/>
            <a:ahLst/>
            <a:cxnLst/>
            <a:rect l="l" t="t" r="r" b="b"/>
            <a:pathLst>
              <a:path w="280035" h="195580" extrusionOk="0">
                <a:moveTo>
                  <a:pt x="279879" y="0"/>
                </a:moveTo>
                <a:lnTo>
                  <a:pt x="44580" y="0"/>
                </a:lnTo>
                <a:lnTo>
                  <a:pt x="0" y="73103"/>
                </a:lnTo>
                <a:lnTo>
                  <a:pt x="157327" y="195163"/>
                </a:lnTo>
                <a:lnTo>
                  <a:pt x="208975" y="113937"/>
                </a:lnTo>
                <a:lnTo>
                  <a:pt x="225336" y="87874"/>
                </a:lnTo>
                <a:lnTo>
                  <a:pt x="27987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7" name="Google Shape;437;p15"/>
          <p:cNvSpPr/>
          <p:nvPr/>
        </p:nvSpPr>
        <p:spPr>
          <a:xfrm>
            <a:off x="4495252" y="1180946"/>
            <a:ext cx="76835" cy="179070"/>
          </a:xfrm>
          <a:custGeom>
            <a:avLst/>
            <a:gdLst/>
            <a:ahLst/>
            <a:cxnLst/>
            <a:rect l="l" t="t" r="r" b="b"/>
            <a:pathLst>
              <a:path w="76835" h="179069" extrusionOk="0">
                <a:moveTo>
                  <a:pt x="76747" y="0"/>
                </a:moveTo>
                <a:lnTo>
                  <a:pt x="0" y="121390"/>
                </a:lnTo>
                <a:lnTo>
                  <a:pt x="76747" y="178904"/>
                </a:lnTo>
                <a:lnTo>
                  <a:pt x="76747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8" name="Google Shape;438;p15"/>
          <p:cNvSpPr/>
          <p:nvPr/>
        </p:nvSpPr>
        <p:spPr>
          <a:xfrm>
            <a:off x="2208630" y="0"/>
            <a:ext cx="95885" cy="53340"/>
          </a:xfrm>
          <a:custGeom>
            <a:avLst/>
            <a:gdLst/>
            <a:ahLst/>
            <a:cxnLst/>
            <a:rect l="l" t="t" r="r" b="b"/>
            <a:pathLst>
              <a:path w="95885" h="53340" extrusionOk="0">
                <a:moveTo>
                  <a:pt x="95589" y="0"/>
                </a:moveTo>
                <a:lnTo>
                  <a:pt x="0" y="0"/>
                </a:lnTo>
                <a:lnTo>
                  <a:pt x="61847" y="53304"/>
                </a:lnTo>
                <a:lnTo>
                  <a:pt x="79451" y="25820"/>
                </a:lnTo>
                <a:lnTo>
                  <a:pt x="87502" y="13129"/>
                </a:lnTo>
                <a:lnTo>
                  <a:pt x="95589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9" name="Google Shape;439;p15"/>
          <p:cNvSpPr/>
          <p:nvPr/>
        </p:nvSpPr>
        <p:spPr>
          <a:xfrm>
            <a:off x="3907284" y="232082"/>
            <a:ext cx="578485" cy="808990"/>
          </a:xfrm>
          <a:custGeom>
            <a:avLst/>
            <a:gdLst/>
            <a:ahLst/>
            <a:cxnLst/>
            <a:rect l="l" t="t" r="r" b="b"/>
            <a:pathLst>
              <a:path w="578485" h="808990" extrusionOk="0">
                <a:moveTo>
                  <a:pt x="451980" y="0"/>
                </a:moveTo>
                <a:lnTo>
                  <a:pt x="0" y="714971"/>
                </a:lnTo>
                <a:lnTo>
                  <a:pt x="177025" y="808405"/>
                </a:lnTo>
                <a:lnTo>
                  <a:pt x="352552" y="530694"/>
                </a:lnTo>
                <a:lnTo>
                  <a:pt x="304914" y="499148"/>
                </a:lnTo>
                <a:lnTo>
                  <a:pt x="578332" y="66344"/>
                </a:lnTo>
                <a:lnTo>
                  <a:pt x="45198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0" name="Google Shape;440;p15"/>
          <p:cNvSpPr/>
          <p:nvPr/>
        </p:nvSpPr>
        <p:spPr>
          <a:xfrm>
            <a:off x="3270881" y="0"/>
            <a:ext cx="578485" cy="748030"/>
          </a:xfrm>
          <a:custGeom>
            <a:avLst/>
            <a:gdLst/>
            <a:ahLst/>
            <a:cxnLst/>
            <a:rect l="l" t="t" r="r" b="b"/>
            <a:pathLst>
              <a:path w="578485" h="748030" extrusionOk="0">
                <a:moveTo>
                  <a:pt x="558776" y="0"/>
                </a:moveTo>
                <a:lnTo>
                  <a:pt x="422504" y="0"/>
                </a:lnTo>
                <a:lnTo>
                  <a:pt x="0" y="668358"/>
                </a:lnTo>
                <a:lnTo>
                  <a:pt x="185927" y="747619"/>
                </a:lnTo>
                <a:lnTo>
                  <a:pt x="362889" y="467787"/>
                </a:lnTo>
                <a:lnTo>
                  <a:pt x="309664" y="433040"/>
                </a:lnTo>
                <a:lnTo>
                  <a:pt x="578002" y="8187"/>
                </a:lnTo>
                <a:lnTo>
                  <a:pt x="558776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1" name="Google Shape;441;p15"/>
          <p:cNvSpPr/>
          <p:nvPr/>
        </p:nvSpPr>
        <p:spPr>
          <a:xfrm>
            <a:off x="3698142" y="163386"/>
            <a:ext cx="635000" cy="770890"/>
          </a:xfrm>
          <a:custGeom>
            <a:avLst/>
            <a:gdLst/>
            <a:ahLst/>
            <a:cxnLst/>
            <a:rect l="l" t="t" r="r" b="b"/>
            <a:pathLst>
              <a:path w="635000" h="770890" extrusionOk="0">
                <a:moveTo>
                  <a:pt x="161315" y="430898"/>
                </a:moveTo>
                <a:lnTo>
                  <a:pt x="0" y="686028"/>
                </a:lnTo>
                <a:lnTo>
                  <a:pt x="182638" y="770597"/>
                </a:lnTo>
                <a:lnTo>
                  <a:pt x="374270" y="467448"/>
                </a:lnTo>
                <a:lnTo>
                  <a:pt x="220433" y="467448"/>
                </a:lnTo>
                <a:lnTo>
                  <a:pt x="161315" y="430898"/>
                </a:lnTo>
                <a:close/>
              </a:path>
              <a:path w="635000" h="770890" extrusionOk="0">
                <a:moveTo>
                  <a:pt x="517144" y="0"/>
                </a:moveTo>
                <a:lnTo>
                  <a:pt x="220433" y="467448"/>
                </a:lnTo>
                <a:lnTo>
                  <a:pt x="374270" y="467448"/>
                </a:lnTo>
                <a:lnTo>
                  <a:pt x="634695" y="55473"/>
                </a:lnTo>
                <a:lnTo>
                  <a:pt x="517144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2" name="Google Shape;442;p15"/>
          <p:cNvSpPr/>
          <p:nvPr/>
        </p:nvSpPr>
        <p:spPr>
          <a:xfrm>
            <a:off x="3484602" y="74158"/>
            <a:ext cx="584200" cy="763905"/>
          </a:xfrm>
          <a:custGeom>
            <a:avLst/>
            <a:gdLst/>
            <a:ahLst/>
            <a:cxnLst/>
            <a:rect l="l" t="t" r="r" b="b"/>
            <a:pathLst>
              <a:path w="584200" h="763905" extrusionOk="0">
                <a:moveTo>
                  <a:pt x="174066" y="409322"/>
                </a:moveTo>
                <a:lnTo>
                  <a:pt x="0" y="684607"/>
                </a:lnTo>
                <a:lnTo>
                  <a:pt x="186207" y="763601"/>
                </a:lnTo>
                <a:lnTo>
                  <a:pt x="349872" y="504369"/>
                </a:lnTo>
                <a:lnTo>
                  <a:pt x="301675" y="472809"/>
                </a:lnTo>
                <a:lnTo>
                  <a:pt x="320917" y="442355"/>
                </a:lnTo>
                <a:lnTo>
                  <a:pt x="227812" y="442355"/>
                </a:lnTo>
                <a:lnTo>
                  <a:pt x="174066" y="409322"/>
                </a:lnTo>
                <a:close/>
              </a:path>
              <a:path w="584200" h="763905" extrusionOk="0">
                <a:moveTo>
                  <a:pt x="524221" y="0"/>
                </a:moveTo>
                <a:lnTo>
                  <a:pt x="514502" y="484"/>
                </a:lnTo>
                <a:lnTo>
                  <a:pt x="506126" y="6064"/>
                </a:lnTo>
                <a:lnTo>
                  <a:pt x="498157" y="16587"/>
                </a:lnTo>
                <a:lnTo>
                  <a:pt x="441867" y="106438"/>
                </a:lnTo>
                <a:lnTo>
                  <a:pt x="243585" y="420130"/>
                </a:lnTo>
                <a:lnTo>
                  <a:pt x="239860" y="425729"/>
                </a:lnTo>
                <a:lnTo>
                  <a:pt x="235927" y="431238"/>
                </a:lnTo>
                <a:lnTo>
                  <a:pt x="231880" y="436748"/>
                </a:lnTo>
                <a:lnTo>
                  <a:pt x="227812" y="442355"/>
                </a:lnTo>
                <a:lnTo>
                  <a:pt x="320917" y="442355"/>
                </a:lnTo>
                <a:lnTo>
                  <a:pt x="584149" y="25731"/>
                </a:lnTo>
                <a:lnTo>
                  <a:pt x="559288" y="15538"/>
                </a:lnTo>
                <a:lnTo>
                  <a:pt x="547505" y="10431"/>
                </a:lnTo>
                <a:lnTo>
                  <a:pt x="536219" y="4764"/>
                </a:lnTo>
                <a:lnTo>
                  <a:pt x="524221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3" name="Google Shape;443;p1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4" name="Google Shape;444;p1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5" name="Google Shape;445;p1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6" name="Google Shape;446;p1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04E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7" name="Google Shape;447;p1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 extrusionOk="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noFill/>
          <a:ln w="76200" cap="flat" cmpd="sng">
            <a:solidFill>
              <a:srgbClr val="F04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8" name="Google Shape;448;p15"/>
          <p:cNvSpPr/>
          <p:nvPr/>
        </p:nvSpPr>
        <p:spPr>
          <a:xfrm>
            <a:off x="2456592" y="3885329"/>
            <a:ext cx="101917" cy="1158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9" name="Google Shape;449;p15"/>
          <p:cNvSpPr txBox="1"/>
          <p:nvPr/>
        </p:nvSpPr>
        <p:spPr>
          <a:xfrm>
            <a:off x="2232849" y="5909896"/>
            <a:ext cx="106680" cy="1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4</a:t>
            </a:r>
            <a:endParaRPr sz="1100" dirty="0"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450" name="Google Shape;450;p15"/>
          <p:cNvSpPr txBox="1"/>
          <p:nvPr/>
        </p:nvSpPr>
        <p:spPr>
          <a:xfrm>
            <a:off x="698500" y="1263649"/>
            <a:ext cx="3208784" cy="38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نواختن گروهی از نت‌ها</a:t>
            </a:r>
            <a:endParaRPr sz="1200" dirty="0"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451" name="Google Shape;451;p15"/>
          <p:cNvSpPr txBox="1">
            <a:spLocks noGrp="1"/>
          </p:cNvSpPr>
          <p:nvPr>
            <p:ph type="title"/>
          </p:nvPr>
        </p:nvSpPr>
        <p:spPr>
          <a:xfrm>
            <a:off x="238858" y="361994"/>
            <a:ext cx="4066441" cy="59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>
                <a:latin typeface="Vazir Black" panose="020B0603030804020204" pitchFamily="34" charset="-78"/>
                <a:cs typeface="Vazir Black" panose="020B0603030804020204" pitchFamily="34" charset="-78"/>
              </a:rPr>
              <a:t>ساخت یک ملودی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452" name="Google Shape;452;p15"/>
          <p:cNvSpPr/>
          <p:nvPr/>
        </p:nvSpPr>
        <p:spPr>
          <a:xfrm>
            <a:off x="861014" y="3587366"/>
            <a:ext cx="88392" cy="1409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3" name="Google Shape;453;p15"/>
          <p:cNvSpPr/>
          <p:nvPr/>
        </p:nvSpPr>
        <p:spPr>
          <a:xfrm>
            <a:off x="969451" y="3587366"/>
            <a:ext cx="65129" cy="141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4" name="Google Shape;454;p15"/>
          <p:cNvSpPr/>
          <p:nvPr/>
        </p:nvSpPr>
        <p:spPr>
          <a:xfrm>
            <a:off x="1151937" y="2705919"/>
            <a:ext cx="2552700" cy="191753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5" name="Google Shape;455;p15"/>
          <p:cNvSpPr/>
          <p:nvPr/>
        </p:nvSpPr>
        <p:spPr>
          <a:xfrm>
            <a:off x="1151940" y="2705925"/>
            <a:ext cx="2552700" cy="1917700"/>
          </a:xfrm>
          <a:custGeom>
            <a:avLst/>
            <a:gdLst/>
            <a:ahLst/>
            <a:cxnLst/>
            <a:rect l="l" t="t" r="r" b="b"/>
            <a:pathLst>
              <a:path w="2552700" h="1917700" extrusionOk="0">
                <a:moveTo>
                  <a:pt x="0" y="1917534"/>
                </a:moveTo>
                <a:lnTo>
                  <a:pt x="2552700" y="1917534"/>
                </a:lnTo>
                <a:lnTo>
                  <a:pt x="2552700" y="0"/>
                </a:lnTo>
                <a:lnTo>
                  <a:pt x="0" y="0"/>
                </a:lnTo>
                <a:lnTo>
                  <a:pt x="0" y="1917534"/>
                </a:lnTo>
                <a:close/>
              </a:path>
            </a:pathLst>
          </a:custGeom>
          <a:noFill/>
          <a:ln w="12700" cap="flat" cmpd="sng">
            <a:solidFill>
              <a:srgbClr val="F37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6" name="Google Shape;456;p15"/>
          <p:cNvSpPr txBox="1"/>
          <p:nvPr/>
        </p:nvSpPr>
        <p:spPr>
          <a:xfrm>
            <a:off x="698500" y="5927725"/>
            <a:ext cx="71628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آهنگ بسازید</a:t>
            </a:r>
            <a:endParaRPr sz="1000"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457" name="Google Shape;457;p15"/>
          <p:cNvSpPr/>
          <p:nvPr/>
        </p:nvSpPr>
        <p:spPr>
          <a:xfrm>
            <a:off x="3165760" y="5890085"/>
            <a:ext cx="694902" cy="25942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6182</TotalTime>
  <Words>964</Words>
  <Application>Microsoft Office PowerPoint</Application>
  <PresentationFormat>Custom</PresentationFormat>
  <Paragraphs>203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Vazir Black</vt:lpstr>
      <vt:lpstr>Calibri</vt:lpstr>
      <vt:lpstr>Vazir Bold</vt:lpstr>
      <vt:lpstr>Vazir</vt:lpstr>
      <vt:lpstr>Roboto Black</vt:lpstr>
      <vt:lpstr>Roboto Medium</vt:lpstr>
      <vt:lpstr>Montserrat Black</vt:lpstr>
      <vt:lpstr>Arial</vt:lpstr>
      <vt:lpstr>Office Theme</vt:lpstr>
      <vt:lpstr>آهنگ بسازید</vt:lpstr>
      <vt:lpstr>آهنگ بسازید</vt:lpstr>
      <vt:lpstr>طبل زدن</vt:lpstr>
      <vt:lpstr>طبل زدن scratch.mit.edu</vt:lpstr>
      <vt:lpstr>ساخت یک ریتم</vt:lpstr>
      <vt:lpstr>ساخت یک ریتم scratch.mit.edu</vt:lpstr>
      <vt:lpstr>متحرک سازی یک طبل</vt:lpstr>
      <vt:lpstr>متحرک سازی یک طبل scratch.mit.edu</vt:lpstr>
      <vt:lpstr>ساخت یک ملودی</vt:lpstr>
      <vt:lpstr>ساخت یک ملودی scratch.mit.edu</vt:lpstr>
      <vt:lpstr>نواختن یک آکورد</vt:lpstr>
      <vt:lpstr>نواختن یک آکورد scratch.mit.edu</vt:lpstr>
      <vt:lpstr>آهنگی غافلگیر کننده</vt:lpstr>
      <vt:lpstr>آهنگی غافلگیر کننده scratch.mit.edu</vt:lpstr>
      <vt:lpstr>صداهای بیت باکس (حنجره نوازی)</vt:lpstr>
      <vt:lpstr>صداهای بیت باکس scratch.mit.edu</vt:lpstr>
      <vt:lpstr>ضبط صدا</vt:lpstr>
      <vt:lpstr>ضبط صدا scratch.mit.edu</vt:lpstr>
      <vt:lpstr>پخش یک آهنگ</vt:lpstr>
      <vt:lpstr>پخش یک آهنگ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Music  Cards</dc:title>
  <dc:creator>Farshid</dc:creator>
  <cp:lastModifiedBy>Farshid Meidani</cp:lastModifiedBy>
  <cp:revision>169</cp:revision>
  <dcterms:modified xsi:type="dcterms:W3CDTF">2021-01-31T19:25:03Z</dcterms:modified>
</cp:coreProperties>
</file>