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4572000" cy="64008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  <p:embeddedFont>
      <p:font typeface="Montserrat Black" panose="020B0604020202020204" charset="0"/>
      <p:bold r:id="rId27"/>
      <p:italic r:id="rId28"/>
      <p:boldItalic r:id="rId29"/>
    </p:embeddedFont>
    <p:embeddedFont>
      <p:font typeface="Roboto Black" panose="020B0604020202020204" charset="0"/>
      <p:bold r:id="rId30"/>
      <p:italic r:id="rId31"/>
      <p:boldItalic r:id="rId32"/>
    </p:embeddedFont>
    <p:embeddedFont>
      <p:font typeface="Roboto Medium" panose="020B0604020202020204" charset="0"/>
      <p:regular r:id="rId33"/>
      <p:bold r:id="rId34"/>
      <p:italic r:id="rId35"/>
      <p:boldItalic r:id="rId36"/>
    </p:embeddedFont>
    <p:embeddedFont>
      <p:font typeface="Vazir" panose="020B0603030804020204" pitchFamily="34" charset="-78"/>
      <p:regular r:id="rId37"/>
    </p:embeddedFont>
    <p:embeddedFont>
      <p:font typeface="Vazir Black" panose="020B0603030804020204" pitchFamily="34" charset="-78"/>
      <p:bold r:id="rId38"/>
    </p:embeddedFont>
    <p:embeddedFont>
      <p:font typeface="Vazir Bold" panose="020B0603030804020204" pitchFamily="34" charset="-7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16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E8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437"/>
  </p:normalViewPr>
  <p:slideViewPr>
    <p:cSldViewPr snapToGrid="0" snapToObjects="1" showGuides="1">
      <p:cViewPr varScale="1">
        <p:scale>
          <a:sx n="131" d="100"/>
          <a:sy n="131" d="100"/>
        </p:scale>
        <p:origin x="702" y="114"/>
      </p:cViewPr>
      <p:guideLst>
        <p:guide orient="horz" pos="2016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685800"/>
            <a:ext cx="24479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0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71661" y="320572"/>
            <a:ext cx="3828677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914400" y="2044700"/>
            <a:ext cx="2743200" cy="305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900" y="1984248"/>
            <a:ext cx="3886200" cy="134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85800" y="3584447"/>
            <a:ext cx="3200400" cy="160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71661" y="320572"/>
            <a:ext cx="3828677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14400" y="2044700"/>
            <a:ext cx="2743200" cy="305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71661" y="320572"/>
            <a:ext cx="3828677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28600" y="1472183"/>
            <a:ext cx="1988821" cy="422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71661" y="320572"/>
            <a:ext cx="3828677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71661" y="320572"/>
            <a:ext cx="3828677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  <a:defRPr sz="2800" b="1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1493520"/>
            <a:ext cx="4114800" cy="490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76427" y="5952744"/>
            <a:ext cx="266974" cy="27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jp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86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89.png"/><Relationship Id="rId5" Type="http://schemas.openxmlformats.org/officeDocument/2006/relationships/image" Target="../media/image45.png"/><Relationship Id="rId15" Type="http://schemas.openxmlformats.org/officeDocument/2006/relationships/image" Target="../media/image91.png"/><Relationship Id="rId10" Type="http://schemas.openxmlformats.org/officeDocument/2006/relationships/image" Target="../media/image88.png"/><Relationship Id="rId4" Type="http://schemas.openxmlformats.org/officeDocument/2006/relationships/image" Target="../media/image44.png"/><Relationship Id="rId9" Type="http://schemas.openxmlformats.org/officeDocument/2006/relationships/image" Target="../media/image87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g"/><Relationship Id="rId3" Type="http://schemas.openxmlformats.org/officeDocument/2006/relationships/image" Target="../media/image9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94.png"/><Relationship Id="rId10" Type="http://schemas.openxmlformats.org/officeDocument/2006/relationships/image" Target="../media/image97.png"/><Relationship Id="rId4" Type="http://schemas.openxmlformats.org/officeDocument/2006/relationships/image" Target="../media/image44.png"/><Relationship Id="rId9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102.png"/><Relationship Id="rId5" Type="http://schemas.openxmlformats.org/officeDocument/2006/relationships/image" Target="../media/image45.png"/><Relationship Id="rId15" Type="http://schemas.openxmlformats.org/officeDocument/2006/relationships/image" Target="../media/image104.png"/><Relationship Id="rId10" Type="http://schemas.openxmlformats.org/officeDocument/2006/relationships/image" Target="../media/image101.png"/><Relationship Id="rId4" Type="http://schemas.openxmlformats.org/officeDocument/2006/relationships/image" Target="../media/image44.png"/><Relationship Id="rId9" Type="http://schemas.openxmlformats.org/officeDocument/2006/relationships/image" Target="../media/image100.png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43.png"/><Relationship Id="rId7" Type="http://schemas.openxmlformats.org/officeDocument/2006/relationships/image" Target="../media/image58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110.png"/><Relationship Id="rId5" Type="http://schemas.openxmlformats.org/officeDocument/2006/relationships/image" Target="../media/image45.png"/><Relationship Id="rId10" Type="http://schemas.openxmlformats.org/officeDocument/2006/relationships/image" Target="../media/image109.png"/><Relationship Id="rId4" Type="http://schemas.openxmlformats.org/officeDocument/2006/relationships/image" Target="../media/image44.png"/><Relationship Id="rId9" Type="http://schemas.openxmlformats.org/officeDocument/2006/relationships/image" Target="../media/image108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11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0.png"/><Relationship Id="rId18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69.png"/><Relationship Id="rId12" Type="http://schemas.openxmlformats.org/officeDocument/2006/relationships/image" Target="../media/image118.png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117.png"/><Relationship Id="rId5" Type="http://schemas.openxmlformats.org/officeDocument/2006/relationships/image" Target="../media/image45.png"/><Relationship Id="rId15" Type="http://schemas.openxmlformats.org/officeDocument/2006/relationships/image" Target="../media/image120.png"/><Relationship Id="rId10" Type="http://schemas.openxmlformats.org/officeDocument/2006/relationships/image" Target="../media/image103.png"/><Relationship Id="rId19" Type="http://schemas.openxmlformats.org/officeDocument/2006/relationships/image" Target="../media/image123.png"/><Relationship Id="rId4" Type="http://schemas.openxmlformats.org/officeDocument/2006/relationships/image" Target="../media/image44.png"/><Relationship Id="rId9" Type="http://schemas.openxmlformats.org/officeDocument/2006/relationships/image" Target="../media/image116.png"/><Relationship Id="rId14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5.png"/><Relationship Id="rId5" Type="http://schemas.openxmlformats.org/officeDocument/2006/relationships/image" Target="../media/image45.png"/><Relationship Id="rId10" Type="http://schemas.openxmlformats.org/officeDocument/2006/relationships/image" Target="../media/image54.jp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60.png"/><Relationship Id="rId5" Type="http://schemas.openxmlformats.org/officeDocument/2006/relationships/image" Target="../media/image45.png"/><Relationship Id="rId15" Type="http://schemas.openxmlformats.org/officeDocument/2006/relationships/image" Target="../media/image62.png"/><Relationship Id="rId10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58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13" Type="http://schemas.openxmlformats.org/officeDocument/2006/relationships/image" Target="../media/image66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12" Type="http://schemas.openxmlformats.org/officeDocument/2006/relationships/image" Target="../media/image6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64.png"/><Relationship Id="rId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44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71.png"/><Relationship Id="rId5" Type="http://schemas.openxmlformats.org/officeDocument/2006/relationships/image" Target="../media/image45.png"/><Relationship Id="rId10" Type="http://schemas.openxmlformats.org/officeDocument/2006/relationships/image" Target="../media/image70.png"/><Relationship Id="rId4" Type="http://schemas.openxmlformats.org/officeDocument/2006/relationships/image" Target="../media/image44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jpg"/><Relationship Id="rId18" Type="http://schemas.openxmlformats.org/officeDocument/2006/relationships/image" Target="../media/image84.png"/><Relationship Id="rId3" Type="http://schemas.openxmlformats.org/officeDocument/2006/relationships/image" Target="../media/image43.png"/><Relationship Id="rId7" Type="http://schemas.openxmlformats.org/officeDocument/2006/relationships/image" Target="../media/image73.jp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2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77.png"/><Relationship Id="rId5" Type="http://schemas.openxmlformats.org/officeDocument/2006/relationships/image" Target="../media/image45.png"/><Relationship Id="rId15" Type="http://schemas.openxmlformats.org/officeDocument/2006/relationships/image" Target="../media/image81.png"/><Relationship Id="rId10" Type="http://schemas.openxmlformats.org/officeDocument/2006/relationships/image" Target="../media/image76.jpg"/><Relationship Id="rId19" Type="http://schemas.openxmlformats.org/officeDocument/2006/relationships/image" Target="../media/image85.png"/><Relationship Id="rId4" Type="http://schemas.openxmlformats.org/officeDocument/2006/relationships/image" Target="../media/image44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-1"/>
            <a:ext cx="4572000" cy="639828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0" y="5760973"/>
            <a:ext cx="4572000" cy="639828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0" y="930193"/>
            <a:ext cx="2633348" cy="26173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1063946" y="156697"/>
            <a:ext cx="184392" cy="18439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2187524" y="2666052"/>
            <a:ext cx="184392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2605110" y="63403"/>
            <a:ext cx="1732611" cy="277302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8"/>
          <p:cNvSpPr/>
          <p:nvPr/>
        </p:nvSpPr>
        <p:spPr>
          <a:xfrm>
            <a:off x="364136" y="1669552"/>
            <a:ext cx="184392" cy="18439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/>
          <p:nvPr/>
        </p:nvSpPr>
        <p:spPr>
          <a:xfrm>
            <a:off x="334645" y="323413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1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1"/>
                </a:lnTo>
                <a:lnTo>
                  <a:pt x="20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" name="Google Shape;42;p8"/>
          <p:cNvGrpSpPr/>
          <p:nvPr/>
        </p:nvGrpSpPr>
        <p:grpSpPr>
          <a:xfrm>
            <a:off x="276324" y="430518"/>
            <a:ext cx="66384" cy="50066"/>
            <a:chOff x="0" y="0"/>
            <a:chExt cx="66382" cy="50064"/>
          </a:xfrm>
        </p:grpSpPr>
        <p:sp>
          <p:nvSpPr>
            <p:cNvPr id="43" name="Google Shape;43;p8"/>
            <p:cNvSpPr/>
            <p:nvPr/>
          </p:nvSpPr>
          <p:spPr>
            <a:xfrm>
              <a:off x="0" y="18973"/>
              <a:ext cx="52216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5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>
              <a:off x="39966" y="0"/>
              <a:ext cx="26416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9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8"/>
          <p:cNvSpPr/>
          <p:nvPr/>
        </p:nvSpPr>
        <p:spPr>
          <a:xfrm>
            <a:off x="185565" y="372200"/>
            <a:ext cx="50040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15" y="1521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8"/>
          <p:cNvGrpSpPr/>
          <p:nvPr/>
        </p:nvGrpSpPr>
        <p:grpSpPr>
          <a:xfrm>
            <a:off x="227542" y="281414"/>
            <a:ext cx="66384" cy="50066"/>
            <a:chOff x="0" y="0"/>
            <a:chExt cx="66382" cy="50064"/>
          </a:xfrm>
        </p:grpSpPr>
        <p:sp>
          <p:nvSpPr>
            <p:cNvPr id="47" name="Google Shape;47;p8"/>
            <p:cNvSpPr/>
            <p:nvPr/>
          </p:nvSpPr>
          <p:spPr>
            <a:xfrm>
              <a:off x="0" y="0"/>
              <a:ext cx="52909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1" y="0"/>
                  </a:moveTo>
                  <a:lnTo>
                    <a:pt x="0" y="19589"/>
                  </a:lnTo>
                  <a:lnTo>
                    <a:pt x="4116" y="21600"/>
                  </a:lnTo>
                  <a:lnTo>
                    <a:pt x="10784" y="6373"/>
                  </a:lnTo>
                  <a:lnTo>
                    <a:pt x="21600" y="637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26415" y="14770"/>
              <a:ext cx="39967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8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46"/>
                  </a:lnTo>
                  <a:lnTo>
                    <a:pt x="1431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8"/>
          <p:cNvSpPr/>
          <p:nvPr/>
        </p:nvSpPr>
        <p:spPr>
          <a:xfrm>
            <a:off x="2140269" y="807622"/>
            <a:ext cx="184392" cy="1843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710808" y="268483"/>
            <a:ext cx="50051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4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" name="Google Shape;51;p8"/>
          <p:cNvGrpSpPr/>
          <p:nvPr/>
        </p:nvGrpSpPr>
        <p:grpSpPr>
          <a:xfrm>
            <a:off x="652487" y="375597"/>
            <a:ext cx="66384" cy="50052"/>
            <a:chOff x="0" y="0"/>
            <a:chExt cx="66382" cy="50051"/>
          </a:xfrm>
        </p:grpSpPr>
        <p:sp>
          <p:nvSpPr>
            <p:cNvPr id="52" name="Google Shape;52;p8"/>
            <p:cNvSpPr/>
            <p:nvPr/>
          </p:nvSpPr>
          <p:spPr>
            <a:xfrm>
              <a:off x="0" y="18973"/>
              <a:ext cx="52216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8"/>
          <p:cNvSpPr/>
          <p:nvPr/>
        </p:nvSpPr>
        <p:spPr>
          <a:xfrm>
            <a:off x="561728" y="317284"/>
            <a:ext cx="50039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56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09" y="1516"/>
                </a:lnTo>
                <a:lnTo>
                  <a:pt x="905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" name="Google Shape;55;p8"/>
          <p:cNvGrpSpPr/>
          <p:nvPr/>
        </p:nvGrpSpPr>
        <p:grpSpPr>
          <a:xfrm>
            <a:off x="603713" y="226497"/>
            <a:ext cx="66384" cy="50066"/>
            <a:chOff x="0" y="0"/>
            <a:chExt cx="66382" cy="50064"/>
          </a:xfrm>
        </p:grpSpPr>
        <p:sp>
          <p:nvSpPr>
            <p:cNvPr id="56" name="Google Shape;56;p8"/>
            <p:cNvSpPr/>
            <p:nvPr/>
          </p:nvSpPr>
          <p:spPr>
            <a:xfrm>
              <a:off x="0" y="0"/>
              <a:ext cx="52909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1" y="0"/>
                  </a:moveTo>
                  <a:lnTo>
                    <a:pt x="0" y="19589"/>
                  </a:lnTo>
                  <a:lnTo>
                    <a:pt x="4116" y="21600"/>
                  </a:lnTo>
                  <a:lnTo>
                    <a:pt x="10784" y="6373"/>
                  </a:lnTo>
                  <a:lnTo>
                    <a:pt x="21600" y="637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26414" y="14770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8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6"/>
                  </a:lnTo>
                  <a:lnTo>
                    <a:pt x="1431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8"/>
          <p:cNvSpPr/>
          <p:nvPr/>
        </p:nvSpPr>
        <p:spPr>
          <a:xfrm>
            <a:off x="694462" y="-1"/>
            <a:ext cx="301730" cy="22444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8"/>
          <p:cNvGrpSpPr/>
          <p:nvPr/>
        </p:nvGrpSpPr>
        <p:grpSpPr>
          <a:xfrm>
            <a:off x="1137916" y="-1"/>
            <a:ext cx="62955" cy="38001"/>
            <a:chOff x="0" y="0"/>
            <a:chExt cx="62954" cy="37999"/>
          </a:xfrm>
        </p:grpSpPr>
        <p:sp>
          <p:nvSpPr>
            <p:cNvPr id="60" name="Google Shape;60;p8"/>
            <p:cNvSpPr/>
            <p:nvPr/>
          </p:nvSpPr>
          <p:spPr>
            <a:xfrm>
              <a:off x="0" y="6908"/>
              <a:ext cx="52198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5"/>
                  </a:lnTo>
                  <a:lnTo>
                    <a:pt x="18778" y="21600"/>
                  </a:lnTo>
                  <a:lnTo>
                    <a:pt x="21600" y="11356"/>
                  </a:lnTo>
                  <a:lnTo>
                    <a:pt x="16534" y="1135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39954" y="0"/>
              <a:ext cx="23000" cy="232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0103" y="0"/>
                  </a:lnTo>
                  <a:lnTo>
                    <a:pt x="0" y="21600"/>
                  </a:lnTo>
                  <a:lnTo>
                    <a:pt x="11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8"/>
          <p:cNvSpPr/>
          <p:nvPr/>
        </p:nvSpPr>
        <p:spPr>
          <a:xfrm>
            <a:off x="268073" y="553783"/>
            <a:ext cx="184392" cy="1843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1073383" y="399402"/>
            <a:ext cx="368781" cy="25214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1350600" y="870529"/>
            <a:ext cx="50051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9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8"/>
          <p:cNvGrpSpPr/>
          <p:nvPr/>
        </p:nvGrpSpPr>
        <p:grpSpPr>
          <a:xfrm>
            <a:off x="1292283" y="977632"/>
            <a:ext cx="66384" cy="50066"/>
            <a:chOff x="0" y="0"/>
            <a:chExt cx="66382" cy="50064"/>
          </a:xfrm>
        </p:grpSpPr>
        <p:sp>
          <p:nvSpPr>
            <p:cNvPr id="66" name="Google Shape;66;p8"/>
            <p:cNvSpPr/>
            <p:nvPr/>
          </p:nvSpPr>
          <p:spPr>
            <a:xfrm>
              <a:off x="0" y="18985"/>
              <a:ext cx="52216" cy="310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39966" y="0"/>
              <a:ext cx="26416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9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8"/>
          <p:cNvSpPr/>
          <p:nvPr/>
        </p:nvSpPr>
        <p:spPr>
          <a:xfrm>
            <a:off x="1201522" y="919330"/>
            <a:ext cx="50038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10" y="1516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69;p8"/>
          <p:cNvGrpSpPr/>
          <p:nvPr/>
        </p:nvGrpSpPr>
        <p:grpSpPr>
          <a:xfrm>
            <a:off x="1243507" y="828546"/>
            <a:ext cx="66384" cy="50065"/>
            <a:chOff x="0" y="0"/>
            <a:chExt cx="66382" cy="50064"/>
          </a:xfrm>
        </p:grpSpPr>
        <p:sp>
          <p:nvSpPr>
            <p:cNvPr id="70" name="Google Shape;70;p8"/>
            <p:cNvSpPr/>
            <p:nvPr/>
          </p:nvSpPr>
          <p:spPr>
            <a:xfrm>
              <a:off x="0" y="0"/>
              <a:ext cx="52909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1" y="0"/>
                  </a:moveTo>
                  <a:lnTo>
                    <a:pt x="0" y="19589"/>
                  </a:lnTo>
                  <a:lnTo>
                    <a:pt x="4116" y="21600"/>
                  </a:lnTo>
                  <a:lnTo>
                    <a:pt x="10784" y="6373"/>
                  </a:lnTo>
                  <a:lnTo>
                    <a:pt x="21600" y="637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26414" y="14770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8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6"/>
                  </a:lnTo>
                  <a:lnTo>
                    <a:pt x="1431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8"/>
          <p:cNvSpPr/>
          <p:nvPr/>
        </p:nvSpPr>
        <p:spPr>
          <a:xfrm>
            <a:off x="1308108" y="2343194"/>
            <a:ext cx="50051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5"/>
                </a:lnTo>
                <a:lnTo>
                  <a:pt x="13411" y="1521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8"/>
          <p:cNvGrpSpPr/>
          <p:nvPr/>
        </p:nvGrpSpPr>
        <p:grpSpPr>
          <a:xfrm>
            <a:off x="1350098" y="2252421"/>
            <a:ext cx="66384" cy="50053"/>
            <a:chOff x="0" y="0"/>
            <a:chExt cx="66382" cy="50051"/>
          </a:xfrm>
        </p:grpSpPr>
        <p:sp>
          <p:nvSpPr>
            <p:cNvPr id="74" name="Google Shape;74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8"/>
          <p:cNvSpPr/>
          <p:nvPr/>
        </p:nvSpPr>
        <p:spPr>
          <a:xfrm>
            <a:off x="1457194" y="2294403"/>
            <a:ext cx="50051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1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" name="Google Shape;77;p8"/>
          <p:cNvGrpSpPr/>
          <p:nvPr/>
        </p:nvGrpSpPr>
        <p:grpSpPr>
          <a:xfrm>
            <a:off x="1398886" y="2401521"/>
            <a:ext cx="66372" cy="50053"/>
            <a:chOff x="0" y="0"/>
            <a:chExt cx="66370" cy="50051"/>
          </a:xfrm>
        </p:grpSpPr>
        <p:sp>
          <p:nvSpPr>
            <p:cNvPr id="78" name="Google Shape;78;p8"/>
            <p:cNvSpPr/>
            <p:nvPr/>
          </p:nvSpPr>
          <p:spPr>
            <a:xfrm>
              <a:off x="0" y="18961"/>
              <a:ext cx="52202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39953" y="0"/>
              <a:ext cx="26417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2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8"/>
          <p:cNvSpPr/>
          <p:nvPr/>
        </p:nvSpPr>
        <p:spPr>
          <a:xfrm>
            <a:off x="1131092" y="2327553"/>
            <a:ext cx="184393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8"/>
          <p:cNvSpPr/>
          <p:nvPr/>
        </p:nvSpPr>
        <p:spPr>
          <a:xfrm>
            <a:off x="1385732" y="2114339"/>
            <a:ext cx="46292" cy="614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4" y="0"/>
                </a:moveTo>
                <a:lnTo>
                  <a:pt x="0" y="3279"/>
                </a:lnTo>
                <a:lnTo>
                  <a:pt x="15235" y="8595"/>
                </a:lnTo>
                <a:lnTo>
                  <a:pt x="8190" y="20081"/>
                </a:lnTo>
                <a:lnTo>
                  <a:pt x="12539" y="21600"/>
                </a:lnTo>
                <a:lnTo>
                  <a:pt x="21600" y="6831"/>
                </a:lnTo>
                <a:lnTo>
                  <a:pt x="2014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8"/>
          <p:cNvGrpSpPr/>
          <p:nvPr/>
        </p:nvGrpSpPr>
        <p:grpSpPr>
          <a:xfrm>
            <a:off x="1331788" y="2213404"/>
            <a:ext cx="61393" cy="46306"/>
            <a:chOff x="0" y="0"/>
            <a:chExt cx="61392" cy="46304"/>
          </a:xfrm>
        </p:grpSpPr>
        <p:sp>
          <p:nvSpPr>
            <p:cNvPr id="83" name="Google Shape;83;p8"/>
            <p:cNvSpPr/>
            <p:nvPr/>
          </p:nvSpPr>
          <p:spPr>
            <a:xfrm>
              <a:off x="0" y="17551"/>
              <a:ext cx="48282" cy="28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2" y="0"/>
                  </a:moveTo>
                  <a:lnTo>
                    <a:pt x="0" y="7012"/>
                  </a:lnTo>
                  <a:lnTo>
                    <a:pt x="18778" y="21600"/>
                  </a:lnTo>
                  <a:lnTo>
                    <a:pt x="21600" y="11353"/>
                  </a:lnTo>
                  <a:lnTo>
                    <a:pt x="16534" y="11353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36957" y="0"/>
              <a:ext cx="24435" cy="326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60" y="0"/>
                  </a:moveTo>
                  <a:lnTo>
                    <a:pt x="0" y="21600"/>
                  </a:lnTo>
                  <a:lnTo>
                    <a:pt x="10011" y="21600"/>
                  </a:lnTo>
                  <a:lnTo>
                    <a:pt x="21600" y="2855"/>
                  </a:lnTo>
                  <a:lnTo>
                    <a:pt x="1336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8"/>
          <p:cNvSpPr/>
          <p:nvPr/>
        </p:nvSpPr>
        <p:spPr>
          <a:xfrm>
            <a:off x="1247818" y="2159459"/>
            <a:ext cx="46305" cy="614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4" y="0"/>
                </a:moveTo>
                <a:lnTo>
                  <a:pt x="0" y="14769"/>
                </a:lnTo>
                <a:lnTo>
                  <a:pt x="19586" y="21600"/>
                </a:lnTo>
                <a:lnTo>
                  <a:pt x="21600" y="18321"/>
                </a:lnTo>
                <a:lnTo>
                  <a:pt x="6368" y="13005"/>
                </a:lnTo>
                <a:lnTo>
                  <a:pt x="13412" y="1519"/>
                </a:lnTo>
                <a:lnTo>
                  <a:pt x="9064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8"/>
          <p:cNvGrpSpPr/>
          <p:nvPr/>
        </p:nvGrpSpPr>
        <p:grpSpPr>
          <a:xfrm>
            <a:off x="1286666" y="2075501"/>
            <a:ext cx="61406" cy="46293"/>
            <a:chOff x="0" y="0"/>
            <a:chExt cx="61405" cy="46292"/>
          </a:xfrm>
        </p:grpSpPr>
        <p:sp>
          <p:nvSpPr>
            <p:cNvPr id="87" name="Google Shape;87;p8"/>
            <p:cNvSpPr/>
            <p:nvPr/>
          </p:nvSpPr>
          <p:spPr>
            <a:xfrm>
              <a:off x="0" y="0"/>
              <a:ext cx="48938" cy="462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1" y="0"/>
                  </a:moveTo>
                  <a:lnTo>
                    <a:pt x="0" y="19585"/>
                  </a:lnTo>
                  <a:lnTo>
                    <a:pt x="4114" y="21600"/>
                  </a:lnTo>
                  <a:lnTo>
                    <a:pt x="10785" y="6370"/>
                  </a:lnTo>
                  <a:lnTo>
                    <a:pt x="21600" y="6370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4434" y="13651"/>
              <a:ext cx="36971" cy="150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6" y="0"/>
                  </a:moveTo>
                  <a:lnTo>
                    <a:pt x="0" y="0"/>
                  </a:lnTo>
                  <a:lnTo>
                    <a:pt x="19077" y="21600"/>
                  </a:lnTo>
                  <a:lnTo>
                    <a:pt x="21600" y="8255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8"/>
          <p:cNvSpPr/>
          <p:nvPr/>
        </p:nvSpPr>
        <p:spPr>
          <a:xfrm>
            <a:off x="206523" y="35217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1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9"/>
                </a:lnTo>
                <a:lnTo>
                  <a:pt x="20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8"/>
          <p:cNvGrpSpPr/>
          <p:nvPr/>
        </p:nvGrpSpPr>
        <p:grpSpPr>
          <a:xfrm>
            <a:off x="148202" y="142333"/>
            <a:ext cx="66383" cy="50052"/>
            <a:chOff x="0" y="0"/>
            <a:chExt cx="66382" cy="50051"/>
          </a:xfrm>
        </p:grpSpPr>
        <p:sp>
          <p:nvSpPr>
            <p:cNvPr id="91" name="Google Shape;91;p8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8"/>
          <p:cNvSpPr/>
          <p:nvPr/>
        </p:nvSpPr>
        <p:spPr>
          <a:xfrm>
            <a:off x="57442" y="84009"/>
            <a:ext cx="50040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15" y="1521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8"/>
          <p:cNvGrpSpPr/>
          <p:nvPr/>
        </p:nvGrpSpPr>
        <p:grpSpPr>
          <a:xfrm>
            <a:off x="99430" y="-1"/>
            <a:ext cx="66372" cy="43284"/>
            <a:chOff x="0" y="0"/>
            <a:chExt cx="66370" cy="43282"/>
          </a:xfrm>
        </p:grpSpPr>
        <p:sp>
          <p:nvSpPr>
            <p:cNvPr id="95" name="Google Shape;95;p8"/>
            <p:cNvSpPr/>
            <p:nvPr/>
          </p:nvSpPr>
          <p:spPr>
            <a:xfrm>
              <a:off x="0" y="0"/>
              <a:ext cx="52871" cy="432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48" y="0"/>
                  </a:moveTo>
                  <a:lnTo>
                    <a:pt x="7295" y="0"/>
                  </a:lnTo>
                  <a:lnTo>
                    <a:pt x="0" y="19274"/>
                  </a:lnTo>
                  <a:lnTo>
                    <a:pt x="4119" y="21600"/>
                  </a:lnTo>
                  <a:lnTo>
                    <a:pt x="10787" y="3987"/>
                  </a:lnTo>
                  <a:lnTo>
                    <a:pt x="21600" y="3987"/>
                  </a:lnTo>
                  <a:lnTo>
                    <a:pt x="1454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26402" y="7987"/>
              <a:ext cx="39968" cy="163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04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63"/>
                  </a:lnTo>
                  <a:lnTo>
                    <a:pt x="1430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8"/>
          <p:cNvSpPr/>
          <p:nvPr/>
        </p:nvSpPr>
        <p:spPr>
          <a:xfrm>
            <a:off x="770773" y="480221"/>
            <a:ext cx="184392" cy="1843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2249538" y="638864"/>
            <a:ext cx="50040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5" y="13006"/>
                </a:lnTo>
                <a:lnTo>
                  <a:pt x="13415" y="1520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8"/>
          <p:cNvGrpSpPr/>
          <p:nvPr/>
        </p:nvGrpSpPr>
        <p:grpSpPr>
          <a:xfrm>
            <a:off x="2291524" y="548103"/>
            <a:ext cx="66384" cy="50052"/>
            <a:chOff x="0" y="0"/>
            <a:chExt cx="66382" cy="50051"/>
          </a:xfrm>
        </p:grpSpPr>
        <p:sp>
          <p:nvSpPr>
            <p:cNvPr id="100" name="Google Shape;100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26415" y="14756"/>
              <a:ext cx="39967" cy="163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8"/>
          <p:cNvSpPr/>
          <p:nvPr/>
        </p:nvSpPr>
        <p:spPr>
          <a:xfrm>
            <a:off x="2398619" y="590085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1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8"/>
          <p:cNvGrpSpPr/>
          <p:nvPr/>
        </p:nvGrpSpPr>
        <p:grpSpPr>
          <a:xfrm>
            <a:off x="2340298" y="697204"/>
            <a:ext cx="66384" cy="50039"/>
            <a:chOff x="0" y="0"/>
            <a:chExt cx="66382" cy="50038"/>
          </a:xfrm>
        </p:grpSpPr>
        <p:sp>
          <p:nvSpPr>
            <p:cNvPr id="104" name="Google Shape;104;p8"/>
            <p:cNvSpPr/>
            <p:nvPr/>
          </p:nvSpPr>
          <p:spPr>
            <a:xfrm>
              <a:off x="0" y="18961"/>
              <a:ext cx="52217" cy="310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7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2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39965" y="0"/>
              <a:ext cx="26417" cy="352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7" y="21600"/>
                  </a:lnTo>
                  <a:lnTo>
                    <a:pt x="21600" y="2853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8"/>
          <p:cNvSpPr/>
          <p:nvPr/>
        </p:nvSpPr>
        <p:spPr>
          <a:xfrm>
            <a:off x="2189151" y="371088"/>
            <a:ext cx="184392" cy="1843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8"/>
          <p:cNvGrpSpPr/>
          <p:nvPr/>
        </p:nvGrpSpPr>
        <p:grpSpPr>
          <a:xfrm>
            <a:off x="0" y="555838"/>
            <a:ext cx="58598" cy="50052"/>
            <a:chOff x="0" y="0"/>
            <a:chExt cx="58597" cy="50051"/>
          </a:xfrm>
        </p:grpSpPr>
        <p:sp>
          <p:nvSpPr>
            <p:cNvPr id="108" name="Google Shape;108;p8"/>
            <p:cNvSpPr/>
            <p:nvPr/>
          </p:nvSpPr>
          <p:spPr>
            <a:xfrm>
              <a:off x="0" y="0"/>
              <a:ext cx="45120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329" y="0"/>
                  </a:moveTo>
                  <a:lnTo>
                    <a:pt x="0" y="12337"/>
                  </a:lnTo>
                  <a:lnTo>
                    <a:pt x="0" y="21140"/>
                  </a:lnTo>
                  <a:lnTo>
                    <a:pt x="1106" y="21600"/>
                  </a:lnTo>
                  <a:lnTo>
                    <a:pt x="8925" y="6369"/>
                  </a:lnTo>
                  <a:lnTo>
                    <a:pt x="21600" y="6369"/>
                  </a:lnTo>
                  <a:lnTo>
                    <a:pt x="632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18642" y="14756"/>
              <a:ext cx="39955" cy="163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80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8"/>
          <p:cNvSpPr/>
          <p:nvPr/>
        </p:nvSpPr>
        <p:spPr>
          <a:xfrm>
            <a:off x="99324" y="597837"/>
            <a:ext cx="50051" cy="663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1"/>
                </a:lnTo>
                <a:lnTo>
                  <a:pt x="15237" y="8597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2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8"/>
          <p:cNvGrpSpPr/>
          <p:nvPr/>
        </p:nvGrpSpPr>
        <p:grpSpPr>
          <a:xfrm>
            <a:off x="41003" y="704931"/>
            <a:ext cx="66384" cy="50052"/>
            <a:chOff x="0" y="0"/>
            <a:chExt cx="66382" cy="50051"/>
          </a:xfrm>
        </p:grpSpPr>
        <p:sp>
          <p:nvSpPr>
            <p:cNvPr id="112" name="Google Shape;112;p8"/>
            <p:cNvSpPr/>
            <p:nvPr/>
          </p:nvSpPr>
          <p:spPr>
            <a:xfrm>
              <a:off x="0" y="18973"/>
              <a:ext cx="52216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8"/>
          <p:cNvSpPr/>
          <p:nvPr/>
        </p:nvSpPr>
        <p:spPr>
          <a:xfrm>
            <a:off x="1709940" y="424564"/>
            <a:ext cx="46317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79" y="0"/>
                </a:moveTo>
                <a:lnTo>
                  <a:pt x="0" y="3289"/>
                </a:lnTo>
                <a:lnTo>
                  <a:pt x="16465" y="8598"/>
                </a:lnTo>
                <a:lnTo>
                  <a:pt x="8848" y="20084"/>
                </a:lnTo>
                <a:lnTo>
                  <a:pt x="13551" y="21600"/>
                </a:lnTo>
                <a:lnTo>
                  <a:pt x="21600" y="10540"/>
                </a:lnTo>
                <a:lnTo>
                  <a:pt x="217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8"/>
          <p:cNvGrpSpPr/>
          <p:nvPr/>
        </p:nvGrpSpPr>
        <p:grpSpPr>
          <a:xfrm>
            <a:off x="1651635" y="531681"/>
            <a:ext cx="66372" cy="50052"/>
            <a:chOff x="0" y="0"/>
            <a:chExt cx="66370" cy="50051"/>
          </a:xfrm>
        </p:grpSpPr>
        <p:sp>
          <p:nvSpPr>
            <p:cNvPr id="116" name="Google Shape;116;p8"/>
            <p:cNvSpPr/>
            <p:nvPr/>
          </p:nvSpPr>
          <p:spPr>
            <a:xfrm>
              <a:off x="0" y="18961"/>
              <a:ext cx="52202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39953" y="0"/>
              <a:ext cx="26417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2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8"/>
          <p:cNvSpPr/>
          <p:nvPr/>
        </p:nvSpPr>
        <p:spPr>
          <a:xfrm>
            <a:off x="1560855" y="473368"/>
            <a:ext cx="50051" cy="663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72"/>
                </a:lnTo>
                <a:lnTo>
                  <a:pt x="19588" y="21600"/>
                </a:lnTo>
                <a:lnTo>
                  <a:pt x="21600" y="18314"/>
                </a:lnTo>
                <a:lnTo>
                  <a:pt x="6369" y="13003"/>
                </a:lnTo>
                <a:lnTo>
                  <a:pt x="13417" y="1517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8"/>
          <p:cNvGrpSpPr/>
          <p:nvPr/>
        </p:nvGrpSpPr>
        <p:grpSpPr>
          <a:xfrm>
            <a:off x="1602844" y="382592"/>
            <a:ext cx="66384" cy="50052"/>
            <a:chOff x="0" y="0"/>
            <a:chExt cx="66383" cy="50051"/>
          </a:xfrm>
        </p:grpSpPr>
        <p:sp>
          <p:nvSpPr>
            <p:cNvPr id="120" name="Google Shape;120;p8"/>
            <p:cNvSpPr/>
            <p:nvPr/>
          </p:nvSpPr>
          <p:spPr>
            <a:xfrm>
              <a:off x="0" y="0"/>
              <a:ext cx="52920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69"/>
                  </a:lnTo>
                  <a:lnTo>
                    <a:pt x="21600" y="6369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26415" y="14757"/>
              <a:ext cx="39968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8"/>
          <p:cNvSpPr/>
          <p:nvPr/>
        </p:nvSpPr>
        <p:spPr>
          <a:xfrm>
            <a:off x="2241466" y="4226466"/>
            <a:ext cx="2330534" cy="15817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3537313" y="3452981"/>
            <a:ext cx="184392" cy="18439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3626001" y="4652138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6"/>
                </a:lnTo>
                <a:lnTo>
                  <a:pt x="13417" y="1520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8"/>
          <p:cNvGrpSpPr/>
          <p:nvPr/>
        </p:nvGrpSpPr>
        <p:grpSpPr>
          <a:xfrm>
            <a:off x="3667991" y="4561366"/>
            <a:ext cx="66385" cy="50066"/>
            <a:chOff x="0" y="0"/>
            <a:chExt cx="66383" cy="50064"/>
          </a:xfrm>
        </p:grpSpPr>
        <p:sp>
          <p:nvSpPr>
            <p:cNvPr id="126" name="Google Shape;126;p8"/>
            <p:cNvSpPr/>
            <p:nvPr/>
          </p:nvSpPr>
          <p:spPr>
            <a:xfrm>
              <a:off x="0" y="0"/>
              <a:ext cx="52928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7" y="0"/>
                  </a:moveTo>
                  <a:lnTo>
                    <a:pt x="0" y="19589"/>
                  </a:lnTo>
                  <a:lnTo>
                    <a:pt x="4115" y="21600"/>
                  </a:lnTo>
                  <a:lnTo>
                    <a:pt x="10780" y="6373"/>
                  </a:lnTo>
                  <a:lnTo>
                    <a:pt x="21600" y="6373"/>
                  </a:lnTo>
                  <a:lnTo>
                    <a:pt x="856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26415" y="14770"/>
              <a:ext cx="39968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8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8"/>
          <p:cNvSpPr/>
          <p:nvPr/>
        </p:nvSpPr>
        <p:spPr>
          <a:xfrm>
            <a:off x="3775088" y="4603360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1"/>
                </a:lnTo>
                <a:lnTo>
                  <a:pt x="15237" y="8595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5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oogle Shape;129;p8"/>
          <p:cNvGrpSpPr/>
          <p:nvPr/>
        </p:nvGrpSpPr>
        <p:grpSpPr>
          <a:xfrm>
            <a:off x="3716773" y="4710455"/>
            <a:ext cx="66384" cy="50066"/>
            <a:chOff x="0" y="0"/>
            <a:chExt cx="66382" cy="50064"/>
          </a:xfrm>
        </p:grpSpPr>
        <p:sp>
          <p:nvSpPr>
            <p:cNvPr id="130" name="Google Shape;130;p8"/>
            <p:cNvSpPr/>
            <p:nvPr/>
          </p:nvSpPr>
          <p:spPr>
            <a:xfrm>
              <a:off x="0" y="18973"/>
              <a:ext cx="52216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5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9966" y="0"/>
              <a:ext cx="26416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9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8"/>
          <p:cNvSpPr/>
          <p:nvPr/>
        </p:nvSpPr>
        <p:spPr>
          <a:xfrm>
            <a:off x="4466999" y="5413504"/>
            <a:ext cx="105002" cy="17464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3334415" y="5282500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5"/>
                </a:lnTo>
                <a:lnTo>
                  <a:pt x="13411" y="1521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8"/>
          <p:cNvGrpSpPr/>
          <p:nvPr/>
        </p:nvGrpSpPr>
        <p:grpSpPr>
          <a:xfrm>
            <a:off x="3376405" y="5191738"/>
            <a:ext cx="66384" cy="50040"/>
            <a:chOff x="0" y="0"/>
            <a:chExt cx="66383" cy="50038"/>
          </a:xfrm>
        </p:grpSpPr>
        <p:sp>
          <p:nvSpPr>
            <p:cNvPr id="135" name="Google Shape;135;p8"/>
            <p:cNvSpPr/>
            <p:nvPr/>
          </p:nvSpPr>
          <p:spPr>
            <a:xfrm>
              <a:off x="0" y="0"/>
              <a:ext cx="52920" cy="500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70"/>
                  </a:lnTo>
                  <a:lnTo>
                    <a:pt x="21600" y="6370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26415" y="14757"/>
              <a:ext cx="39968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8"/>
          <p:cNvSpPr/>
          <p:nvPr/>
        </p:nvSpPr>
        <p:spPr>
          <a:xfrm>
            <a:off x="3483502" y="5233711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9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p8"/>
          <p:cNvGrpSpPr/>
          <p:nvPr/>
        </p:nvGrpSpPr>
        <p:grpSpPr>
          <a:xfrm>
            <a:off x="3425180" y="5340817"/>
            <a:ext cx="66384" cy="50066"/>
            <a:chOff x="0" y="0"/>
            <a:chExt cx="66382" cy="50064"/>
          </a:xfrm>
        </p:grpSpPr>
        <p:sp>
          <p:nvSpPr>
            <p:cNvPr id="139" name="Google Shape;139;p8"/>
            <p:cNvSpPr/>
            <p:nvPr/>
          </p:nvSpPr>
          <p:spPr>
            <a:xfrm>
              <a:off x="0" y="18973"/>
              <a:ext cx="52216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5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9966" y="0"/>
              <a:ext cx="26416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9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8"/>
          <p:cNvSpPr/>
          <p:nvPr/>
        </p:nvSpPr>
        <p:spPr>
          <a:xfrm>
            <a:off x="2003884" y="4121082"/>
            <a:ext cx="184392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2213353" y="4340083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1" y="0"/>
                </a:moveTo>
                <a:lnTo>
                  <a:pt x="0" y="3281"/>
                </a:lnTo>
                <a:lnTo>
                  <a:pt x="15237" y="8599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1"/>
                </a:lnTo>
                <a:lnTo>
                  <a:pt x="20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8"/>
          <p:cNvGrpSpPr/>
          <p:nvPr/>
        </p:nvGrpSpPr>
        <p:grpSpPr>
          <a:xfrm>
            <a:off x="2155032" y="4447178"/>
            <a:ext cx="66384" cy="50066"/>
            <a:chOff x="0" y="0"/>
            <a:chExt cx="66382" cy="50064"/>
          </a:xfrm>
        </p:grpSpPr>
        <p:sp>
          <p:nvSpPr>
            <p:cNvPr id="144" name="Google Shape;144;p8"/>
            <p:cNvSpPr/>
            <p:nvPr/>
          </p:nvSpPr>
          <p:spPr>
            <a:xfrm>
              <a:off x="0" y="18973"/>
              <a:ext cx="52216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5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39966" y="0"/>
              <a:ext cx="26416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9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8"/>
          <p:cNvSpPr/>
          <p:nvPr/>
        </p:nvSpPr>
        <p:spPr>
          <a:xfrm>
            <a:off x="2064273" y="4388861"/>
            <a:ext cx="50040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5" y="13006"/>
                </a:lnTo>
                <a:lnTo>
                  <a:pt x="13409" y="1520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8"/>
          <p:cNvGrpSpPr/>
          <p:nvPr/>
        </p:nvGrpSpPr>
        <p:grpSpPr>
          <a:xfrm>
            <a:off x="2106251" y="4298100"/>
            <a:ext cx="66384" cy="50040"/>
            <a:chOff x="0" y="0"/>
            <a:chExt cx="66383" cy="50038"/>
          </a:xfrm>
        </p:grpSpPr>
        <p:sp>
          <p:nvSpPr>
            <p:cNvPr id="148" name="Google Shape;148;p8"/>
            <p:cNvSpPr/>
            <p:nvPr/>
          </p:nvSpPr>
          <p:spPr>
            <a:xfrm>
              <a:off x="0" y="0"/>
              <a:ext cx="52920" cy="500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70"/>
                  </a:lnTo>
                  <a:lnTo>
                    <a:pt x="21600" y="6370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6416" y="14757"/>
              <a:ext cx="39967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8"/>
          <p:cNvSpPr/>
          <p:nvPr/>
        </p:nvSpPr>
        <p:spPr>
          <a:xfrm>
            <a:off x="4342986" y="5749039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5"/>
                </a:lnTo>
                <a:lnTo>
                  <a:pt x="13411" y="1521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8"/>
          <p:cNvGrpSpPr/>
          <p:nvPr/>
        </p:nvGrpSpPr>
        <p:grpSpPr>
          <a:xfrm>
            <a:off x="4384976" y="5658265"/>
            <a:ext cx="66384" cy="50053"/>
            <a:chOff x="0" y="0"/>
            <a:chExt cx="66382" cy="50051"/>
          </a:xfrm>
        </p:grpSpPr>
        <p:sp>
          <p:nvSpPr>
            <p:cNvPr id="152" name="Google Shape;152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8"/>
          <p:cNvSpPr/>
          <p:nvPr/>
        </p:nvSpPr>
        <p:spPr>
          <a:xfrm>
            <a:off x="4492073" y="5700260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1"/>
                </a:lnTo>
                <a:lnTo>
                  <a:pt x="15237" y="8595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5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8"/>
          <p:cNvGrpSpPr/>
          <p:nvPr/>
        </p:nvGrpSpPr>
        <p:grpSpPr>
          <a:xfrm>
            <a:off x="4433765" y="5807354"/>
            <a:ext cx="66372" cy="50066"/>
            <a:chOff x="0" y="0"/>
            <a:chExt cx="66370" cy="50064"/>
          </a:xfrm>
        </p:grpSpPr>
        <p:sp>
          <p:nvSpPr>
            <p:cNvPr id="156" name="Google Shape;156;p8"/>
            <p:cNvSpPr/>
            <p:nvPr/>
          </p:nvSpPr>
          <p:spPr>
            <a:xfrm>
              <a:off x="0" y="18973"/>
              <a:ext cx="52202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5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39953" y="0"/>
              <a:ext cx="26417" cy="353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9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8"/>
          <p:cNvSpPr/>
          <p:nvPr/>
        </p:nvSpPr>
        <p:spPr>
          <a:xfrm>
            <a:off x="2837505" y="4965836"/>
            <a:ext cx="184392" cy="18439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4165972" y="5733398"/>
            <a:ext cx="184392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2808027" y="3619694"/>
            <a:ext cx="50040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2" y="0"/>
                </a:moveTo>
                <a:lnTo>
                  <a:pt x="0" y="3285"/>
                </a:lnTo>
                <a:lnTo>
                  <a:pt x="15235" y="8599"/>
                </a:lnTo>
                <a:lnTo>
                  <a:pt x="8185" y="20083"/>
                </a:lnTo>
                <a:lnTo>
                  <a:pt x="12537" y="21600"/>
                </a:lnTo>
                <a:lnTo>
                  <a:pt x="21600" y="6839"/>
                </a:lnTo>
                <a:lnTo>
                  <a:pt x="201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8"/>
          <p:cNvGrpSpPr/>
          <p:nvPr/>
        </p:nvGrpSpPr>
        <p:grpSpPr>
          <a:xfrm>
            <a:off x="2749693" y="3726810"/>
            <a:ext cx="66384" cy="50053"/>
            <a:chOff x="0" y="0"/>
            <a:chExt cx="66382" cy="50051"/>
          </a:xfrm>
        </p:grpSpPr>
        <p:sp>
          <p:nvSpPr>
            <p:cNvPr id="162" name="Google Shape;162;p8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8"/>
          <p:cNvSpPr/>
          <p:nvPr/>
        </p:nvSpPr>
        <p:spPr>
          <a:xfrm>
            <a:off x="2658934" y="3668483"/>
            <a:ext cx="50040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15" y="1521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8"/>
          <p:cNvGrpSpPr/>
          <p:nvPr/>
        </p:nvGrpSpPr>
        <p:grpSpPr>
          <a:xfrm>
            <a:off x="2700919" y="3577723"/>
            <a:ext cx="66384" cy="50040"/>
            <a:chOff x="0" y="0"/>
            <a:chExt cx="66383" cy="50038"/>
          </a:xfrm>
        </p:grpSpPr>
        <p:sp>
          <p:nvSpPr>
            <p:cNvPr id="166" name="Google Shape;166;p8"/>
            <p:cNvSpPr/>
            <p:nvPr/>
          </p:nvSpPr>
          <p:spPr>
            <a:xfrm>
              <a:off x="0" y="0"/>
              <a:ext cx="52920" cy="500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70"/>
                  </a:lnTo>
                  <a:lnTo>
                    <a:pt x="21600" y="6370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26416" y="14757"/>
              <a:ext cx="39967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8"/>
          <p:cNvSpPr/>
          <p:nvPr/>
        </p:nvSpPr>
        <p:spPr>
          <a:xfrm>
            <a:off x="3184177" y="3564775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1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8"/>
          <p:cNvGrpSpPr/>
          <p:nvPr/>
        </p:nvGrpSpPr>
        <p:grpSpPr>
          <a:xfrm>
            <a:off x="3125857" y="3671894"/>
            <a:ext cx="66384" cy="50041"/>
            <a:chOff x="0" y="0"/>
            <a:chExt cx="66382" cy="50039"/>
          </a:xfrm>
        </p:grpSpPr>
        <p:sp>
          <p:nvSpPr>
            <p:cNvPr id="170" name="Google Shape;170;p8"/>
            <p:cNvSpPr/>
            <p:nvPr/>
          </p:nvSpPr>
          <p:spPr>
            <a:xfrm>
              <a:off x="0" y="18961"/>
              <a:ext cx="52217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7"/>
                  </a:lnTo>
                  <a:lnTo>
                    <a:pt x="18776" y="21600"/>
                  </a:lnTo>
                  <a:lnTo>
                    <a:pt x="21600" y="11342"/>
                  </a:lnTo>
                  <a:lnTo>
                    <a:pt x="16532" y="11342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39965" y="0"/>
              <a:ext cx="26417" cy="352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7" y="21600"/>
                  </a:lnTo>
                  <a:lnTo>
                    <a:pt x="21600" y="2853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8"/>
          <p:cNvSpPr/>
          <p:nvPr/>
        </p:nvSpPr>
        <p:spPr>
          <a:xfrm>
            <a:off x="3035098" y="3613567"/>
            <a:ext cx="50040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09" y="1521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8"/>
          <p:cNvGrpSpPr/>
          <p:nvPr/>
        </p:nvGrpSpPr>
        <p:grpSpPr>
          <a:xfrm>
            <a:off x="3077080" y="3522793"/>
            <a:ext cx="66384" cy="50053"/>
            <a:chOff x="0" y="0"/>
            <a:chExt cx="66382" cy="50051"/>
          </a:xfrm>
        </p:grpSpPr>
        <p:sp>
          <p:nvSpPr>
            <p:cNvPr id="174" name="Google Shape;174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26415" y="14757"/>
              <a:ext cx="39967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8"/>
          <p:cNvSpPr/>
          <p:nvPr/>
        </p:nvSpPr>
        <p:spPr>
          <a:xfrm>
            <a:off x="3167832" y="3282113"/>
            <a:ext cx="301732" cy="23862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8"/>
          <p:cNvGrpSpPr/>
          <p:nvPr/>
        </p:nvGrpSpPr>
        <p:grpSpPr>
          <a:xfrm>
            <a:off x="3562491" y="3135146"/>
            <a:ext cx="66384" cy="50053"/>
            <a:chOff x="0" y="0"/>
            <a:chExt cx="66382" cy="50051"/>
          </a:xfrm>
        </p:grpSpPr>
        <p:sp>
          <p:nvSpPr>
            <p:cNvPr id="178" name="Google Shape;178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8"/>
          <p:cNvSpPr/>
          <p:nvPr/>
        </p:nvSpPr>
        <p:spPr>
          <a:xfrm>
            <a:off x="3669593" y="3177116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1" y="0"/>
                </a:moveTo>
                <a:lnTo>
                  <a:pt x="0" y="3284"/>
                </a:lnTo>
                <a:lnTo>
                  <a:pt x="15237" y="8602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3"/>
                </a:lnTo>
                <a:lnTo>
                  <a:pt x="20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" name="Google Shape;181;p8"/>
          <p:cNvGrpSpPr/>
          <p:nvPr/>
        </p:nvGrpSpPr>
        <p:grpSpPr>
          <a:xfrm>
            <a:off x="3611271" y="3284234"/>
            <a:ext cx="66384" cy="50053"/>
            <a:chOff x="0" y="0"/>
            <a:chExt cx="66382" cy="50051"/>
          </a:xfrm>
        </p:grpSpPr>
        <p:sp>
          <p:nvSpPr>
            <p:cNvPr id="182" name="Google Shape;182;p8"/>
            <p:cNvSpPr/>
            <p:nvPr/>
          </p:nvSpPr>
          <p:spPr>
            <a:xfrm>
              <a:off x="0" y="18973"/>
              <a:ext cx="52216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8"/>
          <p:cNvSpPr/>
          <p:nvPr/>
        </p:nvSpPr>
        <p:spPr>
          <a:xfrm>
            <a:off x="3520499" y="3225906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6"/>
                </a:lnTo>
                <a:lnTo>
                  <a:pt x="13417" y="1520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2741442" y="3850068"/>
            <a:ext cx="184392" cy="18439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4218621" y="3701884"/>
            <a:ext cx="50039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5" y="13006"/>
                </a:lnTo>
                <a:lnTo>
                  <a:pt x="13410" y="1520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8"/>
          <p:cNvGrpSpPr/>
          <p:nvPr/>
        </p:nvGrpSpPr>
        <p:grpSpPr>
          <a:xfrm>
            <a:off x="4260605" y="3611121"/>
            <a:ext cx="66384" cy="50053"/>
            <a:chOff x="0" y="0"/>
            <a:chExt cx="66382" cy="50051"/>
          </a:xfrm>
        </p:grpSpPr>
        <p:sp>
          <p:nvSpPr>
            <p:cNvPr id="188" name="Google Shape;188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8"/>
          <p:cNvSpPr/>
          <p:nvPr/>
        </p:nvSpPr>
        <p:spPr>
          <a:xfrm>
            <a:off x="4367702" y="3653094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8"/>
          <p:cNvGrpSpPr/>
          <p:nvPr/>
        </p:nvGrpSpPr>
        <p:grpSpPr>
          <a:xfrm>
            <a:off x="4309383" y="3760210"/>
            <a:ext cx="66384" cy="50053"/>
            <a:chOff x="0" y="0"/>
            <a:chExt cx="66382" cy="50051"/>
          </a:xfrm>
        </p:grpSpPr>
        <p:sp>
          <p:nvSpPr>
            <p:cNvPr id="192" name="Google Shape;192;p8"/>
            <p:cNvSpPr/>
            <p:nvPr/>
          </p:nvSpPr>
          <p:spPr>
            <a:xfrm>
              <a:off x="0" y="18973"/>
              <a:ext cx="52216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8"/>
          <p:cNvSpPr/>
          <p:nvPr/>
        </p:nvSpPr>
        <p:spPr>
          <a:xfrm>
            <a:off x="3546750" y="3695686"/>
            <a:ext cx="368781" cy="25214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3823970" y="4166823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1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" name="Google Shape;196;p8"/>
          <p:cNvGrpSpPr/>
          <p:nvPr/>
        </p:nvGrpSpPr>
        <p:grpSpPr>
          <a:xfrm>
            <a:off x="3765651" y="4273941"/>
            <a:ext cx="66384" cy="50053"/>
            <a:chOff x="0" y="0"/>
            <a:chExt cx="66382" cy="50051"/>
          </a:xfrm>
        </p:grpSpPr>
        <p:sp>
          <p:nvSpPr>
            <p:cNvPr id="197" name="Google Shape;197;p8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8"/>
          <p:cNvSpPr/>
          <p:nvPr/>
        </p:nvSpPr>
        <p:spPr>
          <a:xfrm>
            <a:off x="3674883" y="4215603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0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2"/>
                </a:lnTo>
                <a:lnTo>
                  <a:pt x="13411" y="1520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8"/>
          <p:cNvGrpSpPr/>
          <p:nvPr/>
        </p:nvGrpSpPr>
        <p:grpSpPr>
          <a:xfrm>
            <a:off x="3716875" y="4124840"/>
            <a:ext cx="66384" cy="50053"/>
            <a:chOff x="0" y="0"/>
            <a:chExt cx="66382" cy="50051"/>
          </a:xfrm>
        </p:grpSpPr>
        <p:sp>
          <p:nvSpPr>
            <p:cNvPr id="201" name="Google Shape;201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8"/>
          <p:cNvSpPr/>
          <p:nvPr/>
        </p:nvSpPr>
        <p:spPr>
          <a:xfrm>
            <a:off x="2771450" y="2792610"/>
            <a:ext cx="184392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2647436" y="3128152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9" y="13005"/>
                </a:lnTo>
                <a:lnTo>
                  <a:pt x="13417" y="1521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5" name="Google Shape;205;p8"/>
          <p:cNvGrpSpPr/>
          <p:nvPr/>
        </p:nvGrpSpPr>
        <p:grpSpPr>
          <a:xfrm>
            <a:off x="2689428" y="3037377"/>
            <a:ext cx="66384" cy="50053"/>
            <a:chOff x="0" y="0"/>
            <a:chExt cx="66382" cy="50051"/>
          </a:xfrm>
        </p:grpSpPr>
        <p:sp>
          <p:nvSpPr>
            <p:cNvPr id="206" name="Google Shape;206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26415" y="14757"/>
              <a:ext cx="39967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8"/>
          <p:cNvSpPr/>
          <p:nvPr/>
        </p:nvSpPr>
        <p:spPr>
          <a:xfrm>
            <a:off x="2796524" y="3079361"/>
            <a:ext cx="50065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6" y="0"/>
                </a:moveTo>
                <a:lnTo>
                  <a:pt x="0" y="3285"/>
                </a:lnTo>
                <a:lnTo>
                  <a:pt x="15233" y="8599"/>
                </a:lnTo>
                <a:lnTo>
                  <a:pt x="8186" y="20083"/>
                </a:lnTo>
                <a:lnTo>
                  <a:pt x="12537" y="21600"/>
                </a:lnTo>
                <a:lnTo>
                  <a:pt x="21600" y="6831"/>
                </a:lnTo>
                <a:lnTo>
                  <a:pt x="201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8"/>
          <p:cNvGrpSpPr/>
          <p:nvPr/>
        </p:nvGrpSpPr>
        <p:grpSpPr>
          <a:xfrm>
            <a:off x="2738209" y="3186477"/>
            <a:ext cx="66384" cy="50053"/>
            <a:chOff x="0" y="0"/>
            <a:chExt cx="66382" cy="50051"/>
          </a:xfrm>
        </p:grpSpPr>
        <p:sp>
          <p:nvSpPr>
            <p:cNvPr id="210" name="Google Shape;210;p8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8"/>
          <p:cNvSpPr/>
          <p:nvPr/>
        </p:nvSpPr>
        <p:spPr>
          <a:xfrm>
            <a:off x="2728767" y="2894963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8"/>
          <p:cNvGrpSpPr/>
          <p:nvPr/>
        </p:nvGrpSpPr>
        <p:grpSpPr>
          <a:xfrm>
            <a:off x="2670455" y="3002092"/>
            <a:ext cx="66384" cy="50040"/>
            <a:chOff x="0" y="0"/>
            <a:chExt cx="66382" cy="50038"/>
          </a:xfrm>
        </p:grpSpPr>
        <p:sp>
          <p:nvSpPr>
            <p:cNvPr id="214" name="Google Shape;214;p8"/>
            <p:cNvSpPr/>
            <p:nvPr/>
          </p:nvSpPr>
          <p:spPr>
            <a:xfrm>
              <a:off x="0" y="18961"/>
              <a:ext cx="52217" cy="310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7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2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9965" y="0"/>
              <a:ext cx="26417" cy="352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7" y="21600"/>
                  </a:lnTo>
                  <a:lnTo>
                    <a:pt x="21600" y="2853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8"/>
          <p:cNvSpPr/>
          <p:nvPr/>
        </p:nvSpPr>
        <p:spPr>
          <a:xfrm>
            <a:off x="2579683" y="2943754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6"/>
                </a:lnTo>
                <a:lnTo>
                  <a:pt x="13417" y="1520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Google Shape;217;p8"/>
          <p:cNvGrpSpPr/>
          <p:nvPr/>
        </p:nvGrpSpPr>
        <p:grpSpPr>
          <a:xfrm>
            <a:off x="2621672" y="2852991"/>
            <a:ext cx="66384" cy="50053"/>
            <a:chOff x="0" y="0"/>
            <a:chExt cx="66382" cy="50051"/>
          </a:xfrm>
        </p:grpSpPr>
        <p:sp>
          <p:nvSpPr>
            <p:cNvPr id="218" name="Google Shape;218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26415" y="14757"/>
              <a:ext cx="39967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8"/>
          <p:cNvSpPr/>
          <p:nvPr/>
        </p:nvSpPr>
        <p:spPr>
          <a:xfrm>
            <a:off x="2470424" y="3112509"/>
            <a:ext cx="184392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2679893" y="3331500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8"/>
          <p:cNvGrpSpPr/>
          <p:nvPr/>
        </p:nvGrpSpPr>
        <p:grpSpPr>
          <a:xfrm>
            <a:off x="2621571" y="3438618"/>
            <a:ext cx="66384" cy="50053"/>
            <a:chOff x="0" y="0"/>
            <a:chExt cx="66382" cy="50051"/>
          </a:xfrm>
        </p:grpSpPr>
        <p:sp>
          <p:nvSpPr>
            <p:cNvPr id="223" name="Google Shape;223;p8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8"/>
          <p:cNvSpPr/>
          <p:nvPr/>
        </p:nvSpPr>
        <p:spPr>
          <a:xfrm>
            <a:off x="2530811" y="3380290"/>
            <a:ext cx="50040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15" y="1521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8"/>
          <p:cNvGrpSpPr/>
          <p:nvPr/>
        </p:nvGrpSpPr>
        <p:grpSpPr>
          <a:xfrm>
            <a:off x="2572795" y="3289529"/>
            <a:ext cx="66384" cy="50053"/>
            <a:chOff x="0" y="0"/>
            <a:chExt cx="66383" cy="50051"/>
          </a:xfrm>
        </p:grpSpPr>
        <p:sp>
          <p:nvSpPr>
            <p:cNvPr id="227" name="Google Shape;227;p8"/>
            <p:cNvSpPr/>
            <p:nvPr/>
          </p:nvSpPr>
          <p:spPr>
            <a:xfrm>
              <a:off x="0" y="0"/>
              <a:ext cx="52920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69"/>
                  </a:lnTo>
                  <a:lnTo>
                    <a:pt x="21600" y="6369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26416" y="14757"/>
              <a:ext cx="39967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" name="Google Shape;229;p8"/>
          <p:cNvSpPr/>
          <p:nvPr/>
        </p:nvSpPr>
        <p:spPr>
          <a:xfrm>
            <a:off x="3244140" y="3776509"/>
            <a:ext cx="184392" cy="184392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2423604" y="3942898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5"/>
                </a:lnTo>
                <a:lnTo>
                  <a:pt x="13411" y="1521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8"/>
          <p:cNvGrpSpPr/>
          <p:nvPr/>
        </p:nvGrpSpPr>
        <p:grpSpPr>
          <a:xfrm>
            <a:off x="2465596" y="3852124"/>
            <a:ext cx="66384" cy="50053"/>
            <a:chOff x="0" y="0"/>
            <a:chExt cx="66382" cy="50051"/>
          </a:xfrm>
        </p:grpSpPr>
        <p:sp>
          <p:nvSpPr>
            <p:cNvPr id="232" name="Google Shape;232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26415" y="14757"/>
              <a:ext cx="39967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8"/>
          <p:cNvSpPr/>
          <p:nvPr/>
        </p:nvSpPr>
        <p:spPr>
          <a:xfrm>
            <a:off x="2572692" y="3894108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1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9"/>
                </a:lnTo>
                <a:lnTo>
                  <a:pt x="20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8"/>
          <p:cNvGrpSpPr/>
          <p:nvPr/>
        </p:nvGrpSpPr>
        <p:grpSpPr>
          <a:xfrm>
            <a:off x="2514385" y="4001225"/>
            <a:ext cx="66372" cy="50053"/>
            <a:chOff x="0" y="0"/>
            <a:chExt cx="66370" cy="50051"/>
          </a:xfrm>
        </p:grpSpPr>
        <p:sp>
          <p:nvSpPr>
            <p:cNvPr id="236" name="Google Shape;236;p8"/>
            <p:cNvSpPr/>
            <p:nvPr/>
          </p:nvSpPr>
          <p:spPr>
            <a:xfrm>
              <a:off x="0" y="18961"/>
              <a:ext cx="52202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9953" y="0"/>
              <a:ext cx="26417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2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8"/>
          <p:cNvSpPr/>
          <p:nvPr/>
        </p:nvSpPr>
        <p:spPr>
          <a:xfrm>
            <a:off x="2237157" y="3616797"/>
            <a:ext cx="184392" cy="184392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4183310" y="3720846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8"/>
          <p:cNvGrpSpPr/>
          <p:nvPr/>
        </p:nvGrpSpPr>
        <p:grpSpPr>
          <a:xfrm>
            <a:off x="4125002" y="3827965"/>
            <a:ext cx="66372" cy="50053"/>
            <a:chOff x="0" y="0"/>
            <a:chExt cx="66370" cy="50051"/>
          </a:xfrm>
        </p:grpSpPr>
        <p:sp>
          <p:nvSpPr>
            <p:cNvPr id="241" name="Google Shape;241;p8"/>
            <p:cNvSpPr/>
            <p:nvPr/>
          </p:nvSpPr>
          <p:spPr>
            <a:xfrm>
              <a:off x="0" y="18961"/>
              <a:ext cx="52202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39953" y="0"/>
              <a:ext cx="26417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2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8"/>
          <p:cNvSpPr/>
          <p:nvPr/>
        </p:nvSpPr>
        <p:spPr>
          <a:xfrm>
            <a:off x="4034223" y="3769638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6"/>
                </a:lnTo>
                <a:lnTo>
                  <a:pt x="13417" y="1520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4" name="Google Shape;244;p8"/>
          <p:cNvGrpSpPr/>
          <p:nvPr/>
        </p:nvGrpSpPr>
        <p:grpSpPr>
          <a:xfrm>
            <a:off x="4076213" y="3678875"/>
            <a:ext cx="66384" cy="50053"/>
            <a:chOff x="0" y="0"/>
            <a:chExt cx="66383" cy="50051"/>
          </a:xfrm>
        </p:grpSpPr>
        <p:sp>
          <p:nvSpPr>
            <p:cNvPr id="245" name="Google Shape;245;p8"/>
            <p:cNvSpPr/>
            <p:nvPr/>
          </p:nvSpPr>
          <p:spPr>
            <a:xfrm>
              <a:off x="0" y="0"/>
              <a:ext cx="52920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69"/>
                  </a:lnTo>
                  <a:lnTo>
                    <a:pt x="21600" y="6369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6415" y="14757"/>
              <a:ext cx="39968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8"/>
          <p:cNvSpPr/>
          <p:nvPr/>
        </p:nvSpPr>
        <p:spPr>
          <a:xfrm>
            <a:off x="4278252" y="2245385"/>
            <a:ext cx="293748" cy="238645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4170503" y="3118581"/>
            <a:ext cx="184392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8"/>
          <p:cNvGrpSpPr/>
          <p:nvPr/>
        </p:nvGrpSpPr>
        <p:grpSpPr>
          <a:xfrm>
            <a:off x="4389511" y="3043453"/>
            <a:ext cx="66384" cy="50053"/>
            <a:chOff x="0" y="0"/>
            <a:chExt cx="66382" cy="50051"/>
          </a:xfrm>
        </p:grpSpPr>
        <p:sp>
          <p:nvSpPr>
            <p:cNvPr id="250" name="Google Shape;250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8"/>
          <p:cNvSpPr/>
          <p:nvPr/>
        </p:nvSpPr>
        <p:spPr>
          <a:xfrm>
            <a:off x="4496606" y="3085425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8"/>
          <p:cNvGrpSpPr/>
          <p:nvPr/>
        </p:nvGrpSpPr>
        <p:grpSpPr>
          <a:xfrm>
            <a:off x="4438284" y="3192542"/>
            <a:ext cx="66384" cy="50053"/>
            <a:chOff x="0" y="0"/>
            <a:chExt cx="66382" cy="50051"/>
          </a:xfrm>
        </p:grpSpPr>
        <p:sp>
          <p:nvSpPr>
            <p:cNvPr id="254" name="Google Shape;254;p8"/>
            <p:cNvSpPr/>
            <p:nvPr/>
          </p:nvSpPr>
          <p:spPr>
            <a:xfrm>
              <a:off x="0" y="18973"/>
              <a:ext cx="52216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8"/>
          <p:cNvSpPr/>
          <p:nvPr/>
        </p:nvSpPr>
        <p:spPr>
          <a:xfrm>
            <a:off x="4347519" y="3134216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0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2"/>
                </a:lnTo>
                <a:lnTo>
                  <a:pt x="13411" y="1520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4535416" y="1880415"/>
            <a:ext cx="36585" cy="960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7793"/>
                </a:lnTo>
                <a:lnTo>
                  <a:pt x="21600" y="21600"/>
                </a:lnTo>
                <a:lnTo>
                  <a:pt x="21600" y="19534"/>
                </a:lnTo>
                <a:lnTo>
                  <a:pt x="6531" y="16878"/>
                </a:lnTo>
                <a:lnTo>
                  <a:pt x="21600" y="4465"/>
                </a:lnTo>
                <a:lnTo>
                  <a:pt x="2160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8"/>
          <p:cNvGrpSpPr/>
          <p:nvPr/>
        </p:nvGrpSpPr>
        <p:grpSpPr>
          <a:xfrm>
            <a:off x="4366674" y="1858509"/>
            <a:ext cx="66372" cy="50053"/>
            <a:chOff x="0" y="0"/>
            <a:chExt cx="66370" cy="50051"/>
          </a:xfrm>
        </p:grpSpPr>
        <p:sp>
          <p:nvSpPr>
            <p:cNvPr id="259" name="Google Shape;259;p8"/>
            <p:cNvSpPr/>
            <p:nvPr/>
          </p:nvSpPr>
          <p:spPr>
            <a:xfrm>
              <a:off x="0" y="18961"/>
              <a:ext cx="52202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39953" y="0"/>
              <a:ext cx="26417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2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8"/>
          <p:cNvSpPr/>
          <p:nvPr/>
        </p:nvSpPr>
        <p:spPr>
          <a:xfrm>
            <a:off x="4275894" y="1800182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0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2"/>
                </a:lnTo>
                <a:lnTo>
                  <a:pt x="13411" y="1520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4317884" y="1709421"/>
            <a:ext cx="66384" cy="50053"/>
            <a:chOff x="0" y="0"/>
            <a:chExt cx="66383" cy="50051"/>
          </a:xfrm>
        </p:grpSpPr>
        <p:sp>
          <p:nvSpPr>
            <p:cNvPr id="263" name="Google Shape;263;p8"/>
            <p:cNvSpPr/>
            <p:nvPr/>
          </p:nvSpPr>
          <p:spPr>
            <a:xfrm>
              <a:off x="0" y="0"/>
              <a:ext cx="52920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69"/>
                  </a:lnTo>
                  <a:lnTo>
                    <a:pt x="21600" y="6369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6415" y="14757"/>
              <a:ext cx="39968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8"/>
          <p:cNvSpPr/>
          <p:nvPr/>
        </p:nvSpPr>
        <p:spPr>
          <a:xfrm>
            <a:off x="4424983" y="1751391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8"/>
          <p:cNvGrpSpPr/>
          <p:nvPr/>
        </p:nvGrpSpPr>
        <p:grpSpPr>
          <a:xfrm>
            <a:off x="4385640" y="1893796"/>
            <a:ext cx="66384" cy="50066"/>
            <a:chOff x="0" y="0"/>
            <a:chExt cx="66383" cy="50064"/>
          </a:xfrm>
        </p:grpSpPr>
        <p:sp>
          <p:nvSpPr>
            <p:cNvPr id="267" name="Google Shape;267;p8"/>
            <p:cNvSpPr/>
            <p:nvPr/>
          </p:nvSpPr>
          <p:spPr>
            <a:xfrm>
              <a:off x="0" y="0"/>
              <a:ext cx="52882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5" y="0"/>
                  </a:moveTo>
                  <a:lnTo>
                    <a:pt x="0" y="19589"/>
                  </a:lnTo>
                  <a:lnTo>
                    <a:pt x="4119" y="21600"/>
                  </a:lnTo>
                  <a:lnTo>
                    <a:pt x="10790" y="6367"/>
                  </a:lnTo>
                  <a:lnTo>
                    <a:pt x="21600" y="6367"/>
                  </a:lnTo>
                  <a:lnTo>
                    <a:pt x="85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26415" y="14757"/>
              <a:ext cx="39968" cy="163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03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57"/>
                  </a:lnTo>
                  <a:lnTo>
                    <a:pt x="1430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8"/>
          <p:cNvSpPr/>
          <p:nvPr/>
        </p:nvSpPr>
        <p:spPr>
          <a:xfrm>
            <a:off x="4492735" y="1935789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5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5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8"/>
          <p:cNvGrpSpPr/>
          <p:nvPr/>
        </p:nvGrpSpPr>
        <p:grpSpPr>
          <a:xfrm>
            <a:off x="4434428" y="2042883"/>
            <a:ext cx="66372" cy="50066"/>
            <a:chOff x="0" y="0"/>
            <a:chExt cx="66370" cy="50064"/>
          </a:xfrm>
        </p:grpSpPr>
        <p:sp>
          <p:nvSpPr>
            <p:cNvPr id="271" name="Google Shape;271;p8"/>
            <p:cNvSpPr/>
            <p:nvPr/>
          </p:nvSpPr>
          <p:spPr>
            <a:xfrm>
              <a:off x="0" y="18986"/>
              <a:ext cx="52202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2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39953" y="0"/>
              <a:ext cx="26417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9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8"/>
          <p:cNvSpPr/>
          <p:nvPr/>
        </p:nvSpPr>
        <p:spPr>
          <a:xfrm>
            <a:off x="4343649" y="1984568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0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2"/>
                </a:lnTo>
                <a:lnTo>
                  <a:pt x="13411" y="1520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8"/>
          <p:cNvGrpSpPr/>
          <p:nvPr/>
        </p:nvGrpSpPr>
        <p:grpSpPr>
          <a:xfrm>
            <a:off x="3669126" y="2448786"/>
            <a:ext cx="66384" cy="50053"/>
            <a:chOff x="0" y="0"/>
            <a:chExt cx="66382" cy="50051"/>
          </a:xfrm>
        </p:grpSpPr>
        <p:sp>
          <p:nvSpPr>
            <p:cNvPr id="275" name="Google Shape;275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8"/>
          <p:cNvSpPr/>
          <p:nvPr/>
        </p:nvSpPr>
        <p:spPr>
          <a:xfrm>
            <a:off x="3776229" y="2490771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1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9"/>
                </a:lnTo>
                <a:lnTo>
                  <a:pt x="20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" name="Google Shape;278;p8"/>
          <p:cNvGrpSpPr/>
          <p:nvPr/>
        </p:nvGrpSpPr>
        <p:grpSpPr>
          <a:xfrm>
            <a:off x="3717907" y="2597886"/>
            <a:ext cx="66384" cy="50053"/>
            <a:chOff x="0" y="0"/>
            <a:chExt cx="66382" cy="50051"/>
          </a:xfrm>
        </p:grpSpPr>
        <p:sp>
          <p:nvSpPr>
            <p:cNvPr id="279" name="Google Shape;279;p8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8"/>
          <p:cNvSpPr/>
          <p:nvPr/>
        </p:nvSpPr>
        <p:spPr>
          <a:xfrm>
            <a:off x="3627135" y="2539561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9" y="13005"/>
                </a:lnTo>
                <a:lnTo>
                  <a:pt x="13417" y="1521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3899489" y="2381029"/>
            <a:ext cx="184392" cy="1843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3" name="Google Shape;283;p8"/>
          <p:cNvGrpSpPr/>
          <p:nvPr/>
        </p:nvGrpSpPr>
        <p:grpSpPr>
          <a:xfrm>
            <a:off x="3751314" y="1038183"/>
            <a:ext cx="66384" cy="50066"/>
            <a:chOff x="0" y="0"/>
            <a:chExt cx="66382" cy="50064"/>
          </a:xfrm>
        </p:grpSpPr>
        <p:sp>
          <p:nvSpPr>
            <p:cNvPr id="284" name="Google Shape;284;p8"/>
            <p:cNvSpPr/>
            <p:nvPr/>
          </p:nvSpPr>
          <p:spPr>
            <a:xfrm>
              <a:off x="0" y="18985"/>
              <a:ext cx="52216" cy="310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39966" y="0"/>
              <a:ext cx="26416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9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8"/>
          <p:cNvSpPr/>
          <p:nvPr/>
        </p:nvSpPr>
        <p:spPr>
          <a:xfrm>
            <a:off x="3660540" y="979867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6"/>
                </a:lnTo>
                <a:lnTo>
                  <a:pt x="13411" y="1520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p8"/>
          <p:cNvGrpSpPr/>
          <p:nvPr/>
        </p:nvGrpSpPr>
        <p:grpSpPr>
          <a:xfrm>
            <a:off x="3702532" y="889105"/>
            <a:ext cx="66384" cy="50052"/>
            <a:chOff x="0" y="0"/>
            <a:chExt cx="66382" cy="50051"/>
          </a:xfrm>
        </p:grpSpPr>
        <p:sp>
          <p:nvSpPr>
            <p:cNvPr id="288" name="Google Shape;288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6414" y="14756"/>
              <a:ext cx="39968" cy="163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8"/>
          <p:cNvSpPr/>
          <p:nvPr/>
        </p:nvSpPr>
        <p:spPr>
          <a:xfrm>
            <a:off x="3809627" y="931089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1"/>
                </a:lnTo>
                <a:lnTo>
                  <a:pt x="15237" y="8595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5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4470543" y="200134"/>
            <a:ext cx="101457" cy="16354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2" name="Google Shape;292;p8"/>
          <p:cNvGrpSpPr/>
          <p:nvPr/>
        </p:nvGrpSpPr>
        <p:grpSpPr>
          <a:xfrm>
            <a:off x="4216255" y="1432823"/>
            <a:ext cx="66384" cy="50065"/>
            <a:chOff x="0" y="0"/>
            <a:chExt cx="66383" cy="50064"/>
          </a:xfrm>
        </p:grpSpPr>
        <p:sp>
          <p:nvSpPr>
            <p:cNvPr id="293" name="Google Shape;293;p8"/>
            <p:cNvSpPr/>
            <p:nvPr/>
          </p:nvSpPr>
          <p:spPr>
            <a:xfrm>
              <a:off x="0" y="0"/>
              <a:ext cx="52928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7" y="0"/>
                  </a:moveTo>
                  <a:lnTo>
                    <a:pt x="0" y="19589"/>
                  </a:lnTo>
                  <a:lnTo>
                    <a:pt x="4115" y="21600"/>
                  </a:lnTo>
                  <a:lnTo>
                    <a:pt x="10780" y="6373"/>
                  </a:lnTo>
                  <a:lnTo>
                    <a:pt x="21600" y="6373"/>
                  </a:lnTo>
                  <a:lnTo>
                    <a:pt x="856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26415" y="14770"/>
              <a:ext cx="39968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8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8"/>
          <p:cNvSpPr/>
          <p:nvPr/>
        </p:nvSpPr>
        <p:spPr>
          <a:xfrm>
            <a:off x="4323350" y="1474809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4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6" name="Google Shape;296;p8"/>
          <p:cNvGrpSpPr/>
          <p:nvPr/>
        </p:nvGrpSpPr>
        <p:grpSpPr>
          <a:xfrm>
            <a:off x="4265043" y="1581914"/>
            <a:ext cx="66372" cy="50066"/>
            <a:chOff x="0" y="0"/>
            <a:chExt cx="66370" cy="50064"/>
          </a:xfrm>
        </p:grpSpPr>
        <p:sp>
          <p:nvSpPr>
            <p:cNvPr id="297" name="Google Shape;297;p8"/>
            <p:cNvSpPr/>
            <p:nvPr/>
          </p:nvSpPr>
          <p:spPr>
            <a:xfrm>
              <a:off x="0" y="18973"/>
              <a:ext cx="52202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06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39953" y="0"/>
              <a:ext cx="26417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9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8"/>
          <p:cNvSpPr/>
          <p:nvPr/>
        </p:nvSpPr>
        <p:spPr>
          <a:xfrm>
            <a:off x="4174264" y="1523610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69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1"/>
                </a:lnTo>
                <a:lnTo>
                  <a:pt x="13411" y="1516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8"/>
          <p:cNvGrpSpPr/>
          <p:nvPr/>
        </p:nvGrpSpPr>
        <p:grpSpPr>
          <a:xfrm>
            <a:off x="3992328" y="2833210"/>
            <a:ext cx="66372" cy="50053"/>
            <a:chOff x="0" y="0"/>
            <a:chExt cx="66370" cy="50051"/>
          </a:xfrm>
        </p:grpSpPr>
        <p:sp>
          <p:nvSpPr>
            <p:cNvPr id="301" name="Google Shape;301;p8"/>
            <p:cNvSpPr/>
            <p:nvPr/>
          </p:nvSpPr>
          <p:spPr>
            <a:xfrm>
              <a:off x="0" y="18961"/>
              <a:ext cx="52202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39953" y="0"/>
              <a:ext cx="26417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2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8"/>
          <p:cNvSpPr/>
          <p:nvPr/>
        </p:nvSpPr>
        <p:spPr>
          <a:xfrm>
            <a:off x="3901549" y="2774882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5"/>
                </a:lnTo>
                <a:lnTo>
                  <a:pt x="13411" y="1521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4" name="Google Shape;304;p8"/>
          <p:cNvGrpSpPr/>
          <p:nvPr/>
        </p:nvGrpSpPr>
        <p:grpSpPr>
          <a:xfrm>
            <a:off x="3943539" y="2684109"/>
            <a:ext cx="66384" cy="50053"/>
            <a:chOff x="0" y="0"/>
            <a:chExt cx="66382" cy="50051"/>
          </a:xfrm>
        </p:grpSpPr>
        <p:sp>
          <p:nvSpPr>
            <p:cNvPr id="305" name="Google Shape;305;p8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8"/>
          <p:cNvSpPr/>
          <p:nvPr/>
        </p:nvSpPr>
        <p:spPr>
          <a:xfrm>
            <a:off x="4050636" y="2726092"/>
            <a:ext cx="50065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6" y="0"/>
                </a:moveTo>
                <a:lnTo>
                  <a:pt x="0" y="3285"/>
                </a:lnTo>
                <a:lnTo>
                  <a:pt x="15233" y="8599"/>
                </a:lnTo>
                <a:lnTo>
                  <a:pt x="8186" y="20083"/>
                </a:lnTo>
                <a:lnTo>
                  <a:pt x="12537" y="21600"/>
                </a:lnTo>
                <a:lnTo>
                  <a:pt x="21600" y="6831"/>
                </a:lnTo>
                <a:lnTo>
                  <a:pt x="201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"/>
          <p:cNvSpPr/>
          <p:nvPr/>
        </p:nvSpPr>
        <p:spPr>
          <a:xfrm>
            <a:off x="3666220" y="2885313"/>
            <a:ext cx="184392" cy="184392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8"/>
          <p:cNvSpPr/>
          <p:nvPr/>
        </p:nvSpPr>
        <p:spPr>
          <a:xfrm>
            <a:off x="4297889" y="881794"/>
            <a:ext cx="274110" cy="405917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8"/>
          <p:cNvGrpSpPr/>
          <p:nvPr/>
        </p:nvGrpSpPr>
        <p:grpSpPr>
          <a:xfrm>
            <a:off x="3770284" y="1073477"/>
            <a:ext cx="66384" cy="50065"/>
            <a:chOff x="0" y="0"/>
            <a:chExt cx="66382" cy="50064"/>
          </a:xfrm>
        </p:grpSpPr>
        <p:sp>
          <p:nvSpPr>
            <p:cNvPr id="311" name="Google Shape;311;p8"/>
            <p:cNvSpPr/>
            <p:nvPr/>
          </p:nvSpPr>
          <p:spPr>
            <a:xfrm>
              <a:off x="0" y="0"/>
              <a:ext cx="52909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1" y="0"/>
                  </a:moveTo>
                  <a:lnTo>
                    <a:pt x="0" y="19589"/>
                  </a:lnTo>
                  <a:lnTo>
                    <a:pt x="4116" y="21600"/>
                  </a:lnTo>
                  <a:lnTo>
                    <a:pt x="10784" y="6373"/>
                  </a:lnTo>
                  <a:lnTo>
                    <a:pt x="21600" y="637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26414" y="14770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8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6"/>
                  </a:lnTo>
                  <a:lnTo>
                    <a:pt x="1431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8"/>
          <p:cNvSpPr/>
          <p:nvPr/>
        </p:nvSpPr>
        <p:spPr>
          <a:xfrm>
            <a:off x="3877381" y="1115476"/>
            <a:ext cx="50065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6" y="0"/>
                </a:moveTo>
                <a:lnTo>
                  <a:pt x="0" y="3285"/>
                </a:lnTo>
                <a:lnTo>
                  <a:pt x="15233" y="8599"/>
                </a:lnTo>
                <a:lnTo>
                  <a:pt x="8186" y="20083"/>
                </a:lnTo>
                <a:lnTo>
                  <a:pt x="12537" y="21600"/>
                </a:lnTo>
                <a:lnTo>
                  <a:pt x="21600" y="6831"/>
                </a:lnTo>
                <a:lnTo>
                  <a:pt x="201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p8"/>
          <p:cNvGrpSpPr/>
          <p:nvPr/>
        </p:nvGrpSpPr>
        <p:grpSpPr>
          <a:xfrm>
            <a:off x="3819066" y="1222590"/>
            <a:ext cx="66384" cy="50039"/>
            <a:chOff x="0" y="0"/>
            <a:chExt cx="66382" cy="50038"/>
          </a:xfrm>
        </p:grpSpPr>
        <p:sp>
          <p:nvSpPr>
            <p:cNvPr id="315" name="Google Shape;315;p8"/>
            <p:cNvSpPr/>
            <p:nvPr/>
          </p:nvSpPr>
          <p:spPr>
            <a:xfrm>
              <a:off x="0" y="18961"/>
              <a:ext cx="52217" cy="310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7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2" y="11343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39965" y="0"/>
              <a:ext cx="26417" cy="352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7" y="21600"/>
                  </a:lnTo>
                  <a:lnTo>
                    <a:pt x="21600" y="2853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8"/>
          <p:cNvSpPr/>
          <p:nvPr/>
        </p:nvSpPr>
        <p:spPr>
          <a:xfrm>
            <a:off x="3728294" y="1164264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5"/>
                </a:lnTo>
                <a:lnTo>
                  <a:pt x="13417" y="1516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" name="Google Shape;318;p8"/>
          <p:cNvGrpSpPr/>
          <p:nvPr/>
        </p:nvGrpSpPr>
        <p:grpSpPr>
          <a:xfrm>
            <a:off x="4163024" y="143823"/>
            <a:ext cx="66384" cy="50066"/>
            <a:chOff x="0" y="0"/>
            <a:chExt cx="66382" cy="50064"/>
          </a:xfrm>
        </p:grpSpPr>
        <p:sp>
          <p:nvSpPr>
            <p:cNvPr id="319" name="Google Shape;319;p8"/>
            <p:cNvSpPr/>
            <p:nvPr/>
          </p:nvSpPr>
          <p:spPr>
            <a:xfrm>
              <a:off x="0" y="0"/>
              <a:ext cx="52909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1" y="0"/>
                  </a:moveTo>
                  <a:lnTo>
                    <a:pt x="0" y="19589"/>
                  </a:lnTo>
                  <a:lnTo>
                    <a:pt x="4116" y="21600"/>
                  </a:lnTo>
                  <a:lnTo>
                    <a:pt x="10784" y="6373"/>
                  </a:lnTo>
                  <a:lnTo>
                    <a:pt x="21600" y="637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6414" y="14770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8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6"/>
                  </a:lnTo>
                  <a:lnTo>
                    <a:pt x="1431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8"/>
          <p:cNvSpPr/>
          <p:nvPr/>
        </p:nvSpPr>
        <p:spPr>
          <a:xfrm>
            <a:off x="4270121" y="185820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1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2" name="Google Shape;322;p8"/>
          <p:cNvGrpSpPr/>
          <p:nvPr/>
        </p:nvGrpSpPr>
        <p:grpSpPr>
          <a:xfrm>
            <a:off x="4211801" y="292938"/>
            <a:ext cx="66384" cy="50053"/>
            <a:chOff x="0" y="0"/>
            <a:chExt cx="66382" cy="50051"/>
          </a:xfrm>
        </p:grpSpPr>
        <p:sp>
          <p:nvSpPr>
            <p:cNvPr id="323" name="Google Shape;323;p8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8"/>
          <p:cNvSpPr/>
          <p:nvPr/>
        </p:nvSpPr>
        <p:spPr>
          <a:xfrm>
            <a:off x="4121039" y="234609"/>
            <a:ext cx="50039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15" y="1521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2302073" y="-1"/>
            <a:ext cx="118030" cy="449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779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7" name="Google Shape;327;p8"/>
          <p:cNvGrpSpPr/>
          <p:nvPr/>
        </p:nvGrpSpPr>
        <p:grpSpPr>
          <a:xfrm>
            <a:off x="3103614" y="41752"/>
            <a:ext cx="66384" cy="50039"/>
            <a:chOff x="0" y="0"/>
            <a:chExt cx="66382" cy="50038"/>
          </a:xfrm>
        </p:grpSpPr>
        <p:sp>
          <p:nvSpPr>
            <p:cNvPr id="328" name="Google Shape;328;p8"/>
            <p:cNvSpPr/>
            <p:nvPr/>
          </p:nvSpPr>
          <p:spPr>
            <a:xfrm>
              <a:off x="0" y="18961"/>
              <a:ext cx="52217" cy="310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7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2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39965" y="0"/>
              <a:ext cx="26417" cy="352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7" y="21600"/>
                  </a:lnTo>
                  <a:lnTo>
                    <a:pt x="21600" y="2853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8"/>
          <p:cNvSpPr/>
          <p:nvPr/>
        </p:nvSpPr>
        <p:spPr>
          <a:xfrm>
            <a:off x="3012854" y="0"/>
            <a:ext cx="50040" cy="49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032" y="0"/>
                </a:moveTo>
                <a:lnTo>
                  <a:pt x="5750" y="0"/>
                </a:lnTo>
                <a:lnTo>
                  <a:pt x="0" y="12491"/>
                </a:lnTo>
                <a:lnTo>
                  <a:pt x="19588" y="21600"/>
                </a:lnTo>
                <a:lnTo>
                  <a:pt x="21600" y="17221"/>
                </a:lnTo>
                <a:lnTo>
                  <a:pt x="6365" y="10145"/>
                </a:lnTo>
                <a:lnTo>
                  <a:pt x="110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8"/>
          <p:cNvSpPr/>
          <p:nvPr/>
        </p:nvSpPr>
        <p:spPr>
          <a:xfrm>
            <a:off x="2777514" y="93853"/>
            <a:ext cx="184392" cy="18439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8"/>
          <p:cNvSpPr/>
          <p:nvPr/>
        </p:nvSpPr>
        <p:spPr>
          <a:xfrm>
            <a:off x="472786" y="2466844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09" y="0"/>
                </a:moveTo>
                <a:lnTo>
                  <a:pt x="0" y="3342"/>
                </a:lnTo>
                <a:lnTo>
                  <a:pt x="15309" y="8450"/>
                </a:lnTo>
                <a:lnTo>
                  <a:pt x="8620" y="20146"/>
                </a:lnTo>
                <a:lnTo>
                  <a:pt x="12996" y="21600"/>
                </a:lnTo>
                <a:lnTo>
                  <a:pt x="21600" y="6571"/>
                </a:lnTo>
                <a:lnTo>
                  <a:pt x="190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3" name="Google Shape;333;p8"/>
          <p:cNvGrpSpPr/>
          <p:nvPr/>
        </p:nvGrpSpPr>
        <p:grpSpPr>
          <a:xfrm>
            <a:off x="365560" y="2426804"/>
            <a:ext cx="65851" cy="50281"/>
            <a:chOff x="0" y="0"/>
            <a:chExt cx="65849" cy="50280"/>
          </a:xfrm>
        </p:grpSpPr>
        <p:sp>
          <p:nvSpPr>
            <p:cNvPr id="334" name="Google Shape;334;p8"/>
            <p:cNvSpPr/>
            <p:nvPr/>
          </p:nvSpPr>
          <p:spPr>
            <a:xfrm>
              <a:off x="0" y="0"/>
              <a:ext cx="53521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5"/>
                  </a:lnTo>
                  <a:lnTo>
                    <a:pt x="21600" y="6285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5754" y="14630"/>
              <a:ext cx="40095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8"/>
          <p:cNvSpPr/>
          <p:nvPr/>
        </p:nvSpPr>
        <p:spPr>
          <a:xfrm>
            <a:off x="325527" y="2518465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7" name="Google Shape;337;p8"/>
          <p:cNvGrpSpPr/>
          <p:nvPr/>
        </p:nvGrpSpPr>
        <p:grpSpPr>
          <a:xfrm>
            <a:off x="417182" y="2574070"/>
            <a:ext cx="65837" cy="50268"/>
            <a:chOff x="0" y="0"/>
            <a:chExt cx="65836" cy="50267"/>
          </a:xfrm>
        </p:grpSpPr>
        <p:sp>
          <p:nvSpPr>
            <p:cNvPr id="338" name="Google Shape;338;p8"/>
            <p:cNvSpPr/>
            <p:nvPr/>
          </p:nvSpPr>
          <p:spPr>
            <a:xfrm>
              <a:off x="0" y="20065"/>
              <a:ext cx="52210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7" y="21600"/>
                  </a:lnTo>
                  <a:lnTo>
                    <a:pt x="21600" y="11136"/>
                  </a:lnTo>
                  <a:lnTo>
                    <a:pt x="16587" y="11136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40092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86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8"/>
          <p:cNvSpPr/>
          <p:nvPr/>
        </p:nvSpPr>
        <p:spPr>
          <a:xfrm>
            <a:off x="683919" y="4406462"/>
            <a:ext cx="182893" cy="182893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8"/>
          <p:cNvSpPr/>
          <p:nvPr/>
        </p:nvSpPr>
        <p:spPr>
          <a:xfrm>
            <a:off x="7984" y="3592397"/>
            <a:ext cx="50268" cy="658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601" y="0"/>
                </a:moveTo>
                <a:lnTo>
                  <a:pt x="0" y="15030"/>
                </a:lnTo>
                <a:lnTo>
                  <a:pt x="19690" y="21600"/>
                </a:lnTo>
                <a:lnTo>
                  <a:pt x="21600" y="18255"/>
                </a:lnTo>
                <a:lnTo>
                  <a:pt x="6287" y="13151"/>
                </a:lnTo>
                <a:lnTo>
                  <a:pt x="12977" y="1458"/>
                </a:lnTo>
                <a:lnTo>
                  <a:pt x="860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2" name="Google Shape;342;p8"/>
          <p:cNvGrpSpPr/>
          <p:nvPr/>
        </p:nvGrpSpPr>
        <p:grpSpPr>
          <a:xfrm>
            <a:off x="99631" y="3648000"/>
            <a:ext cx="65851" cy="50282"/>
            <a:chOff x="0" y="0"/>
            <a:chExt cx="65850" cy="50280"/>
          </a:xfrm>
        </p:grpSpPr>
        <p:sp>
          <p:nvSpPr>
            <p:cNvPr id="343" name="Google Shape;343;p8"/>
            <p:cNvSpPr/>
            <p:nvPr/>
          </p:nvSpPr>
          <p:spPr>
            <a:xfrm>
              <a:off x="0" y="20066"/>
              <a:ext cx="52215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0"/>
                  </a:lnTo>
                  <a:lnTo>
                    <a:pt x="16586" y="11140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40093" y="0"/>
              <a:ext cx="25757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5" y="21600"/>
                  </a:lnTo>
                  <a:lnTo>
                    <a:pt x="21600" y="2693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8"/>
          <p:cNvSpPr/>
          <p:nvPr/>
        </p:nvSpPr>
        <p:spPr>
          <a:xfrm>
            <a:off x="155242" y="3540778"/>
            <a:ext cx="50267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6"/>
                </a:lnTo>
                <a:lnTo>
                  <a:pt x="15313" y="8450"/>
                </a:lnTo>
                <a:lnTo>
                  <a:pt x="8622" y="20142"/>
                </a:lnTo>
                <a:lnTo>
                  <a:pt x="12999" y="21600"/>
                </a:lnTo>
                <a:lnTo>
                  <a:pt x="21600" y="6571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6" name="Google Shape;346;p8"/>
          <p:cNvGrpSpPr/>
          <p:nvPr/>
        </p:nvGrpSpPr>
        <p:grpSpPr>
          <a:xfrm>
            <a:off x="48018" y="3500747"/>
            <a:ext cx="65851" cy="50269"/>
            <a:chOff x="0" y="0"/>
            <a:chExt cx="65850" cy="50267"/>
          </a:xfrm>
        </p:grpSpPr>
        <p:sp>
          <p:nvSpPr>
            <p:cNvPr id="347" name="Google Shape;347;p8"/>
            <p:cNvSpPr/>
            <p:nvPr/>
          </p:nvSpPr>
          <p:spPr>
            <a:xfrm>
              <a:off x="0" y="0"/>
              <a:ext cx="53540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5" y="0"/>
                  </a:moveTo>
                  <a:lnTo>
                    <a:pt x="0" y="19690"/>
                  </a:lnTo>
                  <a:lnTo>
                    <a:pt x="4109" y="21600"/>
                  </a:lnTo>
                  <a:lnTo>
                    <a:pt x="10385" y="6287"/>
                  </a:lnTo>
                  <a:lnTo>
                    <a:pt x="21600" y="6287"/>
                  </a:lnTo>
                  <a:lnTo>
                    <a:pt x="80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25742" y="14630"/>
              <a:ext cx="40108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70" y="0"/>
                  </a:moveTo>
                  <a:lnTo>
                    <a:pt x="0" y="0"/>
                  </a:lnTo>
                  <a:lnTo>
                    <a:pt x="19199" y="21600"/>
                  </a:lnTo>
                  <a:lnTo>
                    <a:pt x="21600" y="7452"/>
                  </a:lnTo>
                  <a:lnTo>
                    <a:pt x="1497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8"/>
          <p:cNvSpPr/>
          <p:nvPr/>
        </p:nvSpPr>
        <p:spPr>
          <a:xfrm>
            <a:off x="78262" y="2322920"/>
            <a:ext cx="182893" cy="182893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8"/>
          <p:cNvSpPr/>
          <p:nvPr/>
        </p:nvSpPr>
        <p:spPr>
          <a:xfrm>
            <a:off x="-1" y="1820959"/>
            <a:ext cx="41970" cy="1144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3461"/>
                </a:lnTo>
                <a:lnTo>
                  <a:pt x="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8"/>
          <p:cNvSpPr/>
          <p:nvPr/>
        </p:nvSpPr>
        <p:spPr>
          <a:xfrm>
            <a:off x="249957" y="1932011"/>
            <a:ext cx="46508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1" y="0"/>
                </a:moveTo>
                <a:lnTo>
                  <a:pt x="0" y="3342"/>
                </a:lnTo>
                <a:lnTo>
                  <a:pt x="15312" y="8449"/>
                </a:lnTo>
                <a:lnTo>
                  <a:pt x="8623" y="20141"/>
                </a:lnTo>
                <a:lnTo>
                  <a:pt x="13000" y="21600"/>
                </a:lnTo>
                <a:lnTo>
                  <a:pt x="21600" y="6566"/>
                </a:lnTo>
                <a:lnTo>
                  <a:pt x="19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2" name="Google Shape;352;p8"/>
          <p:cNvGrpSpPr/>
          <p:nvPr/>
        </p:nvGrpSpPr>
        <p:grpSpPr>
          <a:xfrm>
            <a:off x="150775" y="1894982"/>
            <a:ext cx="60911" cy="46509"/>
            <a:chOff x="0" y="0"/>
            <a:chExt cx="60910" cy="46508"/>
          </a:xfrm>
        </p:grpSpPr>
        <p:sp>
          <p:nvSpPr>
            <p:cNvPr id="353" name="Google Shape;353;p8"/>
            <p:cNvSpPr/>
            <p:nvPr/>
          </p:nvSpPr>
          <p:spPr>
            <a:xfrm>
              <a:off x="0" y="0"/>
              <a:ext cx="49512" cy="465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89"/>
                  </a:lnTo>
                  <a:lnTo>
                    <a:pt x="4111" y="21600"/>
                  </a:lnTo>
                  <a:lnTo>
                    <a:pt x="10394" y="6288"/>
                  </a:lnTo>
                  <a:lnTo>
                    <a:pt x="21600" y="6288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23825" y="13538"/>
              <a:ext cx="37085" cy="144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1" y="0"/>
                  </a:moveTo>
                  <a:lnTo>
                    <a:pt x="0" y="0"/>
                  </a:lnTo>
                  <a:lnTo>
                    <a:pt x="19203" y="21600"/>
                  </a:lnTo>
                  <a:lnTo>
                    <a:pt x="21600" y="7466"/>
                  </a:lnTo>
                  <a:lnTo>
                    <a:pt x="1496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8"/>
          <p:cNvSpPr/>
          <p:nvPr/>
        </p:nvSpPr>
        <p:spPr>
          <a:xfrm>
            <a:off x="62183" y="1979763"/>
            <a:ext cx="197249" cy="215862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/>
          <p:nvPr/>
        </p:nvSpPr>
        <p:spPr>
          <a:xfrm>
            <a:off x="754244" y="2163468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-1" y="2258368"/>
            <a:ext cx="13902" cy="378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3461"/>
                </a:lnTo>
                <a:lnTo>
                  <a:pt x="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59904" y="3994034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8"/>
          <p:cNvGrpSpPr/>
          <p:nvPr/>
        </p:nvGrpSpPr>
        <p:grpSpPr>
          <a:xfrm>
            <a:off x="151559" y="4049640"/>
            <a:ext cx="65839" cy="50268"/>
            <a:chOff x="0" y="0"/>
            <a:chExt cx="65837" cy="50267"/>
          </a:xfrm>
        </p:grpSpPr>
        <p:sp>
          <p:nvSpPr>
            <p:cNvPr id="360" name="Google Shape;360;p8"/>
            <p:cNvSpPr/>
            <p:nvPr/>
          </p:nvSpPr>
          <p:spPr>
            <a:xfrm>
              <a:off x="0" y="20065"/>
              <a:ext cx="52213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7"/>
                  </a:lnTo>
                  <a:lnTo>
                    <a:pt x="16586" y="1113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40093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8"/>
          <p:cNvSpPr/>
          <p:nvPr/>
        </p:nvSpPr>
        <p:spPr>
          <a:xfrm>
            <a:off x="207165" y="3942403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09" y="8453"/>
                </a:lnTo>
                <a:lnTo>
                  <a:pt x="8620" y="20142"/>
                </a:lnTo>
                <a:lnTo>
                  <a:pt x="12996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3" name="Google Shape;363;p8"/>
          <p:cNvGrpSpPr/>
          <p:nvPr/>
        </p:nvGrpSpPr>
        <p:grpSpPr>
          <a:xfrm>
            <a:off x="99938" y="3902373"/>
            <a:ext cx="65851" cy="50281"/>
            <a:chOff x="0" y="0"/>
            <a:chExt cx="65850" cy="50280"/>
          </a:xfrm>
        </p:grpSpPr>
        <p:sp>
          <p:nvSpPr>
            <p:cNvPr id="364" name="Google Shape;364;p8"/>
            <p:cNvSpPr/>
            <p:nvPr/>
          </p:nvSpPr>
          <p:spPr>
            <a:xfrm>
              <a:off x="0" y="0"/>
              <a:ext cx="53522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5"/>
                  </a:lnTo>
                  <a:lnTo>
                    <a:pt x="21600" y="6285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25755" y="14630"/>
              <a:ext cx="40095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p8"/>
          <p:cNvSpPr/>
          <p:nvPr/>
        </p:nvSpPr>
        <p:spPr>
          <a:xfrm>
            <a:off x="24266" y="4014089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09" y="8453"/>
                </a:lnTo>
                <a:lnTo>
                  <a:pt x="8620" y="20142"/>
                </a:lnTo>
                <a:lnTo>
                  <a:pt x="12996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7" name="Google Shape;367;p8"/>
          <p:cNvGrpSpPr/>
          <p:nvPr/>
        </p:nvGrpSpPr>
        <p:grpSpPr>
          <a:xfrm>
            <a:off x="-1" y="4121325"/>
            <a:ext cx="34502" cy="50282"/>
            <a:chOff x="0" y="0"/>
            <a:chExt cx="34500" cy="50280"/>
          </a:xfrm>
        </p:grpSpPr>
        <p:sp>
          <p:nvSpPr>
            <p:cNvPr id="368" name="Google Shape;368;p8"/>
            <p:cNvSpPr/>
            <p:nvPr/>
          </p:nvSpPr>
          <p:spPr>
            <a:xfrm>
              <a:off x="0" y="31821"/>
              <a:ext cx="20874" cy="1845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14196"/>
                  </a:lnTo>
                  <a:lnTo>
                    <a:pt x="14988" y="21600"/>
                  </a:lnTo>
                  <a:lnTo>
                    <a:pt x="21600" y="4478"/>
                  </a:lnTo>
                  <a:lnTo>
                    <a:pt x="9061" y="4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8756" y="0"/>
              <a:ext cx="25744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3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8"/>
          <p:cNvSpPr/>
          <p:nvPr/>
        </p:nvSpPr>
        <p:spPr>
          <a:xfrm>
            <a:off x="84616" y="4918395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5" y="0"/>
                </a:moveTo>
                <a:lnTo>
                  <a:pt x="0" y="3345"/>
                </a:lnTo>
                <a:lnTo>
                  <a:pt x="15314" y="8453"/>
                </a:lnTo>
                <a:lnTo>
                  <a:pt x="8626" y="20142"/>
                </a:lnTo>
                <a:lnTo>
                  <a:pt x="13001" y="21600"/>
                </a:lnTo>
                <a:lnTo>
                  <a:pt x="21600" y="6569"/>
                </a:lnTo>
                <a:lnTo>
                  <a:pt x="191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1" name="Google Shape;371;p8"/>
          <p:cNvGrpSpPr/>
          <p:nvPr/>
        </p:nvGrpSpPr>
        <p:grpSpPr>
          <a:xfrm>
            <a:off x="-1" y="4879490"/>
            <a:ext cx="43257" cy="29087"/>
            <a:chOff x="0" y="0"/>
            <a:chExt cx="43255" cy="29086"/>
          </a:xfrm>
        </p:grpSpPr>
        <p:sp>
          <p:nvSpPr>
            <p:cNvPr id="372" name="Google Shape;372;p8"/>
            <p:cNvSpPr/>
            <p:nvPr/>
          </p:nvSpPr>
          <p:spPr>
            <a:xfrm>
              <a:off x="3160" y="13503"/>
              <a:ext cx="40095" cy="155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9" y="21600"/>
                  </a:lnTo>
                  <a:lnTo>
                    <a:pt x="21600" y="7463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0" y="0"/>
              <a:ext cx="30924" cy="207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208" y="14065"/>
                  </a:lnTo>
                  <a:lnTo>
                    <a:pt x="21600" y="140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8"/>
          <p:cNvGrpSpPr/>
          <p:nvPr/>
        </p:nvGrpSpPr>
        <p:grpSpPr>
          <a:xfrm>
            <a:off x="29018" y="5025630"/>
            <a:ext cx="65850" cy="50268"/>
            <a:chOff x="0" y="0"/>
            <a:chExt cx="65849" cy="50267"/>
          </a:xfrm>
        </p:grpSpPr>
        <p:sp>
          <p:nvSpPr>
            <p:cNvPr id="375" name="Google Shape;375;p8"/>
            <p:cNvSpPr/>
            <p:nvPr/>
          </p:nvSpPr>
          <p:spPr>
            <a:xfrm>
              <a:off x="0" y="20053"/>
              <a:ext cx="52216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1"/>
                  </a:lnTo>
                  <a:lnTo>
                    <a:pt x="16585" y="11141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40092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4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8"/>
          <p:cNvSpPr/>
          <p:nvPr/>
        </p:nvSpPr>
        <p:spPr>
          <a:xfrm>
            <a:off x="1057072" y="3205238"/>
            <a:ext cx="182893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8"/>
          <p:cNvSpPr/>
          <p:nvPr/>
        </p:nvSpPr>
        <p:spPr>
          <a:xfrm>
            <a:off x="402464" y="4709848"/>
            <a:ext cx="50267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2"/>
                </a:lnTo>
                <a:lnTo>
                  <a:pt x="15313" y="8450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71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" name="Google Shape;379;p8"/>
          <p:cNvGrpSpPr/>
          <p:nvPr/>
        </p:nvGrpSpPr>
        <p:grpSpPr>
          <a:xfrm>
            <a:off x="295240" y="4669806"/>
            <a:ext cx="65851" cy="50269"/>
            <a:chOff x="0" y="0"/>
            <a:chExt cx="65850" cy="50267"/>
          </a:xfrm>
        </p:grpSpPr>
        <p:sp>
          <p:nvSpPr>
            <p:cNvPr id="380" name="Google Shape;380;p8"/>
            <p:cNvSpPr/>
            <p:nvPr/>
          </p:nvSpPr>
          <p:spPr>
            <a:xfrm>
              <a:off x="0" y="0"/>
              <a:ext cx="5351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0"/>
                  </a:lnTo>
                  <a:lnTo>
                    <a:pt x="4111" y="21600"/>
                  </a:lnTo>
                  <a:lnTo>
                    <a:pt x="10390" y="6287"/>
                  </a:lnTo>
                  <a:lnTo>
                    <a:pt x="21600" y="6287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25742" y="14629"/>
              <a:ext cx="40108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9" y="0"/>
                  </a:moveTo>
                  <a:lnTo>
                    <a:pt x="0" y="0"/>
                  </a:lnTo>
                  <a:lnTo>
                    <a:pt x="19199" y="21600"/>
                  </a:lnTo>
                  <a:lnTo>
                    <a:pt x="21600" y="7464"/>
                  </a:lnTo>
                  <a:lnTo>
                    <a:pt x="1495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Google Shape;382;p8"/>
          <p:cNvSpPr/>
          <p:nvPr/>
        </p:nvSpPr>
        <p:spPr>
          <a:xfrm>
            <a:off x="255206" y="4761455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5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6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" name="Google Shape;383;p8"/>
          <p:cNvGrpSpPr/>
          <p:nvPr/>
        </p:nvGrpSpPr>
        <p:grpSpPr>
          <a:xfrm>
            <a:off x="346853" y="4817073"/>
            <a:ext cx="65851" cy="50268"/>
            <a:chOff x="0" y="0"/>
            <a:chExt cx="65849" cy="50267"/>
          </a:xfrm>
        </p:grpSpPr>
        <p:sp>
          <p:nvSpPr>
            <p:cNvPr id="384" name="Google Shape;384;p8"/>
            <p:cNvSpPr/>
            <p:nvPr/>
          </p:nvSpPr>
          <p:spPr>
            <a:xfrm>
              <a:off x="0" y="20053"/>
              <a:ext cx="52214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1"/>
                  </a:lnTo>
                  <a:lnTo>
                    <a:pt x="16586" y="11141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40092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5" y="21600"/>
                  </a:lnTo>
                  <a:lnTo>
                    <a:pt x="21600" y="2686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" name="Google Shape;386;p8"/>
          <p:cNvGrpSpPr/>
          <p:nvPr/>
        </p:nvGrpSpPr>
        <p:grpSpPr>
          <a:xfrm>
            <a:off x="572708" y="4661041"/>
            <a:ext cx="182894" cy="182895"/>
            <a:chOff x="0" y="0"/>
            <a:chExt cx="182893" cy="182894"/>
          </a:xfrm>
        </p:grpSpPr>
        <p:sp>
          <p:nvSpPr>
            <p:cNvPr id="387" name="Google Shape;387;p8"/>
            <p:cNvSpPr/>
            <p:nvPr/>
          </p:nvSpPr>
          <p:spPr>
            <a:xfrm>
              <a:off x="0" y="0"/>
              <a:ext cx="132080" cy="1828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093" y="0"/>
                  </a:moveTo>
                  <a:lnTo>
                    <a:pt x="0" y="15034"/>
                  </a:lnTo>
                  <a:lnTo>
                    <a:pt x="20817" y="21600"/>
                  </a:lnTo>
                  <a:lnTo>
                    <a:pt x="21600" y="20306"/>
                  </a:lnTo>
                  <a:lnTo>
                    <a:pt x="20113" y="20306"/>
                  </a:lnTo>
                  <a:lnTo>
                    <a:pt x="1794" y="14526"/>
                  </a:lnTo>
                  <a:lnTo>
                    <a:pt x="9797" y="1296"/>
                  </a:lnTo>
                  <a:lnTo>
                    <a:pt x="13200" y="1296"/>
                  </a:lnTo>
                  <a:lnTo>
                    <a:pt x="909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59904" y="10972"/>
              <a:ext cx="122989" cy="1609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55" y="0"/>
                  </a:moveTo>
                  <a:lnTo>
                    <a:pt x="0" y="0"/>
                  </a:lnTo>
                  <a:lnTo>
                    <a:pt x="19675" y="6567"/>
                  </a:lnTo>
                  <a:lnTo>
                    <a:pt x="11079" y="21600"/>
                  </a:lnTo>
                  <a:lnTo>
                    <a:pt x="12676" y="21600"/>
                  </a:lnTo>
                  <a:lnTo>
                    <a:pt x="21600" y="5991"/>
                  </a:lnTo>
                  <a:lnTo>
                    <a:pt x="36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8"/>
          <p:cNvGrpSpPr/>
          <p:nvPr/>
        </p:nvGrpSpPr>
        <p:grpSpPr>
          <a:xfrm>
            <a:off x="605782" y="4915908"/>
            <a:ext cx="60912" cy="46497"/>
            <a:chOff x="0" y="0"/>
            <a:chExt cx="60911" cy="46495"/>
          </a:xfrm>
        </p:grpSpPr>
        <p:sp>
          <p:nvSpPr>
            <p:cNvPr id="390" name="Google Shape;390;p8"/>
            <p:cNvSpPr/>
            <p:nvPr/>
          </p:nvSpPr>
          <p:spPr>
            <a:xfrm>
              <a:off x="0" y="18567"/>
              <a:ext cx="48303" cy="279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0" y="0"/>
                  </a:moveTo>
                  <a:lnTo>
                    <a:pt x="0" y="7288"/>
                  </a:lnTo>
                  <a:lnTo>
                    <a:pt x="18957" y="21600"/>
                  </a:lnTo>
                  <a:lnTo>
                    <a:pt x="21600" y="11139"/>
                  </a:lnTo>
                  <a:lnTo>
                    <a:pt x="16583" y="11139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7084" y="0"/>
              <a:ext cx="23827" cy="32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6" y="0"/>
                  </a:moveTo>
                  <a:lnTo>
                    <a:pt x="0" y="21600"/>
                  </a:lnTo>
                  <a:lnTo>
                    <a:pt x="10170" y="21600"/>
                  </a:lnTo>
                  <a:lnTo>
                    <a:pt x="21600" y="2695"/>
                  </a:lnTo>
                  <a:lnTo>
                    <a:pt x="1305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8"/>
          <p:cNvSpPr/>
          <p:nvPr/>
        </p:nvSpPr>
        <p:spPr>
          <a:xfrm>
            <a:off x="657212" y="4816723"/>
            <a:ext cx="46508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7" y="0"/>
                </a:moveTo>
                <a:lnTo>
                  <a:pt x="0" y="3342"/>
                </a:lnTo>
                <a:lnTo>
                  <a:pt x="15318" y="8449"/>
                </a:lnTo>
                <a:lnTo>
                  <a:pt x="8629" y="20141"/>
                </a:lnTo>
                <a:lnTo>
                  <a:pt x="13000" y="21600"/>
                </a:lnTo>
                <a:lnTo>
                  <a:pt x="21600" y="6566"/>
                </a:lnTo>
                <a:lnTo>
                  <a:pt x="19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3" name="Google Shape;393;p8"/>
          <p:cNvGrpSpPr/>
          <p:nvPr/>
        </p:nvGrpSpPr>
        <p:grpSpPr>
          <a:xfrm>
            <a:off x="558045" y="4779703"/>
            <a:ext cx="60912" cy="46497"/>
            <a:chOff x="0" y="0"/>
            <a:chExt cx="60911" cy="46495"/>
          </a:xfrm>
        </p:grpSpPr>
        <p:sp>
          <p:nvSpPr>
            <p:cNvPr id="394" name="Google Shape;394;p8"/>
            <p:cNvSpPr/>
            <p:nvPr/>
          </p:nvSpPr>
          <p:spPr>
            <a:xfrm>
              <a:off x="0" y="0"/>
              <a:ext cx="49475" cy="464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4" y="0"/>
                  </a:moveTo>
                  <a:lnTo>
                    <a:pt x="0" y="19688"/>
                  </a:lnTo>
                  <a:lnTo>
                    <a:pt x="4108" y="21600"/>
                  </a:lnTo>
                  <a:lnTo>
                    <a:pt x="10396" y="6277"/>
                  </a:lnTo>
                  <a:lnTo>
                    <a:pt x="21600" y="6277"/>
                  </a:lnTo>
                  <a:lnTo>
                    <a:pt x="808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23812" y="13512"/>
              <a:ext cx="37099" cy="144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42" y="0"/>
                  </a:moveTo>
                  <a:lnTo>
                    <a:pt x="0" y="0"/>
                  </a:lnTo>
                  <a:lnTo>
                    <a:pt x="19196" y="21600"/>
                  </a:lnTo>
                  <a:lnTo>
                    <a:pt x="21600" y="7479"/>
                  </a:lnTo>
                  <a:lnTo>
                    <a:pt x="1494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6" name="Google Shape;396;p8"/>
          <p:cNvSpPr/>
          <p:nvPr/>
        </p:nvSpPr>
        <p:spPr>
          <a:xfrm>
            <a:off x="521013" y="4864472"/>
            <a:ext cx="46495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602" y="0"/>
                </a:moveTo>
                <a:lnTo>
                  <a:pt x="0" y="15033"/>
                </a:lnTo>
                <a:lnTo>
                  <a:pt x="19688" y="21600"/>
                </a:lnTo>
                <a:lnTo>
                  <a:pt x="21600" y="18258"/>
                </a:lnTo>
                <a:lnTo>
                  <a:pt x="6283" y="13151"/>
                </a:lnTo>
                <a:lnTo>
                  <a:pt x="12974" y="1459"/>
                </a:lnTo>
                <a:lnTo>
                  <a:pt x="860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7" name="Google Shape;397;p8"/>
          <p:cNvGrpSpPr/>
          <p:nvPr/>
        </p:nvGrpSpPr>
        <p:grpSpPr>
          <a:xfrm>
            <a:off x="967232" y="4784900"/>
            <a:ext cx="65838" cy="50282"/>
            <a:chOff x="0" y="0"/>
            <a:chExt cx="65836" cy="50280"/>
          </a:xfrm>
        </p:grpSpPr>
        <p:sp>
          <p:nvSpPr>
            <p:cNvPr id="398" name="Google Shape;398;p8"/>
            <p:cNvSpPr/>
            <p:nvPr/>
          </p:nvSpPr>
          <p:spPr>
            <a:xfrm>
              <a:off x="0" y="20066"/>
              <a:ext cx="52210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1"/>
                  </a:lnTo>
                  <a:lnTo>
                    <a:pt x="18957" y="21600"/>
                  </a:lnTo>
                  <a:lnTo>
                    <a:pt x="21600" y="11140"/>
                  </a:lnTo>
                  <a:lnTo>
                    <a:pt x="16587" y="11140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0092" y="0"/>
              <a:ext cx="25744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3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8"/>
          <p:cNvSpPr/>
          <p:nvPr/>
        </p:nvSpPr>
        <p:spPr>
          <a:xfrm>
            <a:off x="1022827" y="4677678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5" y="0"/>
                </a:moveTo>
                <a:lnTo>
                  <a:pt x="0" y="3346"/>
                </a:lnTo>
                <a:lnTo>
                  <a:pt x="15314" y="8450"/>
                </a:lnTo>
                <a:lnTo>
                  <a:pt x="8626" y="20142"/>
                </a:lnTo>
                <a:lnTo>
                  <a:pt x="13001" y="21600"/>
                </a:lnTo>
                <a:lnTo>
                  <a:pt x="21600" y="6567"/>
                </a:lnTo>
                <a:lnTo>
                  <a:pt x="191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p8"/>
          <p:cNvGrpSpPr/>
          <p:nvPr/>
        </p:nvGrpSpPr>
        <p:grpSpPr>
          <a:xfrm>
            <a:off x="915610" y="4637647"/>
            <a:ext cx="65851" cy="50269"/>
            <a:chOff x="0" y="0"/>
            <a:chExt cx="65849" cy="50267"/>
          </a:xfrm>
        </p:grpSpPr>
        <p:sp>
          <p:nvSpPr>
            <p:cNvPr id="402" name="Google Shape;402;p8"/>
            <p:cNvSpPr/>
            <p:nvPr/>
          </p:nvSpPr>
          <p:spPr>
            <a:xfrm>
              <a:off x="0" y="0"/>
              <a:ext cx="53521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7"/>
                  </a:lnTo>
                  <a:lnTo>
                    <a:pt x="21600" y="6287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25754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8"/>
          <p:cNvSpPr/>
          <p:nvPr/>
        </p:nvSpPr>
        <p:spPr>
          <a:xfrm>
            <a:off x="875585" y="4729307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29"/>
                </a:lnTo>
                <a:lnTo>
                  <a:pt x="19685" y="21600"/>
                </a:lnTo>
                <a:lnTo>
                  <a:pt x="21600" y="18254"/>
                </a:lnTo>
                <a:lnTo>
                  <a:pt x="6285" y="13150"/>
                </a:lnTo>
                <a:lnTo>
                  <a:pt x="12968" y="1454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8"/>
          <p:cNvSpPr/>
          <p:nvPr/>
        </p:nvSpPr>
        <p:spPr>
          <a:xfrm>
            <a:off x="-2382" y="4689736"/>
            <a:ext cx="12701" cy="21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3461"/>
                </a:lnTo>
                <a:lnTo>
                  <a:pt x="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8"/>
          <p:cNvSpPr/>
          <p:nvPr/>
        </p:nvSpPr>
        <p:spPr>
          <a:xfrm>
            <a:off x="1081923" y="3909945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8"/>
          <p:cNvGrpSpPr/>
          <p:nvPr/>
        </p:nvGrpSpPr>
        <p:grpSpPr>
          <a:xfrm>
            <a:off x="1173568" y="3965552"/>
            <a:ext cx="65837" cy="50268"/>
            <a:chOff x="0" y="0"/>
            <a:chExt cx="65836" cy="50267"/>
          </a:xfrm>
        </p:grpSpPr>
        <p:sp>
          <p:nvSpPr>
            <p:cNvPr id="408" name="Google Shape;408;p8"/>
            <p:cNvSpPr/>
            <p:nvPr/>
          </p:nvSpPr>
          <p:spPr>
            <a:xfrm>
              <a:off x="0" y="20065"/>
              <a:ext cx="52212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7"/>
                  </a:lnTo>
                  <a:lnTo>
                    <a:pt x="16586" y="1113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40092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8"/>
          <p:cNvSpPr/>
          <p:nvPr/>
        </p:nvSpPr>
        <p:spPr>
          <a:xfrm>
            <a:off x="1229174" y="3858316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09" y="8453"/>
                </a:lnTo>
                <a:lnTo>
                  <a:pt x="8620" y="20142"/>
                </a:lnTo>
                <a:lnTo>
                  <a:pt x="12996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8"/>
          <p:cNvGrpSpPr/>
          <p:nvPr/>
        </p:nvGrpSpPr>
        <p:grpSpPr>
          <a:xfrm>
            <a:off x="1121948" y="3818285"/>
            <a:ext cx="65851" cy="50281"/>
            <a:chOff x="0" y="0"/>
            <a:chExt cx="65849" cy="50280"/>
          </a:xfrm>
        </p:grpSpPr>
        <p:sp>
          <p:nvSpPr>
            <p:cNvPr id="412" name="Google Shape;412;p8"/>
            <p:cNvSpPr/>
            <p:nvPr/>
          </p:nvSpPr>
          <p:spPr>
            <a:xfrm>
              <a:off x="0" y="0"/>
              <a:ext cx="53521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5"/>
                  </a:lnTo>
                  <a:lnTo>
                    <a:pt x="21600" y="6285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25754" y="14630"/>
              <a:ext cx="40095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8"/>
          <p:cNvSpPr/>
          <p:nvPr/>
        </p:nvSpPr>
        <p:spPr>
          <a:xfrm>
            <a:off x="484940" y="4096275"/>
            <a:ext cx="365791" cy="254578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8"/>
          <p:cNvSpPr/>
          <p:nvPr/>
        </p:nvSpPr>
        <p:spPr>
          <a:xfrm>
            <a:off x="481511" y="3834874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53"/>
                </a:lnTo>
                <a:lnTo>
                  <a:pt x="8622" y="20142"/>
                </a:lnTo>
                <a:lnTo>
                  <a:pt x="12999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6" name="Google Shape;416;p8"/>
          <p:cNvGrpSpPr/>
          <p:nvPr/>
        </p:nvGrpSpPr>
        <p:grpSpPr>
          <a:xfrm>
            <a:off x="374286" y="3794845"/>
            <a:ext cx="65850" cy="50281"/>
            <a:chOff x="0" y="0"/>
            <a:chExt cx="65849" cy="50280"/>
          </a:xfrm>
        </p:grpSpPr>
        <p:sp>
          <p:nvSpPr>
            <p:cNvPr id="417" name="Google Shape;417;p8"/>
            <p:cNvSpPr/>
            <p:nvPr/>
          </p:nvSpPr>
          <p:spPr>
            <a:xfrm>
              <a:off x="0" y="0"/>
              <a:ext cx="53518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0"/>
                  </a:lnTo>
                  <a:lnTo>
                    <a:pt x="4111" y="21600"/>
                  </a:lnTo>
                  <a:lnTo>
                    <a:pt x="10395" y="6285"/>
                  </a:lnTo>
                  <a:lnTo>
                    <a:pt x="21600" y="6285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25754" y="14630"/>
              <a:ext cx="40095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8"/>
          <p:cNvSpPr/>
          <p:nvPr/>
        </p:nvSpPr>
        <p:spPr>
          <a:xfrm>
            <a:off x="334252" y="3886506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0" name="Google Shape;420;p8"/>
          <p:cNvGrpSpPr/>
          <p:nvPr/>
        </p:nvGrpSpPr>
        <p:grpSpPr>
          <a:xfrm>
            <a:off x="425907" y="3942110"/>
            <a:ext cx="65837" cy="50268"/>
            <a:chOff x="0" y="0"/>
            <a:chExt cx="65836" cy="50267"/>
          </a:xfrm>
        </p:grpSpPr>
        <p:sp>
          <p:nvSpPr>
            <p:cNvPr id="421" name="Google Shape;421;p8"/>
            <p:cNvSpPr/>
            <p:nvPr/>
          </p:nvSpPr>
          <p:spPr>
            <a:xfrm>
              <a:off x="0" y="20065"/>
              <a:ext cx="52212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8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7"/>
                  </a:lnTo>
                  <a:lnTo>
                    <a:pt x="16586" y="11137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40092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8"/>
          <p:cNvSpPr/>
          <p:nvPr/>
        </p:nvSpPr>
        <p:spPr>
          <a:xfrm>
            <a:off x="549268" y="5408709"/>
            <a:ext cx="182893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8"/>
          <p:cNvSpPr/>
          <p:nvPr/>
        </p:nvSpPr>
        <p:spPr>
          <a:xfrm>
            <a:off x="287371" y="5381843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29"/>
                </a:lnTo>
                <a:lnTo>
                  <a:pt x="19685" y="21600"/>
                </a:lnTo>
                <a:lnTo>
                  <a:pt x="21600" y="18254"/>
                </a:lnTo>
                <a:lnTo>
                  <a:pt x="6285" y="13150"/>
                </a:lnTo>
                <a:lnTo>
                  <a:pt x="12974" y="1454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5" name="Google Shape;425;p8"/>
          <p:cNvGrpSpPr/>
          <p:nvPr/>
        </p:nvGrpSpPr>
        <p:grpSpPr>
          <a:xfrm>
            <a:off x="379020" y="5437449"/>
            <a:ext cx="65851" cy="50268"/>
            <a:chOff x="0" y="0"/>
            <a:chExt cx="65849" cy="50267"/>
          </a:xfrm>
        </p:grpSpPr>
        <p:sp>
          <p:nvSpPr>
            <p:cNvPr id="426" name="Google Shape;426;p8"/>
            <p:cNvSpPr/>
            <p:nvPr/>
          </p:nvSpPr>
          <p:spPr>
            <a:xfrm>
              <a:off x="0" y="20053"/>
              <a:ext cx="52216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1"/>
                  </a:lnTo>
                  <a:lnTo>
                    <a:pt x="16585" y="11141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0092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4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8"/>
          <p:cNvSpPr/>
          <p:nvPr/>
        </p:nvSpPr>
        <p:spPr>
          <a:xfrm>
            <a:off x="434617" y="5330213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5" y="0"/>
                </a:moveTo>
                <a:lnTo>
                  <a:pt x="0" y="3345"/>
                </a:lnTo>
                <a:lnTo>
                  <a:pt x="15314" y="8448"/>
                </a:lnTo>
                <a:lnTo>
                  <a:pt x="8626" y="20146"/>
                </a:lnTo>
                <a:lnTo>
                  <a:pt x="13001" y="21600"/>
                </a:lnTo>
                <a:lnTo>
                  <a:pt x="21600" y="6569"/>
                </a:lnTo>
                <a:lnTo>
                  <a:pt x="191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9" name="Google Shape;429;p8"/>
          <p:cNvGrpSpPr/>
          <p:nvPr/>
        </p:nvGrpSpPr>
        <p:grpSpPr>
          <a:xfrm>
            <a:off x="327406" y="5290182"/>
            <a:ext cx="65852" cy="50269"/>
            <a:chOff x="0" y="0"/>
            <a:chExt cx="65850" cy="50267"/>
          </a:xfrm>
        </p:grpSpPr>
        <p:sp>
          <p:nvSpPr>
            <p:cNvPr id="430" name="Google Shape;430;p8"/>
            <p:cNvSpPr/>
            <p:nvPr/>
          </p:nvSpPr>
          <p:spPr>
            <a:xfrm>
              <a:off x="0" y="0"/>
              <a:ext cx="5351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0"/>
                  </a:lnTo>
                  <a:lnTo>
                    <a:pt x="4111" y="21600"/>
                  </a:lnTo>
                  <a:lnTo>
                    <a:pt x="10395" y="6287"/>
                  </a:lnTo>
                  <a:lnTo>
                    <a:pt x="21600" y="6287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25755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8"/>
          <p:cNvSpPr/>
          <p:nvPr/>
        </p:nvSpPr>
        <p:spPr>
          <a:xfrm>
            <a:off x="506317" y="5513099"/>
            <a:ext cx="50267" cy="658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51"/>
                </a:lnTo>
                <a:lnTo>
                  <a:pt x="8622" y="20142"/>
                </a:lnTo>
                <a:lnTo>
                  <a:pt x="12999" y="21600"/>
                </a:lnTo>
                <a:lnTo>
                  <a:pt x="21600" y="6568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3" name="Google Shape;433;p8"/>
          <p:cNvGrpSpPr/>
          <p:nvPr/>
        </p:nvGrpSpPr>
        <p:grpSpPr>
          <a:xfrm>
            <a:off x="399091" y="5473081"/>
            <a:ext cx="65850" cy="50269"/>
            <a:chOff x="0" y="0"/>
            <a:chExt cx="65849" cy="50267"/>
          </a:xfrm>
        </p:grpSpPr>
        <p:sp>
          <p:nvSpPr>
            <p:cNvPr id="434" name="Google Shape;434;p8"/>
            <p:cNvSpPr/>
            <p:nvPr/>
          </p:nvSpPr>
          <p:spPr>
            <a:xfrm>
              <a:off x="0" y="0"/>
              <a:ext cx="5353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5" y="0"/>
                  </a:moveTo>
                  <a:lnTo>
                    <a:pt x="0" y="19696"/>
                  </a:lnTo>
                  <a:lnTo>
                    <a:pt x="4109" y="21600"/>
                  </a:lnTo>
                  <a:lnTo>
                    <a:pt x="10391" y="6287"/>
                  </a:lnTo>
                  <a:lnTo>
                    <a:pt x="21600" y="6287"/>
                  </a:lnTo>
                  <a:lnTo>
                    <a:pt x="80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25754" y="14630"/>
              <a:ext cx="40095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52"/>
                  </a:lnTo>
                  <a:lnTo>
                    <a:pt x="1496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8"/>
          <p:cNvSpPr/>
          <p:nvPr/>
        </p:nvSpPr>
        <p:spPr>
          <a:xfrm>
            <a:off x="359058" y="5564728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8"/>
          <p:cNvGrpSpPr/>
          <p:nvPr/>
        </p:nvGrpSpPr>
        <p:grpSpPr>
          <a:xfrm>
            <a:off x="450705" y="5620334"/>
            <a:ext cx="65850" cy="50282"/>
            <a:chOff x="0" y="0"/>
            <a:chExt cx="65849" cy="50280"/>
          </a:xfrm>
        </p:grpSpPr>
        <p:sp>
          <p:nvSpPr>
            <p:cNvPr id="438" name="Google Shape;438;p8"/>
            <p:cNvSpPr/>
            <p:nvPr/>
          </p:nvSpPr>
          <p:spPr>
            <a:xfrm>
              <a:off x="0" y="20066"/>
              <a:ext cx="52214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0"/>
                  </a:lnTo>
                  <a:lnTo>
                    <a:pt x="16586" y="11140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40092" y="0"/>
              <a:ext cx="25757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5" y="21600"/>
                  </a:lnTo>
                  <a:lnTo>
                    <a:pt x="21600" y="2693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8"/>
          <p:cNvSpPr/>
          <p:nvPr/>
        </p:nvSpPr>
        <p:spPr>
          <a:xfrm>
            <a:off x="111795" y="5369188"/>
            <a:ext cx="182893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8"/>
          <p:cNvSpPr/>
          <p:nvPr/>
        </p:nvSpPr>
        <p:spPr>
          <a:xfrm>
            <a:off x="180047" y="5219000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53"/>
                </a:lnTo>
                <a:lnTo>
                  <a:pt x="8622" y="20146"/>
                </a:lnTo>
                <a:lnTo>
                  <a:pt x="12999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2" name="Google Shape;442;p8"/>
          <p:cNvGrpSpPr/>
          <p:nvPr/>
        </p:nvGrpSpPr>
        <p:grpSpPr>
          <a:xfrm>
            <a:off x="72823" y="5178971"/>
            <a:ext cx="65851" cy="50269"/>
            <a:chOff x="0" y="0"/>
            <a:chExt cx="65850" cy="50267"/>
          </a:xfrm>
        </p:grpSpPr>
        <p:sp>
          <p:nvSpPr>
            <p:cNvPr id="443" name="Google Shape;443;p8"/>
            <p:cNvSpPr/>
            <p:nvPr/>
          </p:nvSpPr>
          <p:spPr>
            <a:xfrm>
              <a:off x="0" y="0"/>
              <a:ext cx="5351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0"/>
                  </a:lnTo>
                  <a:lnTo>
                    <a:pt x="4111" y="21600"/>
                  </a:lnTo>
                  <a:lnTo>
                    <a:pt x="10395" y="6287"/>
                  </a:lnTo>
                  <a:lnTo>
                    <a:pt x="21600" y="6287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25755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Google Shape;445;p8"/>
          <p:cNvSpPr/>
          <p:nvPr/>
        </p:nvSpPr>
        <p:spPr>
          <a:xfrm>
            <a:off x="32790" y="5270632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3"/>
                </a:lnTo>
                <a:lnTo>
                  <a:pt x="19685" y="21600"/>
                </a:lnTo>
                <a:lnTo>
                  <a:pt x="21600" y="18254"/>
                </a:lnTo>
                <a:lnTo>
                  <a:pt x="6285" y="13154"/>
                </a:lnTo>
                <a:lnTo>
                  <a:pt x="12974" y="1454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p8"/>
          <p:cNvGrpSpPr/>
          <p:nvPr/>
        </p:nvGrpSpPr>
        <p:grpSpPr>
          <a:xfrm>
            <a:off x="124437" y="5326236"/>
            <a:ext cx="65851" cy="50268"/>
            <a:chOff x="0" y="0"/>
            <a:chExt cx="65850" cy="50267"/>
          </a:xfrm>
        </p:grpSpPr>
        <p:sp>
          <p:nvSpPr>
            <p:cNvPr id="447" name="Google Shape;447;p8"/>
            <p:cNvSpPr/>
            <p:nvPr/>
          </p:nvSpPr>
          <p:spPr>
            <a:xfrm>
              <a:off x="0" y="20053"/>
              <a:ext cx="52217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1"/>
                  </a:lnTo>
                  <a:lnTo>
                    <a:pt x="16585" y="11141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40093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4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9" name="Google Shape;449;p8"/>
          <p:cNvSpPr/>
          <p:nvPr/>
        </p:nvSpPr>
        <p:spPr>
          <a:xfrm>
            <a:off x="249901" y="4359014"/>
            <a:ext cx="182893" cy="182893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8"/>
          <p:cNvSpPr/>
          <p:nvPr/>
        </p:nvSpPr>
        <p:spPr>
          <a:xfrm>
            <a:off x="1304339" y="3400780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601" y="0"/>
                </a:moveTo>
                <a:lnTo>
                  <a:pt x="0" y="15030"/>
                </a:lnTo>
                <a:lnTo>
                  <a:pt x="19690" y="21600"/>
                </a:lnTo>
                <a:lnTo>
                  <a:pt x="21600" y="18255"/>
                </a:lnTo>
                <a:lnTo>
                  <a:pt x="6287" y="13151"/>
                </a:lnTo>
                <a:lnTo>
                  <a:pt x="12977" y="1458"/>
                </a:lnTo>
                <a:lnTo>
                  <a:pt x="860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8"/>
          <p:cNvGrpSpPr/>
          <p:nvPr/>
        </p:nvGrpSpPr>
        <p:grpSpPr>
          <a:xfrm>
            <a:off x="1395986" y="3456385"/>
            <a:ext cx="65838" cy="50282"/>
            <a:chOff x="0" y="0"/>
            <a:chExt cx="65836" cy="50280"/>
          </a:xfrm>
        </p:grpSpPr>
        <p:sp>
          <p:nvSpPr>
            <p:cNvPr id="452" name="Google Shape;452;p8"/>
            <p:cNvSpPr/>
            <p:nvPr/>
          </p:nvSpPr>
          <p:spPr>
            <a:xfrm>
              <a:off x="0" y="20066"/>
              <a:ext cx="52210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1"/>
                  </a:lnTo>
                  <a:lnTo>
                    <a:pt x="18957" y="21600"/>
                  </a:lnTo>
                  <a:lnTo>
                    <a:pt x="21600" y="11140"/>
                  </a:lnTo>
                  <a:lnTo>
                    <a:pt x="16587" y="11140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40092" y="0"/>
              <a:ext cx="25744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3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8"/>
          <p:cNvSpPr/>
          <p:nvPr/>
        </p:nvSpPr>
        <p:spPr>
          <a:xfrm>
            <a:off x="1451583" y="3349149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5" y="0"/>
                </a:moveTo>
                <a:lnTo>
                  <a:pt x="0" y="3345"/>
                </a:lnTo>
                <a:lnTo>
                  <a:pt x="15314" y="8453"/>
                </a:lnTo>
                <a:lnTo>
                  <a:pt x="8626" y="20142"/>
                </a:lnTo>
                <a:lnTo>
                  <a:pt x="13001" y="21600"/>
                </a:lnTo>
                <a:lnTo>
                  <a:pt x="21600" y="6574"/>
                </a:lnTo>
                <a:lnTo>
                  <a:pt x="191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5" name="Google Shape;455;p8"/>
          <p:cNvGrpSpPr/>
          <p:nvPr/>
        </p:nvGrpSpPr>
        <p:grpSpPr>
          <a:xfrm>
            <a:off x="1344372" y="3309120"/>
            <a:ext cx="65851" cy="50281"/>
            <a:chOff x="0" y="0"/>
            <a:chExt cx="65849" cy="50280"/>
          </a:xfrm>
        </p:grpSpPr>
        <p:sp>
          <p:nvSpPr>
            <p:cNvPr id="456" name="Google Shape;456;p8"/>
            <p:cNvSpPr/>
            <p:nvPr/>
          </p:nvSpPr>
          <p:spPr>
            <a:xfrm>
              <a:off x="0" y="0"/>
              <a:ext cx="53518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0"/>
                  </a:lnTo>
                  <a:lnTo>
                    <a:pt x="4111" y="21600"/>
                  </a:lnTo>
                  <a:lnTo>
                    <a:pt x="10390" y="6285"/>
                  </a:lnTo>
                  <a:lnTo>
                    <a:pt x="21600" y="6285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25741" y="14630"/>
              <a:ext cx="40108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9" y="0"/>
                  </a:moveTo>
                  <a:lnTo>
                    <a:pt x="0" y="0"/>
                  </a:lnTo>
                  <a:lnTo>
                    <a:pt x="19199" y="21600"/>
                  </a:lnTo>
                  <a:lnTo>
                    <a:pt x="21600" y="7464"/>
                  </a:lnTo>
                  <a:lnTo>
                    <a:pt x="1495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8"/>
          <p:cNvSpPr/>
          <p:nvPr/>
        </p:nvSpPr>
        <p:spPr>
          <a:xfrm>
            <a:off x="1383342" y="3499344"/>
            <a:ext cx="182893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8"/>
          <p:cNvSpPr/>
          <p:nvPr/>
        </p:nvSpPr>
        <p:spPr>
          <a:xfrm>
            <a:off x="1046268" y="3930000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5" y="0"/>
                </a:moveTo>
                <a:lnTo>
                  <a:pt x="0" y="3345"/>
                </a:lnTo>
                <a:lnTo>
                  <a:pt x="15314" y="8453"/>
                </a:lnTo>
                <a:lnTo>
                  <a:pt x="8626" y="20142"/>
                </a:lnTo>
                <a:lnTo>
                  <a:pt x="13001" y="21600"/>
                </a:lnTo>
                <a:lnTo>
                  <a:pt x="21600" y="6574"/>
                </a:lnTo>
                <a:lnTo>
                  <a:pt x="191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0" name="Google Shape;460;p8"/>
          <p:cNvGrpSpPr/>
          <p:nvPr/>
        </p:nvGrpSpPr>
        <p:grpSpPr>
          <a:xfrm>
            <a:off x="939057" y="3889983"/>
            <a:ext cx="65851" cy="50269"/>
            <a:chOff x="0" y="0"/>
            <a:chExt cx="65849" cy="50267"/>
          </a:xfrm>
        </p:grpSpPr>
        <p:sp>
          <p:nvSpPr>
            <p:cNvPr id="461" name="Google Shape;461;p8"/>
            <p:cNvSpPr/>
            <p:nvPr/>
          </p:nvSpPr>
          <p:spPr>
            <a:xfrm>
              <a:off x="0" y="0"/>
              <a:ext cx="5353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5" y="0"/>
                  </a:moveTo>
                  <a:lnTo>
                    <a:pt x="0" y="19690"/>
                  </a:lnTo>
                  <a:lnTo>
                    <a:pt x="4109" y="21600"/>
                  </a:lnTo>
                  <a:lnTo>
                    <a:pt x="10391" y="6287"/>
                  </a:lnTo>
                  <a:lnTo>
                    <a:pt x="21600" y="6287"/>
                  </a:lnTo>
                  <a:lnTo>
                    <a:pt x="80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25754" y="14630"/>
              <a:ext cx="40095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52"/>
                  </a:lnTo>
                  <a:lnTo>
                    <a:pt x="1496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8"/>
          <p:cNvSpPr/>
          <p:nvPr/>
        </p:nvSpPr>
        <p:spPr>
          <a:xfrm>
            <a:off x="899024" y="3981630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68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4" name="Google Shape;464;p8"/>
          <p:cNvGrpSpPr/>
          <p:nvPr/>
        </p:nvGrpSpPr>
        <p:grpSpPr>
          <a:xfrm>
            <a:off x="990671" y="4037236"/>
            <a:ext cx="65851" cy="50282"/>
            <a:chOff x="0" y="0"/>
            <a:chExt cx="65849" cy="50280"/>
          </a:xfrm>
        </p:grpSpPr>
        <p:sp>
          <p:nvSpPr>
            <p:cNvPr id="465" name="Google Shape;465;p8"/>
            <p:cNvSpPr/>
            <p:nvPr/>
          </p:nvSpPr>
          <p:spPr>
            <a:xfrm>
              <a:off x="0" y="20066"/>
              <a:ext cx="52214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0"/>
                  </a:lnTo>
                  <a:lnTo>
                    <a:pt x="16586" y="11140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40092" y="0"/>
              <a:ext cx="25757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5" y="21600"/>
                  </a:lnTo>
                  <a:lnTo>
                    <a:pt x="21600" y="2693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8"/>
          <p:cNvSpPr/>
          <p:nvPr/>
        </p:nvSpPr>
        <p:spPr>
          <a:xfrm>
            <a:off x="1960006" y="5143867"/>
            <a:ext cx="50267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2"/>
                </a:lnTo>
                <a:lnTo>
                  <a:pt x="15313" y="8446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67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8" name="Google Shape;468;p8"/>
          <p:cNvGrpSpPr/>
          <p:nvPr/>
        </p:nvGrpSpPr>
        <p:grpSpPr>
          <a:xfrm>
            <a:off x="1852782" y="5103826"/>
            <a:ext cx="65852" cy="50269"/>
            <a:chOff x="0" y="0"/>
            <a:chExt cx="65850" cy="50267"/>
          </a:xfrm>
        </p:grpSpPr>
        <p:sp>
          <p:nvSpPr>
            <p:cNvPr id="469" name="Google Shape;469;p8"/>
            <p:cNvSpPr/>
            <p:nvPr/>
          </p:nvSpPr>
          <p:spPr>
            <a:xfrm>
              <a:off x="0" y="0"/>
              <a:ext cx="53522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7"/>
                  </a:lnTo>
                  <a:lnTo>
                    <a:pt x="21600" y="6287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25755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8"/>
          <p:cNvSpPr/>
          <p:nvPr/>
        </p:nvSpPr>
        <p:spPr>
          <a:xfrm>
            <a:off x="1812748" y="5195475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p8"/>
          <p:cNvGrpSpPr/>
          <p:nvPr/>
        </p:nvGrpSpPr>
        <p:grpSpPr>
          <a:xfrm>
            <a:off x="1904402" y="5251093"/>
            <a:ext cx="65839" cy="50268"/>
            <a:chOff x="0" y="0"/>
            <a:chExt cx="65837" cy="50267"/>
          </a:xfrm>
        </p:grpSpPr>
        <p:sp>
          <p:nvSpPr>
            <p:cNvPr id="473" name="Google Shape;473;p8"/>
            <p:cNvSpPr/>
            <p:nvPr/>
          </p:nvSpPr>
          <p:spPr>
            <a:xfrm>
              <a:off x="0" y="20053"/>
              <a:ext cx="52211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1"/>
                  </a:lnTo>
                  <a:lnTo>
                    <a:pt x="18957" y="21600"/>
                  </a:lnTo>
                  <a:lnTo>
                    <a:pt x="21600" y="11141"/>
                  </a:lnTo>
                  <a:lnTo>
                    <a:pt x="16587" y="11141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093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86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8"/>
          <p:cNvSpPr/>
          <p:nvPr/>
        </p:nvSpPr>
        <p:spPr>
          <a:xfrm>
            <a:off x="1521794" y="5446962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8"/>
          <p:cNvSpPr/>
          <p:nvPr/>
        </p:nvSpPr>
        <p:spPr>
          <a:xfrm>
            <a:off x="1959268" y="5486479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8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8"/>
          <p:cNvSpPr/>
          <p:nvPr/>
        </p:nvSpPr>
        <p:spPr>
          <a:xfrm>
            <a:off x="1697370" y="5459607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91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8" name="Google Shape;478;p8"/>
          <p:cNvGrpSpPr/>
          <p:nvPr/>
        </p:nvGrpSpPr>
        <p:grpSpPr>
          <a:xfrm>
            <a:off x="1789022" y="5515211"/>
            <a:ext cx="65839" cy="50268"/>
            <a:chOff x="0" y="0"/>
            <a:chExt cx="65837" cy="50267"/>
          </a:xfrm>
        </p:grpSpPr>
        <p:sp>
          <p:nvSpPr>
            <p:cNvPr id="479" name="Google Shape;479;p8"/>
            <p:cNvSpPr/>
            <p:nvPr/>
          </p:nvSpPr>
          <p:spPr>
            <a:xfrm>
              <a:off x="0" y="20065"/>
              <a:ext cx="52213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6"/>
                  </a:lnTo>
                  <a:lnTo>
                    <a:pt x="16586" y="11136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3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8"/>
          <p:cNvSpPr/>
          <p:nvPr/>
        </p:nvSpPr>
        <p:spPr>
          <a:xfrm>
            <a:off x="1844629" y="5407976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53"/>
                </a:lnTo>
                <a:lnTo>
                  <a:pt x="8623" y="20146"/>
                </a:lnTo>
                <a:lnTo>
                  <a:pt x="12999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p8"/>
          <p:cNvGrpSpPr/>
          <p:nvPr/>
        </p:nvGrpSpPr>
        <p:grpSpPr>
          <a:xfrm>
            <a:off x="1737403" y="5367961"/>
            <a:ext cx="65852" cy="50269"/>
            <a:chOff x="0" y="0"/>
            <a:chExt cx="65850" cy="50267"/>
          </a:xfrm>
        </p:grpSpPr>
        <p:sp>
          <p:nvSpPr>
            <p:cNvPr id="483" name="Google Shape;483;p8"/>
            <p:cNvSpPr/>
            <p:nvPr/>
          </p:nvSpPr>
          <p:spPr>
            <a:xfrm>
              <a:off x="0" y="0"/>
              <a:ext cx="53544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9" y="0"/>
                  </a:moveTo>
                  <a:lnTo>
                    <a:pt x="0" y="19690"/>
                  </a:lnTo>
                  <a:lnTo>
                    <a:pt x="4109" y="21600"/>
                  </a:lnTo>
                  <a:lnTo>
                    <a:pt x="10390" y="6287"/>
                  </a:lnTo>
                  <a:lnTo>
                    <a:pt x="21600" y="6287"/>
                  </a:lnTo>
                  <a:lnTo>
                    <a:pt x="807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5755" y="14630"/>
              <a:ext cx="40095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70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52"/>
                  </a:lnTo>
                  <a:lnTo>
                    <a:pt x="1497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5" name="Google Shape;485;p8"/>
          <p:cNvSpPr/>
          <p:nvPr/>
        </p:nvSpPr>
        <p:spPr>
          <a:xfrm>
            <a:off x="1912678" y="5595294"/>
            <a:ext cx="46496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1" y="0"/>
                </a:moveTo>
                <a:lnTo>
                  <a:pt x="0" y="3342"/>
                </a:lnTo>
                <a:lnTo>
                  <a:pt x="15317" y="8449"/>
                </a:lnTo>
                <a:lnTo>
                  <a:pt x="8626" y="20141"/>
                </a:lnTo>
                <a:lnTo>
                  <a:pt x="12998" y="21600"/>
                </a:lnTo>
                <a:lnTo>
                  <a:pt x="21600" y="6566"/>
                </a:lnTo>
                <a:lnTo>
                  <a:pt x="19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8"/>
          <p:cNvGrpSpPr/>
          <p:nvPr/>
        </p:nvGrpSpPr>
        <p:grpSpPr>
          <a:xfrm>
            <a:off x="1813491" y="5558261"/>
            <a:ext cx="60911" cy="46510"/>
            <a:chOff x="0" y="0"/>
            <a:chExt cx="60910" cy="46508"/>
          </a:xfrm>
        </p:grpSpPr>
        <p:sp>
          <p:nvSpPr>
            <p:cNvPr id="487" name="Google Shape;487;p8"/>
            <p:cNvSpPr/>
            <p:nvPr/>
          </p:nvSpPr>
          <p:spPr>
            <a:xfrm>
              <a:off x="0" y="0"/>
              <a:ext cx="49512" cy="465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89"/>
                  </a:lnTo>
                  <a:lnTo>
                    <a:pt x="4111" y="21600"/>
                  </a:lnTo>
                  <a:lnTo>
                    <a:pt x="10394" y="6288"/>
                  </a:lnTo>
                  <a:lnTo>
                    <a:pt x="21600" y="6288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23825" y="13538"/>
              <a:ext cx="37085" cy="144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1" y="0"/>
                  </a:moveTo>
                  <a:lnTo>
                    <a:pt x="0" y="0"/>
                  </a:lnTo>
                  <a:lnTo>
                    <a:pt x="19203" y="21600"/>
                  </a:lnTo>
                  <a:lnTo>
                    <a:pt x="21600" y="7466"/>
                  </a:lnTo>
                  <a:lnTo>
                    <a:pt x="1496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8"/>
          <p:cNvSpPr/>
          <p:nvPr/>
        </p:nvSpPr>
        <p:spPr>
          <a:xfrm>
            <a:off x="1776470" y="5643031"/>
            <a:ext cx="46496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6" y="0"/>
                </a:moveTo>
                <a:lnTo>
                  <a:pt x="0" y="15033"/>
                </a:lnTo>
                <a:lnTo>
                  <a:pt x="19688" y="21600"/>
                </a:lnTo>
                <a:lnTo>
                  <a:pt x="21600" y="18258"/>
                </a:lnTo>
                <a:lnTo>
                  <a:pt x="6283" y="13151"/>
                </a:lnTo>
                <a:lnTo>
                  <a:pt x="12974" y="1459"/>
                </a:lnTo>
                <a:lnTo>
                  <a:pt x="859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0" name="Google Shape;490;p8"/>
          <p:cNvGrpSpPr/>
          <p:nvPr/>
        </p:nvGrpSpPr>
        <p:grpSpPr>
          <a:xfrm>
            <a:off x="1861234" y="5694464"/>
            <a:ext cx="60911" cy="46510"/>
            <a:chOff x="0" y="0"/>
            <a:chExt cx="60910" cy="46508"/>
          </a:xfrm>
        </p:grpSpPr>
        <p:sp>
          <p:nvSpPr>
            <p:cNvPr id="491" name="Google Shape;491;p8"/>
            <p:cNvSpPr/>
            <p:nvPr/>
          </p:nvSpPr>
          <p:spPr>
            <a:xfrm>
              <a:off x="0" y="18567"/>
              <a:ext cx="48306" cy="279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5" y="0"/>
                  </a:moveTo>
                  <a:lnTo>
                    <a:pt x="0" y="7285"/>
                  </a:lnTo>
                  <a:lnTo>
                    <a:pt x="18956" y="21600"/>
                  </a:lnTo>
                  <a:lnTo>
                    <a:pt x="21600" y="11134"/>
                  </a:lnTo>
                  <a:lnTo>
                    <a:pt x="16582" y="11134"/>
                  </a:lnTo>
                  <a:lnTo>
                    <a:pt x="184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37083" y="0"/>
              <a:ext cx="23827" cy="32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6" y="0"/>
                  </a:moveTo>
                  <a:lnTo>
                    <a:pt x="0" y="21600"/>
                  </a:lnTo>
                  <a:lnTo>
                    <a:pt x="10174" y="21600"/>
                  </a:lnTo>
                  <a:lnTo>
                    <a:pt x="21600" y="2695"/>
                  </a:lnTo>
                  <a:lnTo>
                    <a:pt x="1305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8"/>
          <p:cNvSpPr/>
          <p:nvPr/>
        </p:nvSpPr>
        <p:spPr>
          <a:xfrm>
            <a:off x="1495206" y="6269418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3"/>
                </a:lnTo>
                <a:lnTo>
                  <a:pt x="19685" y="21600"/>
                </a:lnTo>
                <a:lnTo>
                  <a:pt x="21600" y="18254"/>
                </a:lnTo>
                <a:lnTo>
                  <a:pt x="6285" y="13154"/>
                </a:lnTo>
                <a:lnTo>
                  <a:pt x="12974" y="1454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4" name="Google Shape;494;p8"/>
          <p:cNvGrpSpPr/>
          <p:nvPr/>
        </p:nvGrpSpPr>
        <p:grpSpPr>
          <a:xfrm>
            <a:off x="1586853" y="6325022"/>
            <a:ext cx="65852" cy="50268"/>
            <a:chOff x="0" y="0"/>
            <a:chExt cx="65850" cy="50267"/>
          </a:xfrm>
        </p:grpSpPr>
        <p:sp>
          <p:nvSpPr>
            <p:cNvPr id="495" name="Google Shape;495;p8"/>
            <p:cNvSpPr/>
            <p:nvPr/>
          </p:nvSpPr>
          <p:spPr>
            <a:xfrm>
              <a:off x="0" y="20053"/>
              <a:ext cx="52217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1"/>
                  </a:lnTo>
                  <a:lnTo>
                    <a:pt x="16585" y="11141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40093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4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p8"/>
          <p:cNvSpPr/>
          <p:nvPr/>
        </p:nvSpPr>
        <p:spPr>
          <a:xfrm>
            <a:off x="1642450" y="6217785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5" y="0"/>
                </a:moveTo>
                <a:lnTo>
                  <a:pt x="0" y="3345"/>
                </a:lnTo>
                <a:lnTo>
                  <a:pt x="15314" y="8453"/>
                </a:lnTo>
                <a:lnTo>
                  <a:pt x="8626" y="20146"/>
                </a:lnTo>
                <a:lnTo>
                  <a:pt x="13001" y="21600"/>
                </a:lnTo>
                <a:lnTo>
                  <a:pt x="21600" y="6574"/>
                </a:lnTo>
                <a:lnTo>
                  <a:pt x="191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8"/>
          <p:cNvGrpSpPr/>
          <p:nvPr/>
        </p:nvGrpSpPr>
        <p:grpSpPr>
          <a:xfrm>
            <a:off x="1535239" y="6177757"/>
            <a:ext cx="65851" cy="50269"/>
            <a:chOff x="0" y="0"/>
            <a:chExt cx="65849" cy="50267"/>
          </a:xfrm>
        </p:grpSpPr>
        <p:sp>
          <p:nvSpPr>
            <p:cNvPr id="499" name="Google Shape;499;p8"/>
            <p:cNvSpPr/>
            <p:nvPr/>
          </p:nvSpPr>
          <p:spPr>
            <a:xfrm>
              <a:off x="0" y="0"/>
              <a:ext cx="53518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0"/>
                  </a:lnTo>
                  <a:lnTo>
                    <a:pt x="4111" y="21600"/>
                  </a:lnTo>
                  <a:lnTo>
                    <a:pt x="10390" y="6287"/>
                  </a:lnTo>
                  <a:lnTo>
                    <a:pt x="21600" y="6287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5741" y="14629"/>
              <a:ext cx="40108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9" y="0"/>
                  </a:moveTo>
                  <a:lnTo>
                    <a:pt x="0" y="0"/>
                  </a:lnTo>
                  <a:lnTo>
                    <a:pt x="19199" y="21600"/>
                  </a:lnTo>
                  <a:lnTo>
                    <a:pt x="21600" y="7464"/>
                  </a:lnTo>
                  <a:lnTo>
                    <a:pt x="1495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8"/>
          <p:cNvSpPr/>
          <p:nvPr/>
        </p:nvSpPr>
        <p:spPr>
          <a:xfrm>
            <a:off x="1565483" y="4999933"/>
            <a:ext cx="182893" cy="182893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8"/>
          <p:cNvSpPr/>
          <p:nvPr/>
        </p:nvSpPr>
        <p:spPr>
          <a:xfrm>
            <a:off x="858747" y="5991381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5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6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3" name="Google Shape;503;p8"/>
          <p:cNvGrpSpPr/>
          <p:nvPr/>
        </p:nvGrpSpPr>
        <p:grpSpPr>
          <a:xfrm>
            <a:off x="950394" y="6046999"/>
            <a:ext cx="65851" cy="50268"/>
            <a:chOff x="0" y="0"/>
            <a:chExt cx="65849" cy="50267"/>
          </a:xfrm>
        </p:grpSpPr>
        <p:sp>
          <p:nvSpPr>
            <p:cNvPr id="504" name="Google Shape;504;p8"/>
            <p:cNvSpPr/>
            <p:nvPr/>
          </p:nvSpPr>
          <p:spPr>
            <a:xfrm>
              <a:off x="0" y="20053"/>
              <a:ext cx="52216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1"/>
                  </a:lnTo>
                  <a:lnTo>
                    <a:pt x="16585" y="11141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40092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4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6" name="Google Shape;506;p8"/>
          <p:cNvSpPr/>
          <p:nvPr/>
        </p:nvSpPr>
        <p:spPr>
          <a:xfrm>
            <a:off x="1006007" y="5939764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48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65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7" name="Google Shape;507;p8"/>
          <p:cNvGrpSpPr/>
          <p:nvPr/>
        </p:nvGrpSpPr>
        <p:grpSpPr>
          <a:xfrm>
            <a:off x="898780" y="5899734"/>
            <a:ext cx="65851" cy="50269"/>
            <a:chOff x="0" y="0"/>
            <a:chExt cx="65849" cy="50267"/>
          </a:xfrm>
        </p:grpSpPr>
        <p:sp>
          <p:nvSpPr>
            <p:cNvPr id="508" name="Google Shape;508;p8"/>
            <p:cNvSpPr/>
            <p:nvPr/>
          </p:nvSpPr>
          <p:spPr>
            <a:xfrm>
              <a:off x="0" y="0"/>
              <a:ext cx="53518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6"/>
                  </a:lnTo>
                  <a:lnTo>
                    <a:pt x="4111" y="21600"/>
                  </a:lnTo>
                  <a:lnTo>
                    <a:pt x="10395" y="6287"/>
                  </a:lnTo>
                  <a:lnTo>
                    <a:pt x="21600" y="6287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25754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8"/>
          <p:cNvSpPr/>
          <p:nvPr/>
        </p:nvSpPr>
        <p:spPr>
          <a:xfrm>
            <a:off x="1346296" y="4460704"/>
            <a:ext cx="182893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8"/>
          <p:cNvSpPr/>
          <p:nvPr/>
        </p:nvSpPr>
        <p:spPr>
          <a:xfrm>
            <a:off x="1737178" y="4609033"/>
            <a:ext cx="46509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1" y="0"/>
                </a:moveTo>
                <a:lnTo>
                  <a:pt x="0" y="3342"/>
                </a:lnTo>
                <a:lnTo>
                  <a:pt x="15312" y="8449"/>
                </a:lnTo>
                <a:lnTo>
                  <a:pt x="8623" y="20141"/>
                </a:lnTo>
                <a:lnTo>
                  <a:pt x="13000" y="21600"/>
                </a:lnTo>
                <a:lnTo>
                  <a:pt x="21600" y="6566"/>
                </a:lnTo>
                <a:lnTo>
                  <a:pt x="19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2" name="Google Shape;512;p8"/>
          <p:cNvGrpSpPr/>
          <p:nvPr/>
        </p:nvGrpSpPr>
        <p:grpSpPr>
          <a:xfrm>
            <a:off x="1637990" y="4572001"/>
            <a:ext cx="60911" cy="46510"/>
            <a:chOff x="0" y="0"/>
            <a:chExt cx="60910" cy="46508"/>
          </a:xfrm>
        </p:grpSpPr>
        <p:sp>
          <p:nvSpPr>
            <p:cNvPr id="513" name="Google Shape;513;p8"/>
            <p:cNvSpPr/>
            <p:nvPr/>
          </p:nvSpPr>
          <p:spPr>
            <a:xfrm>
              <a:off x="0" y="0"/>
              <a:ext cx="49512" cy="465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89"/>
                  </a:lnTo>
                  <a:lnTo>
                    <a:pt x="4111" y="21600"/>
                  </a:lnTo>
                  <a:lnTo>
                    <a:pt x="10394" y="6288"/>
                  </a:lnTo>
                  <a:lnTo>
                    <a:pt x="21600" y="6288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23825" y="13538"/>
              <a:ext cx="37085" cy="1440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1" y="0"/>
                  </a:moveTo>
                  <a:lnTo>
                    <a:pt x="0" y="0"/>
                  </a:lnTo>
                  <a:lnTo>
                    <a:pt x="19203" y="21600"/>
                  </a:lnTo>
                  <a:lnTo>
                    <a:pt x="21600" y="7466"/>
                  </a:lnTo>
                  <a:lnTo>
                    <a:pt x="1496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5" name="Google Shape;515;p8"/>
          <p:cNvSpPr/>
          <p:nvPr/>
        </p:nvSpPr>
        <p:spPr>
          <a:xfrm>
            <a:off x="1549402" y="4656770"/>
            <a:ext cx="197251" cy="21587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8"/>
          <p:cNvSpPr/>
          <p:nvPr/>
        </p:nvSpPr>
        <p:spPr>
          <a:xfrm>
            <a:off x="1303587" y="4973051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5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6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7" name="Google Shape;517;p8"/>
          <p:cNvGrpSpPr/>
          <p:nvPr/>
        </p:nvGrpSpPr>
        <p:grpSpPr>
          <a:xfrm>
            <a:off x="1395237" y="5028670"/>
            <a:ext cx="65838" cy="50268"/>
            <a:chOff x="0" y="0"/>
            <a:chExt cx="65836" cy="50267"/>
          </a:xfrm>
        </p:grpSpPr>
        <p:sp>
          <p:nvSpPr>
            <p:cNvPr id="518" name="Google Shape;518;p8"/>
            <p:cNvSpPr/>
            <p:nvPr/>
          </p:nvSpPr>
          <p:spPr>
            <a:xfrm>
              <a:off x="0" y="20065"/>
              <a:ext cx="52210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7" y="21600"/>
                  </a:lnTo>
                  <a:lnTo>
                    <a:pt x="21600" y="11137"/>
                  </a:lnTo>
                  <a:lnTo>
                    <a:pt x="16587" y="1113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40092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86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0" name="Google Shape;520;p8"/>
          <p:cNvSpPr/>
          <p:nvPr/>
        </p:nvSpPr>
        <p:spPr>
          <a:xfrm>
            <a:off x="1450840" y="4921444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2"/>
                </a:lnTo>
                <a:lnTo>
                  <a:pt x="15309" y="8450"/>
                </a:lnTo>
                <a:lnTo>
                  <a:pt x="8620" y="20142"/>
                </a:lnTo>
                <a:lnTo>
                  <a:pt x="12996" y="21600"/>
                </a:lnTo>
                <a:lnTo>
                  <a:pt x="21600" y="6571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1" name="Google Shape;521;p8"/>
          <p:cNvGrpSpPr/>
          <p:nvPr/>
        </p:nvGrpSpPr>
        <p:grpSpPr>
          <a:xfrm>
            <a:off x="1343614" y="4881402"/>
            <a:ext cx="65851" cy="50281"/>
            <a:chOff x="0" y="0"/>
            <a:chExt cx="65849" cy="50280"/>
          </a:xfrm>
        </p:grpSpPr>
        <p:sp>
          <p:nvSpPr>
            <p:cNvPr id="522" name="Google Shape;522;p8"/>
            <p:cNvSpPr/>
            <p:nvPr/>
          </p:nvSpPr>
          <p:spPr>
            <a:xfrm>
              <a:off x="0" y="0"/>
              <a:ext cx="53521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6"/>
                  </a:lnTo>
                  <a:lnTo>
                    <a:pt x="4110" y="21600"/>
                  </a:lnTo>
                  <a:lnTo>
                    <a:pt x="10394" y="6285"/>
                  </a:lnTo>
                  <a:lnTo>
                    <a:pt x="21600" y="6285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25754" y="14630"/>
              <a:ext cx="40095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8"/>
          <p:cNvSpPr/>
          <p:nvPr/>
        </p:nvSpPr>
        <p:spPr>
          <a:xfrm>
            <a:off x="1128007" y="4960401"/>
            <a:ext cx="182893" cy="1829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8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8"/>
          <p:cNvSpPr/>
          <p:nvPr/>
        </p:nvSpPr>
        <p:spPr>
          <a:xfrm>
            <a:off x="2544295" y="5882251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8"/>
          <p:cNvSpPr/>
          <p:nvPr/>
        </p:nvSpPr>
        <p:spPr>
          <a:xfrm>
            <a:off x="3154770" y="5391020"/>
            <a:ext cx="254582" cy="36579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8"/>
          <p:cNvSpPr/>
          <p:nvPr/>
        </p:nvSpPr>
        <p:spPr>
          <a:xfrm>
            <a:off x="2581306" y="5447541"/>
            <a:ext cx="169177" cy="169177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8"/>
          <p:cNvSpPr/>
          <p:nvPr/>
        </p:nvSpPr>
        <p:spPr>
          <a:xfrm>
            <a:off x="956260" y="5427657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91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9" name="Google Shape;529;p8"/>
          <p:cNvGrpSpPr/>
          <p:nvPr/>
        </p:nvGrpSpPr>
        <p:grpSpPr>
          <a:xfrm>
            <a:off x="1047909" y="5483261"/>
            <a:ext cx="65851" cy="50282"/>
            <a:chOff x="0" y="0"/>
            <a:chExt cx="65849" cy="50280"/>
          </a:xfrm>
        </p:grpSpPr>
        <p:sp>
          <p:nvSpPr>
            <p:cNvPr id="530" name="Google Shape;530;p8"/>
            <p:cNvSpPr/>
            <p:nvPr/>
          </p:nvSpPr>
          <p:spPr>
            <a:xfrm>
              <a:off x="0" y="20066"/>
              <a:ext cx="52214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0"/>
                  </a:lnTo>
                  <a:lnTo>
                    <a:pt x="16586" y="11140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40092" y="0"/>
              <a:ext cx="25757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5" y="21600"/>
                  </a:lnTo>
                  <a:lnTo>
                    <a:pt x="21600" y="2693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2" name="Google Shape;532;p8"/>
          <p:cNvSpPr/>
          <p:nvPr/>
        </p:nvSpPr>
        <p:spPr>
          <a:xfrm>
            <a:off x="1103520" y="5376028"/>
            <a:ext cx="50267" cy="658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51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68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3" name="Google Shape;533;p8"/>
          <p:cNvGrpSpPr/>
          <p:nvPr/>
        </p:nvGrpSpPr>
        <p:grpSpPr>
          <a:xfrm>
            <a:off x="996294" y="5336009"/>
            <a:ext cx="65851" cy="50269"/>
            <a:chOff x="0" y="0"/>
            <a:chExt cx="65849" cy="50267"/>
          </a:xfrm>
        </p:grpSpPr>
        <p:sp>
          <p:nvSpPr>
            <p:cNvPr id="534" name="Google Shape;534;p8"/>
            <p:cNvSpPr/>
            <p:nvPr/>
          </p:nvSpPr>
          <p:spPr>
            <a:xfrm>
              <a:off x="0" y="0"/>
              <a:ext cx="5353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5" y="0"/>
                  </a:moveTo>
                  <a:lnTo>
                    <a:pt x="0" y="19696"/>
                  </a:lnTo>
                  <a:lnTo>
                    <a:pt x="4109" y="21600"/>
                  </a:lnTo>
                  <a:lnTo>
                    <a:pt x="10391" y="6287"/>
                  </a:lnTo>
                  <a:lnTo>
                    <a:pt x="21600" y="6287"/>
                  </a:lnTo>
                  <a:lnTo>
                    <a:pt x="80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25754" y="14630"/>
              <a:ext cx="40095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52"/>
                  </a:lnTo>
                  <a:lnTo>
                    <a:pt x="1496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6" name="Google Shape;536;p8"/>
          <p:cNvSpPr/>
          <p:nvPr/>
        </p:nvSpPr>
        <p:spPr>
          <a:xfrm>
            <a:off x="1171568" y="5563344"/>
            <a:ext cx="46495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1" y="0"/>
                </a:moveTo>
                <a:lnTo>
                  <a:pt x="0" y="3342"/>
                </a:lnTo>
                <a:lnTo>
                  <a:pt x="15317" y="8449"/>
                </a:lnTo>
                <a:lnTo>
                  <a:pt x="8626" y="20141"/>
                </a:lnTo>
                <a:lnTo>
                  <a:pt x="12998" y="21600"/>
                </a:lnTo>
                <a:lnTo>
                  <a:pt x="21600" y="6566"/>
                </a:lnTo>
                <a:lnTo>
                  <a:pt x="19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7" name="Google Shape;537;p8"/>
          <p:cNvGrpSpPr/>
          <p:nvPr/>
        </p:nvGrpSpPr>
        <p:grpSpPr>
          <a:xfrm>
            <a:off x="1072382" y="5526315"/>
            <a:ext cx="60912" cy="46509"/>
            <a:chOff x="0" y="0"/>
            <a:chExt cx="60911" cy="46508"/>
          </a:xfrm>
        </p:grpSpPr>
        <p:sp>
          <p:nvSpPr>
            <p:cNvPr id="538" name="Google Shape;538;p8"/>
            <p:cNvSpPr/>
            <p:nvPr/>
          </p:nvSpPr>
          <p:spPr>
            <a:xfrm>
              <a:off x="0" y="0"/>
              <a:ext cx="49512" cy="465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89"/>
                  </a:lnTo>
                  <a:lnTo>
                    <a:pt x="4111" y="21600"/>
                  </a:lnTo>
                  <a:lnTo>
                    <a:pt x="10394" y="6288"/>
                  </a:lnTo>
                  <a:lnTo>
                    <a:pt x="21600" y="6288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23825" y="13538"/>
              <a:ext cx="37086" cy="1440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1" y="0"/>
                  </a:moveTo>
                  <a:lnTo>
                    <a:pt x="0" y="0"/>
                  </a:lnTo>
                  <a:lnTo>
                    <a:pt x="19203" y="21600"/>
                  </a:lnTo>
                  <a:lnTo>
                    <a:pt x="21600" y="7466"/>
                  </a:lnTo>
                  <a:lnTo>
                    <a:pt x="1496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0" name="Google Shape;540;p8"/>
          <p:cNvSpPr/>
          <p:nvPr/>
        </p:nvSpPr>
        <p:spPr>
          <a:xfrm>
            <a:off x="1035364" y="5611093"/>
            <a:ext cx="46496" cy="608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6" y="0"/>
                </a:moveTo>
                <a:lnTo>
                  <a:pt x="0" y="15037"/>
                </a:lnTo>
                <a:lnTo>
                  <a:pt x="19688" y="21600"/>
                </a:lnTo>
                <a:lnTo>
                  <a:pt x="21600" y="18258"/>
                </a:lnTo>
                <a:lnTo>
                  <a:pt x="6283" y="13154"/>
                </a:lnTo>
                <a:lnTo>
                  <a:pt x="12974" y="1459"/>
                </a:lnTo>
                <a:lnTo>
                  <a:pt x="859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p8"/>
          <p:cNvGrpSpPr/>
          <p:nvPr/>
        </p:nvGrpSpPr>
        <p:grpSpPr>
          <a:xfrm>
            <a:off x="1120126" y="5662529"/>
            <a:ext cx="60912" cy="46510"/>
            <a:chOff x="0" y="0"/>
            <a:chExt cx="60911" cy="46508"/>
          </a:xfrm>
        </p:grpSpPr>
        <p:sp>
          <p:nvSpPr>
            <p:cNvPr id="542" name="Google Shape;542;p8"/>
            <p:cNvSpPr/>
            <p:nvPr/>
          </p:nvSpPr>
          <p:spPr>
            <a:xfrm>
              <a:off x="0" y="18567"/>
              <a:ext cx="48306" cy="279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0" y="0"/>
                  </a:moveTo>
                  <a:lnTo>
                    <a:pt x="0" y="7285"/>
                  </a:lnTo>
                  <a:lnTo>
                    <a:pt x="18956" y="21600"/>
                  </a:lnTo>
                  <a:lnTo>
                    <a:pt x="21600" y="11134"/>
                  </a:lnTo>
                  <a:lnTo>
                    <a:pt x="16582" y="11134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37083" y="0"/>
              <a:ext cx="23828" cy="32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6" y="0"/>
                  </a:moveTo>
                  <a:lnTo>
                    <a:pt x="0" y="21600"/>
                  </a:lnTo>
                  <a:lnTo>
                    <a:pt x="10174" y="21600"/>
                  </a:lnTo>
                  <a:lnTo>
                    <a:pt x="21600" y="2695"/>
                  </a:lnTo>
                  <a:lnTo>
                    <a:pt x="1305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" name="Google Shape;544;p8"/>
          <p:cNvSpPr/>
          <p:nvPr/>
        </p:nvSpPr>
        <p:spPr>
          <a:xfrm>
            <a:off x="2791561" y="6077801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3"/>
                </a:lnTo>
                <a:lnTo>
                  <a:pt x="19685" y="21600"/>
                </a:lnTo>
                <a:lnTo>
                  <a:pt x="21600" y="18254"/>
                </a:lnTo>
                <a:lnTo>
                  <a:pt x="6285" y="13154"/>
                </a:lnTo>
                <a:lnTo>
                  <a:pt x="12968" y="1454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5" name="Google Shape;545;p8"/>
          <p:cNvGrpSpPr/>
          <p:nvPr/>
        </p:nvGrpSpPr>
        <p:grpSpPr>
          <a:xfrm>
            <a:off x="2883207" y="6133393"/>
            <a:ext cx="65839" cy="50282"/>
            <a:chOff x="0" y="0"/>
            <a:chExt cx="65837" cy="50280"/>
          </a:xfrm>
        </p:grpSpPr>
        <p:sp>
          <p:nvSpPr>
            <p:cNvPr id="546" name="Google Shape;546;p8"/>
            <p:cNvSpPr/>
            <p:nvPr/>
          </p:nvSpPr>
          <p:spPr>
            <a:xfrm>
              <a:off x="0" y="20066"/>
              <a:ext cx="52211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1"/>
                  </a:lnTo>
                  <a:lnTo>
                    <a:pt x="18957" y="21600"/>
                  </a:lnTo>
                  <a:lnTo>
                    <a:pt x="21600" y="11140"/>
                  </a:lnTo>
                  <a:lnTo>
                    <a:pt x="16587" y="11140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40093" y="0"/>
              <a:ext cx="25744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3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8" name="Google Shape;548;p8"/>
          <p:cNvSpPr/>
          <p:nvPr/>
        </p:nvSpPr>
        <p:spPr>
          <a:xfrm>
            <a:off x="2938810" y="6026170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09" y="8448"/>
                </a:lnTo>
                <a:lnTo>
                  <a:pt x="8620" y="20146"/>
                </a:lnTo>
                <a:lnTo>
                  <a:pt x="12996" y="21600"/>
                </a:lnTo>
                <a:lnTo>
                  <a:pt x="21600" y="6569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9" name="Google Shape;549;p8"/>
          <p:cNvGrpSpPr/>
          <p:nvPr/>
        </p:nvGrpSpPr>
        <p:grpSpPr>
          <a:xfrm>
            <a:off x="2831588" y="5986140"/>
            <a:ext cx="65852" cy="50269"/>
            <a:chOff x="0" y="0"/>
            <a:chExt cx="65850" cy="50267"/>
          </a:xfrm>
        </p:grpSpPr>
        <p:sp>
          <p:nvSpPr>
            <p:cNvPr id="550" name="Google Shape;550;p8"/>
            <p:cNvSpPr/>
            <p:nvPr/>
          </p:nvSpPr>
          <p:spPr>
            <a:xfrm>
              <a:off x="0" y="0"/>
              <a:ext cx="53522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7"/>
                  </a:lnTo>
                  <a:lnTo>
                    <a:pt x="21600" y="6287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5755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2" name="Google Shape;552;p8"/>
          <p:cNvSpPr/>
          <p:nvPr/>
        </p:nvSpPr>
        <p:spPr>
          <a:xfrm>
            <a:off x="2870562" y="6176357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3" name="Google Shape;553;p8"/>
          <p:cNvGrpSpPr/>
          <p:nvPr/>
        </p:nvGrpSpPr>
        <p:grpSpPr>
          <a:xfrm>
            <a:off x="1724937" y="5675914"/>
            <a:ext cx="182895" cy="182895"/>
            <a:chOff x="0" y="0"/>
            <a:chExt cx="182894" cy="182894"/>
          </a:xfrm>
        </p:grpSpPr>
        <p:sp>
          <p:nvSpPr>
            <p:cNvPr id="554" name="Google Shape;554;p8"/>
            <p:cNvSpPr/>
            <p:nvPr/>
          </p:nvSpPr>
          <p:spPr>
            <a:xfrm>
              <a:off x="0" y="0"/>
              <a:ext cx="132085" cy="1828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092" y="0"/>
                  </a:moveTo>
                  <a:lnTo>
                    <a:pt x="0" y="15034"/>
                  </a:lnTo>
                  <a:lnTo>
                    <a:pt x="20816" y="21600"/>
                  </a:lnTo>
                  <a:lnTo>
                    <a:pt x="21600" y="20304"/>
                  </a:lnTo>
                  <a:lnTo>
                    <a:pt x="20112" y="20304"/>
                  </a:lnTo>
                  <a:lnTo>
                    <a:pt x="1794" y="14525"/>
                  </a:lnTo>
                  <a:lnTo>
                    <a:pt x="9796" y="1296"/>
                  </a:lnTo>
                  <a:lnTo>
                    <a:pt x="13200" y="1296"/>
                  </a:lnTo>
                  <a:lnTo>
                    <a:pt x="909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59905" y="10972"/>
              <a:ext cx="122989" cy="1609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56" y="0"/>
                  </a:moveTo>
                  <a:lnTo>
                    <a:pt x="0" y="0"/>
                  </a:lnTo>
                  <a:lnTo>
                    <a:pt x="19673" y="6567"/>
                  </a:lnTo>
                  <a:lnTo>
                    <a:pt x="11079" y="21600"/>
                  </a:lnTo>
                  <a:lnTo>
                    <a:pt x="12677" y="21600"/>
                  </a:lnTo>
                  <a:lnTo>
                    <a:pt x="21600" y="5989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6" name="Google Shape;556;p8"/>
          <p:cNvSpPr/>
          <p:nvPr/>
        </p:nvSpPr>
        <p:spPr>
          <a:xfrm>
            <a:off x="1796627" y="5858812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7" name="Google Shape;557;p8"/>
          <p:cNvGrpSpPr/>
          <p:nvPr/>
        </p:nvGrpSpPr>
        <p:grpSpPr>
          <a:xfrm>
            <a:off x="2169360" y="6021632"/>
            <a:ext cx="182895" cy="182895"/>
            <a:chOff x="0" y="0"/>
            <a:chExt cx="182894" cy="182894"/>
          </a:xfrm>
        </p:grpSpPr>
        <p:sp>
          <p:nvSpPr>
            <p:cNvPr id="558" name="Google Shape;558;p8"/>
            <p:cNvSpPr/>
            <p:nvPr/>
          </p:nvSpPr>
          <p:spPr>
            <a:xfrm>
              <a:off x="0" y="0"/>
              <a:ext cx="132085" cy="1828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092" y="0"/>
                  </a:moveTo>
                  <a:lnTo>
                    <a:pt x="0" y="15034"/>
                  </a:lnTo>
                  <a:lnTo>
                    <a:pt x="20816" y="21600"/>
                  </a:lnTo>
                  <a:lnTo>
                    <a:pt x="21600" y="20304"/>
                  </a:lnTo>
                  <a:lnTo>
                    <a:pt x="20112" y="20304"/>
                  </a:lnTo>
                  <a:lnTo>
                    <a:pt x="1794" y="14525"/>
                  </a:lnTo>
                  <a:lnTo>
                    <a:pt x="9796" y="1296"/>
                  </a:lnTo>
                  <a:lnTo>
                    <a:pt x="13200" y="1296"/>
                  </a:lnTo>
                  <a:lnTo>
                    <a:pt x="909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9905" y="10972"/>
              <a:ext cx="122989" cy="1609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56" y="0"/>
                  </a:moveTo>
                  <a:lnTo>
                    <a:pt x="0" y="0"/>
                  </a:lnTo>
                  <a:lnTo>
                    <a:pt x="19673" y="6567"/>
                  </a:lnTo>
                  <a:lnTo>
                    <a:pt x="11079" y="21600"/>
                  </a:lnTo>
                  <a:lnTo>
                    <a:pt x="12677" y="21600"/>
                  </a:lnTo>
                  <a:lnTo>
                    <a:pt x="21600" y="5989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0" name="Google Shape;560;p8"/>
          <p:cNvSpPr/>
          <p:nvPr/>
        </p:nvSpPr>
        <p:spPr>
          <a:xfrm>
            <a:off x="2051309" y="6054885"/>
            <a:ext cx="46496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6" y="0"/>
                </a:moveTo>
                <a:lnTo>
                  <a:pt x="0" y="15033"/>
                </a:lnTo>
                <a:lnTo>
                  <a:pt x="19688" y="21600"/>
                </a:lnTo>
                <a:lnTo>
                  <a:pt x="21600" y="18258"/>
                </a:lnTo>
                <a:lnTo>
                  <a:pt x="6283" y="13151"/>
                </a:lnTo>
                <a:lnTo>
                  <a:pt x="12974" y="1459"/>
                </a:lnTo>
                <a:lnTo>
                  <a:pt x="859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1" name="Google Shape;561;p8"/>
          <p:cNvGrpSpPr/>
          <p:nvPr/>
        </p:nvGrpSpPr>
        <p:grpSpPr>
          <a:xfrm>
            <a:off x="2136071" y="6106321"/>
            <a:ext cx="60911" cy="46510"/>
            <a:chOff x="0" y="0"/>
            <a:chExt cx="60910" cy="46508"/>
          </a:xfrm>
        </p:grpSpPr>
        <p:sp>
          <p:nvSpPr>
            <p:cNvPr id="562" name="Google Shape;562;p8"/>
            <p:cNvSpPr/>
            <p:nvPr/>
          </p:nvSpPr>
          <p:spPr>
            <a:xfrm>
              <a:off x="0" y="18567"/>
              <a:ext cx="48306" cy="279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0" y="0"/>
                  </a:moveTo>
                  <a:lnTo>
                    <a:pt x="0" y="7285"/>
                  </a:lnTo>
                  <a:lnTo>
                    <a:pt x="18956" y="21600"/>
                  </a:lnTo>
                  <a:lnTo>
                    <a:pt x="21600" y="11134"/>
                  </a:lnTo>
                  <a:lnTo>
                    <a:pt x="16582" y="11134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37083" y="0"/>
              <a:ext cx="23827" cy="32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6" y="0"/>
                  </a:moveTo>
                  <a:lnTo>
                    <a:pt x="0" y="21600"/>
                  </a:lnTo>
                  <a:lnTo>
                    <a:pt x="10174" y="21600"/>
                  </a:lnTo>
                  <a:lnTo>
                    <a:pt x="21600" y="2695"/>
                  </a:lnTo>
                  <a:lnTo>
                    <a:pt x="1305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4" name="Google Shape;564;p8"/>
          <p:cNvSpPr/>
          <p:nvPr/>
        </p:nvSpPr>
        <p:spPr>
          <a:xfrm>
            <a:off x="2187506" y="6007139"/>
            <a:ext cx="46509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1" y="0"/>
                </a:moveTo>
                <a:lnTo>
                  <a:pt x="0" y="3342"/>
                </a:lnTo>
                <a:lnTo>
                  <a:pt x="15312" y="8449"/>
                </a:lnTo>
                <a:lnTo>
                  <a:pt x="8623" y="20141"/>
                </a:lnTo>
                <a:lnTo>
                  <a:pt x="13000" y="21600"/>
                </a:lnTo>
                <a:lnTo>
                  <a:pt x="21600" y="6566"/>
                </a:lnTo>
                <a:lnTo>
                  <a:pt x="19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5" name="Google Shape;565;p8"/>
          <p:cNvGrpSpPr/>
          <p:nvPr/>
        </p:nvGrpSpPr>
        <p:grpSpPr>
          <a:xfrm>
            <a:off x="2088326" y="5970106"/>
            <a:ext cx="60911" cy="46510"/>
            <a:chOff x="0" y="0"/>
            <a:chExt cx="60910" cy="46508"/>
          </a:xfrm>
        </p:grpSpPr>
        <p:sp>
          <p:nvSpPr>
            <p:cNvPr id="566" name="Google Shape;566;p8"/>
            <p:cNvSpPr/>
            <p:nvPr/>
          </p:nvSpPr>
          <p:spPr>
            <a:xfrm>
              <a:off x="0" y="0"/>
              <a:ext cx="49512" cy="465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89"/>
                  </a:lnTo>
                  <a:lnTo>
                    <a:pt x="4111" y="21600"/>
                  </a:lnTo>
                  <a:lnTo>
                    <a:pt x="10394" y="6288"/>
                  </a:lnTo>
                  <a:lnTo>
                    <a:pt x="21600" y="6288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23825" y="13538"/>
              <a:ext cx="37085" cy="144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1" y="0"/>
                  </a:moveTo>
                  <a:lnTo>
                    <a:pt x="0" y="0"/>
                  </a:lnTo>
                  <a:lnTo>
                    <a:pt x="19203" y="21600"/>
                  </a:lnTo>
                  <a:lnTo>
                    <a:pt x="21600" y="7466"/>
                  </a:lnTo>
                  <a:lnTo>
                    <a:pt x="1496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8" name="Google Shape;568;p8"/>
          <p:cNvSpPr/>
          <p:nvPr/>
        </p:nvSpPr>
        <p:spPr>
          <a:xfrm>
            <a:off x="1868314" y="6041707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8"/>
          <p:cNvSpPr/>
          <p:nvPr/>
        </p:nvSpPr>
        <p:spPr>
          <a:xfrm>
            <a:off x="2471890" y="5379005"/>
            <a:ext cx="43015" cy="563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3" y="0"/>
                </a:moveTo>
                <a:lnTo>
                  <a:pt x="0" y="3340"/>
                </a:lnTo>
                <a:lnTo>
                  <a:pt x="15318" y="8453"/>
                </a:lnTo>
                <a:lnTo>
                  <a:pt x="8629" y="20144"/>
                </a:lnTo>
                <a:lnTo>
                  <a:pt x="13003" y="21600"/>
                </a:lnTo>
                <a:lnTo>
                  <a:pt x="21600" y="6569"/>
                </a:lnTo>
                <a:lnTo>
                  <a:pt x="1913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0" name="Google Shape;570;p8"/>
          <p:cNvGrpSpPr/>
          <p:nvPr/>
        </p:nvGrpSpPr>
        <p:grpSpPr>
          <a:xfrm>
            <a:off x="2380145" y="5344750"/>
            <a:ext cx="56352" cy="43017"/>
            <a:chOff x="0" y="0"/>
            <a:chExt cx="56350" cy="43016"/>
          </a:xfrm>
        </p:grpSpPr>
        <p:sp>
          <p:nvSpPr>
            <p:cNvPr id="571" name="Google Shape;571;p8"/>
            <p:cNvSpPr/>
            <p:nvPr/>
          </p:nvSpPr>
          <p:spPr>
            <a:xfrm>
              <a:off x="0" y="0"/>
              <a:ext cx="45826" cy="430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5" y="0"/>
                  </a:moveTo>
                  <a:lnTo>
                    <a:pt x="0" y="19693"/>
                  </a:lnTo>
                  <a:lnTo>
                    <a:pt x="4112" y="21600"/>
                  </a:lnTo>
                  <a:lnTo>
                    <a:pt x="10392" y="6294"/>
                  </a:lnTo>
                  <a:lnTo>
                    <a:pt x="21600" y="6294"/>
                  </a:lnTo>
                  <a:lnTo>
                    <a:pt x="80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22047" y="12534"/>
              <a:ext cx="34303" cy="132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73" y="0"/>
                  </a:moveTo>
                  <a:lnTo>
                    <a:pt x="0" y="0"/>
                  </a:lnTo>
                  <a:lnTo>
                    <a:pt x="19201" y="21600"/>
                  </a:lnTo>
                  <a:lnTo>
                    <a:pt x="21600" y="7469"/>
                  </a:lnTo>
                  <a:lnTo>
                    <a:pt x="1497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8"/>
          <p:cNvSpPr/>
          <p:nvPr/>
        </p:nvSpPr>
        <p:spPr>
          <a:xfrm>
            <a:off x="2345900" y="5423170"/>
            <a:ext cx="43015" cy="563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7" y="0"/>
                </a:moveTo>
                <a:lnTo>
                  <a:pt x="0" y="15031"/>
                </a:lnTo>
                <a:lnTo>
                  <a:pt x="19687" y="21600"/>
                </a:lnTo>
                <a:lnTo>
                  <a:pt x="21600" y="18260"/>
                </a:lnTo>
                <a:lnTo>
                  <a:pt x="6282" y="13152"/>
                </a:lnTo>
                <a:lnTo>
                  <a:pt x="12978" y="1456"/>
                </a:lnTo>
                <a:lnTo>
                  <a:pt x="859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4" name="Google Shape;574;p8"/>
          <p:cNvGrpSpPr/>
          <p:nvPr/>
        </p:nvGrpSpPr>
        <p:grpSpPr>
          <a:xfrm>
            <a:off x="2424315" y="5470745"/>
            <a:ext cx="56352" cy="43017"/>
            <a:chOff x="0" y="0"/>
            <a:chExt cx="56350" cy="43016"/>
          </a:xfrm>
        </p:grpSpPr>
        <p:sp>
          <p:nvSpPr>
            <p:cNvPr id="575" name="Google Shape;575;p8"/>
            <p:cNvSpPr/>
            <p:nvPr/>
          </p:nvSpPr>
          <p:spPr>
            <a:xfrm>
              <a:off x="0" y="17183"/>
              <a:ext cx="44688" cy="258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1" y="0"/>
                  </a:moveTo>
                  <a:lnTo>
                    <a:pt x="0" y="7274"/>
                  </a:lnTo>
                  <a:lnTo>
                    <a:pt x="18956" y="21600"/>
                  </a:lnTo>
                  <a:lnTo>
                    <a:pt x="21600" y="11129"/>
                  </a:lnTo>
                  <a:lnTo>
                    <a:pt x="16580" y="11129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34302" y="0"/>
              <a:ext cx="22048" cy="304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2" y="0"/>
                  </a:moveTo>
                  <a:lnTo>
                    <a:pt x="0" y="21600"/>
                  </a:lnTo>
                  <a:lnTo>
                    <a:pt x="10174" y="21600"/>
                  </a:lnTo>
                  <a:lnTo>
                    <a:pt x="21600" y="2690"/>
                  </a:lnTo>
                  <a:lnTo>
                    <a:pt x="1305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7" name="Google Shape;577;p8"/>
          <p:cNvSpPr/>
          <p:nvPr/>
        </p:nvSpPr>
        <p:spPr>
          <a:xfrm>
            <a:off x="1852921" y="3644920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8" name="Google Shape;578;p8"/>
          <p:cNvGrpSpPr/>
          <p:nvPr/>
        </p:nvGrpSpPr>
        <p:grpSpPr>
          <a:xfrm>
            <a:off x="1944573" y="3700526"/>
            <a:ext cx="65839" cy="50268"/>
            <a:chOff x="0" y="0"/>
            <a:chExt cx="65837" cy="50267"/>
          </a:xfrm>
        </p:grpSpPr>
        <p:sp>
          <p:nvSpPr>
            <p:cNvPr id="579" name="Google Shape;579;p8"/>
            <p:cNvSpPr/>
            <p:nvPr/>
          </p:nvSpPr>
          <p:spPr>
            <a:xfrm>
              <a:off x="0" y="20065"/>
              <a:ext cx="52213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7"/>
                  </a:lnTo>
                  <a:lnTo>
                    <a:pt x="16586" y="1113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40093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1" name="Google Shape;581;p8"/>
          <p:cNvSpPr/>
          <p:nvPr/>
        </p:nvSpPr>
        <p:spPr>
          <a:xfrm>
            <a:off x="2000176" y="3593288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53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2" name="Google Shape;582;p8"/>
          <p:cNvGrpSpPr/>
          <p:nvPr/>
        </p:nvGrpSpPr>
        <p:grpSpPr>
          <a:xfrm>
            <a:off x="1892954" y="3553273"/>
            <a:ext cx="65852" cy="50269"/>
            <a:chOff x="0" y="0"/>
            <a:chExt cx="65850" cy="50267"/>
          </a:xfrm>
        </p:grpSpPr>
        <p:sp>
          <p:nvSpPr>
            <p:cNvPr id="583" name="Google Shape;583;p8"/>
            <p:cNvSpPr/>
            <p:nvPr/>
          </p:nvSpPr>
          <p:spPr>
            <a:xfrm>
              <a:off x="0" y="0"/>
              <a:ext cx="53540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5" y="0"/>
                  </a:moveTo>
                  <a:lnTo>
                    <a:pt x="0" y="19690"/>
                  </a:lnTo>
                  <a:lnTo>
                    <a:pt x="4109" y="21600"/>
                  </a:lnTo>
                  <a:lnTo>
                    <a:pt x="10385" y="6287"/>
                  </a:lnTo>
                  <a:lnTo>
                    <a:pt x="21600" y="6287"/>
                  </a:lnTo>
                  <a:lnTo>
                    <a:pt x="80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25742" y="14630"/>
              <a:ext cx="40108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70" y="0"/>
                  </a:moveTo>
                  <a:lnTo>
                    <a:pt x="0" y="0"/>
                  </a:lnTo>
                  <a:lnTo>
                    <a:pt x="19199" y="21600"/>
                  </a:lnTo>
                  <a:lnTo>
                    <a:pt x="21600" y="7452"/>
                  </a:lnTo>
                  <a:lnTo>
                    <a:pt x="1497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5" name="Google Shape;585;p8"/>
          <p:cNvSpPr/>
          <p:nvPr/>
        </p:nvSpPr>
        <p:spPr>
          <a:xfrm>
            <a:off x="2075337" y="3135753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6" name="Google Shape;586;p8"/>
          <p:cNvGrpSpPr/>
          <p:nvPr/>
        </p:nvGrpSpPr>
        <p:grpSpPr>
          <a:xfrm>
            <a:off x="2166991" y="3191360"/>
            <a:ext cx="65839" cy="50268"/>
            <a:chOff x="0" y="0"/>
            <a:chExt cx="65837" cy="50267"/>
          </a:xfrm>
        </p:grpSpPr>
        <p:sp>
          <p:nvSpPr>
            <p:cNvPr id="587" name="Google Shape;587;p8"/>
            <p:cNvSpPr/>
            <p:nvPr/>
          </p:nvSpPr>
          <p:spPr>
            <a:xfrm>
              <a:off x="0" y="20065"/>
              <a:ext cx="52213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7"/>
                  </a:lnTo>
                  <a:lnTo>
                    <a:pt x="16586" y="1113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40093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9" name="Google Shape;589;p8"/>
          <p:cNvSpPr/>
          <p:nvPr/>
        </p:nvSpPr>
        <p:spPr>
          <a:xfrm>
            <a:off x="2222595" y="3084122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09" y="8453"/>
                </a:lnTo>
                <a:lnTo>
                  <a:pt x="8620" y="20142"/>
                </a:lnTo>
                <a:lnTo>
                  <a:pt x="12996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0" name="Google Shape;590;p8"/>
          <p:cNvGrpSpPr/>
          <p:nvPr/>
        </p:nvGrpSpPr>
        <p:grpSpPr>
          <a:xfrm>
            <a:off x="2115369" y="3044107"/>
            <a:ext cx="65852" cy="50269"/>
            <a:chOff x="0" y="0"/>
            <a:chExt cx="65850" cy="50267"/>
          </a:xfrm>
        </p:grpSpPr>
        <p:sp>
          <p:nvSpPr>
            <p:cNvPr id="591" name="Google Shape;591;p8"/>
            <p:cNvSpPr/>
            <p:nvPr/>
          </p:nvSpPr>
          <p:spPr>
            <a:xfrm>
              <a:off x="0" y="0"/>
              <a:ext cx="53544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9" y="0"/>
                  </a:moveTo>
                  <a:lnTo>
                    <a:pt x="0" y="19690"/>
                  </a:lnTo>
                  <a:lnTo>
                    <a:pt x="4109" y="21600"/>
                  </a:lnTo>
                  <a:lnTo>
                    <a:pt x="10390" y="6287"/>
                  </a:lnTo>
                  <a:lnTo>
                    <a:pt x="21600" y="6287"/>
                  </a:lnTo>
                  <a:lnTo>
                    <a:pt x="807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25755" y="14630"/>
              <a:ext cx="40095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70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52"/>
                  </a:lnTo>
                  <a:lnTo>
                    <a:pt x="1497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3" name="Google Shape;593;p8"/>
          <p:cNvSpPr/>
          <p:nvPr/>
        </p:nvSpPr>
        <p:spPr>
          <a:xfrm>
            <a:off x="2154345" y="3234319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8"/>
          <p:cNvSpPr/>
          <p:nvPr/>
        </p:nvSpPr>
        <p:spPr>
          <a:xfrm>
            <a:off x="1817280" y="3664973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09" y="8453"/>
                </a:lnTo>
                <a:lnTo>
                  <a:pt x="8620" y="20142"/>
                </a:lnTo>
                <a:lnTo>
                  <a:pt x="12996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5" name="Google Shape;595;p8"/>
          <p:cNvGrpSpPr/>
          <p:nvPr/>
        </p:nvGrpSpPr>
        <p:grpSpPr>
          <a:xfrm>
            <a:off x="1710056" y="3624957"/>
            <a:ext cx="65852" cy="50269"/>
            <a:chOff x="0" y="0"/>
            <a:chExt cx="65850" cy="50267"/>
          </a:xfrm>
        </p:grpSpPr>
        <p:sp>
          <p:nvSpPr>
            <p:cNvPr id="596" name="Google Shape;596;p8"/>
            <p:cNvSpPr/>
            <p:nvPr/>
          </p:nvSpPr>
          <p:spPr>
            <a:xfrm>
              <a:off x="0" y="0"/>
              <a:ext cx="53544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9" y="0"/>
                  </a:moveTo>
                  <a:lnTo>
                    <a:pt x="0" y="19690"/>
                  </a:lnTo>
                  <a:lnTo>
                    <a:pt x="4109" y="21600"/>
                  </a:lnTo>
                  <a:lnTo>
                    <a:pt x="10390" y="6287"/>
                  </a:lnTo>
                  <a:lnTo>
                    <a:pt x="21600" y="6287"/>
                  </a:lnTo>
                  <a:lnTo>
                    <a:pt x="807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25755" y="14630"/>
              <a:ext cx="40095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70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52"/>
                  </a:lnTo>
                  <a:lnTo>
                    <a:pt x="1497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8" name="Google Shape;598;p8"/>
          <p:cNvSpPr/>
          <p:nvPr/>
        </p:nvSpPr>
        <p:spPr>
          <a:xfrm>
            <a:off x="1670022" y="3716606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9" name="Google Shape;599;p8"/>
          <p:cNvGrpSpPr/>
          <p:nvPr/>
        </p:nvGrpSpPr>
        <p:grpSpPr>
          <a:xfrm>
            <a:off x="1761675" y="3772210"/>
            <a:ext cx="65839" cy="50268"/>
            <a:chOff x="0" y="0"/>
            <a:chExt cx="65837" cy="50267"/>
          </a:xfrm>
        </p:grpSpPr>
        <p:sp>
          <p:nvSpPr>
            <p:cNvPr id="600" name="Google Shape;600;p8"/>
            <p:cNvSpPr/>
            <p:nvPr/>
          </p:nvSpPr>
          <p:spPr>
            <a:xfrm>
              <a:off x="0" y="20065"/>
              <a:ext cx="52213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7"/>
                  </a:lnTo>
                  <a:lnTo>
                    <a:pt x="16586" y="1113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40093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2" name="Google Shape;602;p8"/>
          <p:cNvSpPr/>
          <p:nvPr/>
        </p:nvSpPr>
        <p:spPr>
          <a:xfrm>
            <a:off x="3323416" y="6344775"/>
            <a:ext cx="50280" cy="560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7666"/>
                </a:lnTo>
                <a:lnTo>
                  <a:pt x="10028" y="21600"/>
                </a:lnTo>
                <a:lnTo>
                  <a:pt x="21530" y="21600"/>
                </a:lnTo>
                <a:lnTo>
                  <a:pt x="21600" y="21456"/>
                </a:lnTo>
                <a:lnTo>
                  <a:pt x="6285" y="15458"/>
                </a:lnTo>
                <a:lnTo>
                  <a:pt x="12974" y="1714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3470673" y="6293156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48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65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4" name="Google Shape;604;p8"/>
          <p:cNvGrpSpPr/>
          <p:nvPr/>
        </p:nvGrpSpPr>
        <p:grpSpPr>
          <a:xfrm>
            <a:off x="3363450" y="6253126"/>
            <a:ext cx="65852" cy="50269"/>
            <a:chOff x="0" y="0"/>
            <a:chExt cx="65850" cy="50267"/>
          </a:xfrm>
        </p:grpSpPr>
        <p:sp>
          <p:nvSpPr>
            <p:cNvPr id="605" name="Google Shape;605;p8"/>
            <p:cNvSpPr/>
            <p:nvPr/>
          </p:nvSpPr>
          <p:spPr>
            <a:xfrm>
              <a:off x="0" y="0"/>
              <a:ext cx="5351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6"/>
                  </a:lnTo>
                  <a:lnTo>
                    <a:pt x="4111" y="21600"/>
                  </a:lnTo>
                  <a:lnTo>
                    <a:pt x="10395" y="6287"/>
                  </a:lnTo>
                  <a:lnTo>
                    <a:pt x="21600" y="6287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25755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7" name="Google Shape;607;p8"/>
          <p:cNvSpPr/>
          <p:nvPr/>
        </p:nvSpPr>
        <p:spPr>
          <a:xfrm>
            <a:off x="3803015" y="6026805"/>
            <a:ext cx="50280" cy="658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3"/>
                </a:lnTo>
                <a:lnTo>
                  <a:pt x="19685" y="21600"/>
                </a:lnTo>
                <a:lnTo>
                  <a:pt x="21600" y="18254"/>
                </a:lnTo>
                <a:lnTo>
                  <a:pt x="6285" y="13154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8" name="Google Shape;608;p8"/>
          <p:cNvGrpSpPr/>
          <p:nvPr/>
        </p:nvGrpSpPr>
        <p:grpSpPr>
          <a:xfrm>
            <a:off x="3894663" y="6082408"/>
            <a:ext cx="65852" cy="50268"/>
            <a:chOff x="0" y="0"/>
            <a:chExt cx="65850" cy="50267"/>
          </a:xfrm>
        </p:grpSpPr>
        <p:sp>
          <p:nvSpPr>
            <p:cNvPr id="609" name="Google Shape;609;p8"/>
            <p:cNvSpPr/>
            <p:nvPr/>
          </p:nvSpPr>
          <p:spPr>
            <a:xfrm>
              <a:off x="0" y="20065"/>
              <a:ext cx="52215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4"/>
                  </a:lnTo>
                  <a:lnTo>
                    <a:pt x="18955" y="21600"/>
                  </a:lnTo>
                  <a:lnTo>
                    <a:pt x="21600" y="11136"/>
                  </a:lnTo>
                  <a:lnTo>
                    <a:pt x="16586" y="11136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40093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5" y="21600"/>
                  </a:lnTo>
                  <a:lnTo>
                    <a:pt x="21600" y="2686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1" name="Google Shape;611;p8"/>
          <p:cNvSpPr/>
          <p:nvPr/>
        </p:nvSpPr>
        <p:spPr>
          <a:xfrm>
            <a:off x="3950272" y="5975184"/>
            <a:ext cx="50267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2"/>
                </a:lnTo>
                <a:lnTo>
                  <a:pt x="15313" y="8450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71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2" name="Google Shape;612;p8"/>
          <p:cNvGrpSpPr/>
          <p:nvPr/>
        </p:nvGrpSpPr>
        <p:grpSpPr>
          <a:xfrm>
            <a:off x="3843046" y="5935143"/>
            <a:ext cx="65852" cy="50281"/>
            <a:chOff x="0" y="0"/>
            <a:chExt cx="65850" cy="50280"/>
          </a:xfrm>
        </p:grpSpPr>
        <p:sp>
          <p:nvSpPr>
            <p:cNvPr id="613" name="Google Shape;613;p8"/>
            <p:cNvSpPr/>
            <p:nvPr/>
          </p:nvSpPr>
          <p:spPr>
            <a:xfrm>
              <a:off x="0" y="0"/>
              <a:ext cx="53519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6"/>
                  </a:lnTo>
                  <a:lnTo>
                    <a:pt x="4111" y="21600"/>
                  </a:lnTo>
                  <a:lnTo>
                    <a:pt x="10395" y="6285"/>
                  </a:lnTo>
                  <a:lnTo>
                    <a:pt x="21600" y="6285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25755" y="14630"/>
              <a:ext cx="40095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5" name="Google Shape;615;p8"/>
          <p:cNvSpPr/>
          <p:nvPr/>
        </p:nvSpPr>
        <p:spPr>
          <a:xfrm>
            <a:off x="3882020" y="6125364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3287777" y="6364852"/>
            <a:ext cx="50280" cy="359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6120"/>
                </a:lnTo>
                <a:lnTo>
                  <a:pt x="15309" y="15468"/>
                </a:lnTo>
                <a:lnTo>
                  <a:pt x="13395" y="21600"/>
                </a:lnTo>
                <a:lnTo>
                  <a:pt x="18609" y="21600"/>
                </a:lnTo>
                <a:lnTo>
                  <a:pt x="21600" y="12027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7" name="Google Shape;617;p8"/>
          <p:cNvGrpSpPr/>
          <p:nvPr/>
        </p:nvGrpSpPr>
        <p:grpSpPr>
          <a:xfrm>
            <a:off x="3180551" y="6324813"/>
            <a:ext cx="65852" cy="50269"/>
            <a:chOff x="0" y="0"/>
            <a:chExt cx="65850" cy="50267"/>
          </a:xfrm>
        </p:grpSpPr>
        <p:sp>
          <p:nvSpPr>
            <p:cNvPr id="618" name="Google Shape;618;p8"/>
            <p:cNvSpPr/>
            <p:nvPr/>
          </p:nvSpPr>
          <p:spPr>
            <a:xfrm>
              <a:off x="0" y="0"/>
              <a:ext cx="53522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7"/>
                  </a:lnTo>
                  <a:lnTo>
                    <a:pt x="21600" y="6287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25755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8"/>
          <p:cNvGrpSpPr/>
          <p:nvPr/>
        </p:nvGrpSpPr>
        <p:grpSpPr>
          <a:xfrm>
            <a:off x="-1" y="6170179"/>
            <a:ext cx="49728" cy="50282"/>
            <a:chOff x="0" y="0"/>
            <a:chExt cx="49726" cy="50280"/>
          </a:xfrm>
        </p:grpSpPr>
        <p:sp>
          <p:nvSpPr>
            <p:cNvPr id="621" name="Google Shape;621;p8"/>
            <p:cNvSpPr/>
            <p:nvPr/>
          </p:nvSpPr>
          <p:spPr>
            <a:xfrm>
              <a:off x="0" y="25165"/>
              <a:ext cx="36100" cy="251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10438"/>
                  </a:lnTo>
                  <a:lnTo>
                    <a:pt x="17777" y="21600"/>
                  </a:lnTo>
                  <a:lnTo>
                    <a:pt x="21600" y="9016"/>
                  </a:lnTo>
                  <a:lnTo>
                    <a:pt x="14350" y="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23982" y="0"/>
              <a:ext cx="25744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3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3" name="Google Shape;623;p8"/>
          <p:cNvSpPr/>
          <p:nvPr/>
        </p:nvSpPr>
        <p:spPr>
          <a:xfrm>
            <a:off x="39491" y="6062957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48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65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-1" y="6213142"/>
            <a:ext cx="154133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761" y="0"/>
                </a:moveTo>
                <a:lnTo>
                  <a:pt x="0" y="7257"/>
                </a:lnTo>
                <a:lnTo>
                  <a:pt x="0" y="16517"/>
                </a:lnTo>
                <a:lnTo>
                  <a:pt x="13808" y="21600"/>
                </a:lnTo>
                <a:lnTo>
                  <a:pt x="21600" y="6566"/>
                </a:lnTo>
                <a:lnTo>
                  <a:pt x="376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2025593" y="10651"/>
            <a:ext cx="56123" cy="21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73" y="0"/>
                </a:moveTo>
                <a:lnTo>
                  <a:pt x="1740" y="25"/>
                </a:lnTo>
                <a:lnTo>
                  <a:pt x="176" y="3526"/>
                </a:lnTo>
                <a:lnTo>
                  <a:pt x="0" y="13219"/>
                </a:lnTo>
                <a:lnTo>
                  <a:pt x="1422" y="17327"/>
                </a:lnTo>
                <a:lnTo>
                  <a:pt x="3260" y="17558"/>
                </a:lnTo>
                <a:lnTo>
                  <a:pt x="6792" y="18119"/>
                </a:lnTo>
                <a:lnTo>
                  <a:pt x="10348" y="18965"/>
                </a:lnTo>
                <a:lnTo>
                  <a:pt x="13917" y="20085"/>
                </a:lnTo>
                <a:lnTo>
                  <a:pt x="17484" y="21471"/>
                </a:lnTo>
                <a:lnTo>
                  <a:pt x="17665" y="21561"/>
                </a:lnTo>
                <a:lnTo>
                  <a:pt x="17841" y="21600"/>
                </a:lnTo>
                <a:lnTo>
                  <a:pt x="19625" y="21600"/>
                </a:lnTo>
                <a:lnTo>
                  <a:pt x="21043" y="18536"/>
                </a:lnTo>
                <a:lnTo>
                  <a:pt x="21600" y="9436"/>
                </a:lnTo>
                <a:lnTo>
                  <a:pt x="20368" y="4930"/>
                </a:lnTo>
                <a:lnTo>
                  <a:pt x="18550" y="4158"/>
                </a:lnTo>
                <a:lnTo>
                  <a:pt x="14795" y="2688"/>
                </a:lnTo>
                <a:lnTo>
                  <a:pt x="11039" y="1504"/>
                </a:lnTo>
                <a:lnTo>
                  <a:pt x="7295" y="607"/>
                </a:lnTo>
                <a:lnTo>
                  <a:pt x="3573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1714897" y="-1"/>
            <a:ext cx="286811" cy="127722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7" name="Google Shape;627;p8"/>
          <p:cNvGrpSpPr/>
          <p:nvPr/>
        </p:nvGrpSpPr>
        <p:grpSpPr>
          <a:xfrm>
            <a:off x="1630809" y="134013"/>
            <a:ext cx="387782" cy="430532"/>
            <a:chOff x="0" y="0"/>
            <a:chExt cx="387781" cy="430530"/>
          </a:xfrm>
        </p:grpSpPr>
        <p:sp>
          <p:nvSpPr>
            <p:cNvPr id="628" name="Google Shape;628;p8"/>
            <p:cNvSpPr/>
            <p:nvPr/>
          </p:nvSpPr>
          <p:spPr>
            <a:xfrm>
              <a:off x="0" y="180338"/>
              <a:ext cx="293919" cy="2501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4" y="0"/>
                  </a:moveTo>
                  <a:lnTo>
                    <a:pt x="1413" y="0"/>
                  </a:lnTo>
                  <a:lnTo>
                    <a:pt x="945" y="329"/>
                  </a:lnTo>
                  <a:lnTo>
                    <a:pt x="169" y="1425"/>
                  </a:lnTo>
                  <a:lnTo>
                    <a:pt x="0" y="1974"/>
                  </a:lnTo>
                  <a:lnTo>
                    <a:pt x="57" y="2631"/>
                  </a:lnTo>
                  <a:lnTo>
                    <a:pt x="283" y="3509"/>
                  </a:lnTo>
                  <a:lnTo>
                    <a:pt x="672" y="4166"/>
                  </a:lnTo>
                  <a:lnTo>
                    <a:pt x="1051" y="4605"/>
                  </a:lnTo>
                  <a:lnTo>
                    <a:pt x="1251" y="4824"/>
                  </a:lnTo>
                  <a:lnTo>
                    <a:pt x="8828" y="13377"/>
                  </a:lnTo>
                  <a:lnTo>
                    <a:pt x="11171" y="15898"/>
                  </a:lnTo>
                  <a:lnTo>
                    <a:pt x="13983" y="17762"/>
                  </a:lnTo>
                  <a:lnTo>
                    <a:pt x="14703" y="17872"/>
                  </a:lnTo>
                  <a:lnTo>
                    <a:pt x="15297" y="18091"/>
                  </a:lnTo>
                  <a:lnTo>
                    <a:pt x="17836" y="21271"/>
                  </a:lnTo>
                  <a:lnTo>
                    <a:pt x="17900" y="21271"/>
                  </a:lnTo>
                  <a:lnTo>
                    <a:pt x="18050" y="21490"/>
                  </a:lnTo>
                  <a:lnTo>
                    <a:pt x="18349" y="21600"/>
                  </a:lnTo>
                  <a:lnTo>
                    <a:pt x="18892" y="21600"/>
                  </a:lnTo>
                  <a:lnTo>
                    <a:pt x="19773" y="21490"/>
                  </a:lnTo>
                  <a:lnTo>
                    <a:pt x="20977" y="20942"/>
                  </a:lnTo>
                  <a:lnTo>
                    <a:pt x="21600" y="20504"/>
                  </a:lnTo>
                  <a:lnTo>
                    <a:pt x="18545" y="20504"/>
                  </a:lnTo>
                  <a:lnTo>
                    <a:pt x="18076" y="19736"/>
                  </a:lnTo>
                  <a:lnTo>
                    <a:pt x="15915" y="17105"/>
                  </a:lnTo>
                  <a:lnTo>
                    <a:pt x="14224" y="16666"/>
                  </a:lnTo>
                  <a:lnTo>
                    <a:pt x="13507" y="16447"/>
                  </a:lnTo>
                  <a:lnTo>
                    <a:pt x="12708" y="15898"/>
                  </a:lnTo>
                  <a:lnTo>
                    <a:pt x="11824" y="15131"/>
                  </a:lnTo>
                  <a:lnTo>
                    <a:pt x="1870" y="3947"/>
                  </a:lnTo>
                  <a:lnTo>
                    <a:pt x="1084" y="3289"/>
                  </a:lnTo>
                  <a:lnTo>
                    <a:pt x="982" y="2193"/>
                  </a:lnTo>
                  <a:lnTo>
                    <a:pt x="1069" y="1864"/>
                  </a:lnTo>
                  <a:lnTo>
                    <a:pt x="1490" y="1316"/>
                  </a:lnTo>
                  <a:lnTo>
                    <a:pt x="1711" y="1206"/>
                  </a:lnTo>
                  <a:lnTo>
                    <a:pt x="3952" y="1206"/>
                  </a:lnTo>
                  <a:lnTo>
                    <a:pt x="3871" y="1096"/>
                  </a:lnTo>
                  <a:lnTo>
                    <a:pt x="3365" y="658"/>
                  </a:lnTo>
                  <a:lnTo>
                    <a:pt x="2716" y="219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258235" y="316229"/>
              <a:ext cx="126106" cy="1016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407" y="0"/>
                  </a:moveTo>
                  <a:lnTo>
                    <a:pt x="18926" y="0"/>
                  </a:lnTo>
                  <a:lnTo>
                    <a:pt x="19016" y="270"/>
                  </a:lnTo>
                  <a:lnTo>
                    <a:pt x="19019" y="810"/>
                  </a:lnTo>
                  <a:lnTo>
                    <a:pt x="11306" y="13230"/>
                  </a:lnTo>
                  <a:lnTo>
                    <a:pt x="5984" y="18630"/>
                  </a:lnTo>
                  <a:lnTo>
                    <a:pt x="0" y="21600"/>
                  </a:lnTo>
                  <a:lnTo>
                    <a:pt x="6112" y="21600"/>
                  </a:lnTo>
                  <a:lnTo>
                    <a:pt x="12816" y="15390"/>
                  </a:lnTo>
                  <a:lnTo>
                    <a:pt x="18120" y="8370"/>
                  </a:lnTo>
                  <a:lnTo>
                    <a:pt x="21600" y="540"/>
                  </a:lnTo>
                  <a:lnTo>
                    <a:pt x="2140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329882" y="40638"/>
              <a:ext cx="57899" cy="2768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138" y="0"/>
                  </a:moveTo>
                  <a:lnTo>
                    <a:pt x="0" y="0"/>
                  </a:lnTo>
                  <a:lnTo>
                    <a:pt x="1464" y="99"/>
                  </a:lnTo>
                  <a:lnTo>
                    <a:pt x="3005" y="495"/>
                  </a:lnTo>
                  <a:lnTo>
                    <a:pt x="3937" y="1090"/>
                  </a:lnTo>
                  <a:lnTo>
                    <a:pt x="4438" y="1783"/>
                  </a:lnTo>
                  <a:lnTo>
                    <a:pt x="4686" y="2378"/>
                  </a:lnTo>
                  <a:lnTo>
                    <a:pt x="4790" y="2675"/>
                  </a:lnTo>
                  <a:lnTo>
                    <a:pt x="4852" y="2774"/>
                  </a:lnTo>
                  <a:lnTo>
                    <a:pt x="6193" y="4261"/>
                  </a:lnTo>
                  <a:lnTo>
                    <a:pt x="8756" y="6440"/>
                  </a:lnTo>
                  <a:lnTo>
                    <a:pt x="11660" y="8818"/>
                  </a:lnTo>
                  <a:lnTo>
                    <a:pt x="14024" y="10602"/>
                  </a:lnTo>
                  <a:lnTo>
                    <a:pt x="15723" y="12484"/>
                  </a:lnTo>
                  <a:lnTo>
                    <a:pt x="16711" y="14664"/>
                  </a:lnTo>
                  <a:lnTo>
                    <a:pt x="16828" y="16646"/>
                  </a:lnTo>
                  <a:lnTo>
                    <a:pt x="15915" y="17835"/>
                  </a:lnTo>
                  <a:lnTo>
                    <a:pt x="13389" y="18628"/>
                  </a:lnTo>
                  <a:lnTo>
                    <a:pt x="10622" y="19222"/>
                  </a:lnTo>
                  <a:lnTo>
                    <a:pt x="10443" y="19519"/>
                  </a:lnTo>
                  <a:lnTo>
                    <a:pt x="14546" y="21600"/>
                  </a:lnTo>
                  <a:lnTo>
                    <a:pt x="14493" y="21501"/>
                  </a:lnTo>
                  <a:lnTo>
                    <a:pt x="19897" y="21501"/>
                  </a:lnTo>
                  <a:lnTo>
                    <a:pt x="19478" y="21303"/>
                  </a:lnTo>
                  <a:lnTo>
                    <a:pt x="18838" y="21105"/>
                  </a:lnTo>
                  <a:lnTo>
                    <a:pt x="15872" y="19519"/>
                  </a:lnTo>
                  <a:lnTo>
                    <a:pt x="16829" y="19321"/>
                  </a:lnTo>
                  <a:lnTo>
                    <a:pt x="18345" y="18925"/>
                  </a:lnTo>
                  <a:lnTo>
                    <a:pt x="20042" y="18330"/>
                  </a:lnTo>
                  <a:lnTo>
                    <a:pt x="21600" y="16844"/>
                  </a:lnTo>
                  <a:lnTo>
                    <a:pt x="21499" y="14466"/>
                  </a:lnTo>
                  <a:lnTo>
                    <a:pt x="20337" y="12088"/>
                  </a:lnTo>
                  <a:lnTo>
                    <a:pt x="18710" y="10305"/>
                  </a:lnTo>
                  <a:lnTo>
                    <a:pt x="16192" y="8422"/>
                  </a:lnTo>
                  <a:lnTo>
                    <a:pt x="13339" y="6044"/>
                  </a:lnTo>
                  <a:lnTo>
                    <a:pt x="10918" y="3963"/>
                  </a:lnTo>
                  <a:lnTo>
                    <a:pt x="9694" y="2675"/>
                  </a:lnTo>
                  <a:lnTo>
                    <a:pt x="9637" y="2576"/>
                  </a:lnTo>
                  <a:lnTo>
                    <a:pt x="9542" y="2279"/>
                  </a:lnTo>
                  <a:lnTo>
                    <a:pt x="9192" y="1486"/>
                  </a:lnTo>
                  <a:lnTo>
                    <a:pt x="8379" y="594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6044" y="95249"/>
              <a:ext cx="119940" cy="1536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98" y="0"/>
                  </a:moveTo>
                  <a:lnTo>
                    <a:pt x="4437" y="0"/>
                  </a:lnTo>
                  <a:lnTo>
                    <a:pt x="2887" y="179"/>
                  </a:lnTo>
                  <a:lnTo>
                    <a:pt x="1498" y="1607"/>
                  </a:lnTo>
                  <a:lnTo>
                    <a:pt x="746" y="2321"/>
                  </a:lnTo>
                  <a:lnTo>
                    <a:pt x="246" y="3213"/>
                  </a:lnTo>
                  <a:lnTo>
                    <a:pt x="0" y="4106"/>
                  </a:lnTo>
                  <a:lnTo>
                    <a:pt x="9" y="4998"/>
                  </a:lnTo>
                  <a:lnTo>
                    <a:pt x="594" y="6426"/>
                  </a:lnTo>
                  <a:lnTo>
                    <a:pt x="1562" y="7676"/>
                  </a:lnTo>
                  <a:lnTo>
                    <a:pt x="2473" y="8390"/>
                  </a:lnTo>
                  <a:lnTo>
                    <a:pt x="2887" y="8569"/>
                  </a:lnTo>
                  <a:lnTo>
                    <a:pt x="18874" y="21243"/>
                  </a:lnTo>
                  <a:lnTo>
                    <a:pt x="18693" y="21600"/>
                  </a:lnTo>
                  <a:lnTo>
                    <a:pt x="21352" y="21600"/>
                  </a:lnTo>
                  <a:lnTo>
                    <a:pt x="21600" y="21243"/>
                  </a:lnTo>
                  <a:lnTo>
                    <a:pt x="21520" y="20707"/>
                  </a:lnTo>
                  <a:lnTo>
                    <a:pt x="4414" y="7319"/>
                  </a:lnTo>
                  <a:lnTo>
                    <a:pt x="2555" y="6069"/>
                  </a:lnTo>
                  <a:lnTo>
                    <a:pt x="2239" y="4106"/>
                  </a:lnTo>
                  <a:lnTo>
                    <a:pt x="2548" y="3392"/>
                  </a:lnTo>
                  <a:lnTo>
                    <a:pt x="3932" y="2142"/>
                  </a:lnTo>
                  <a:lnTo>
                    <a:pt x="4568" y="1785"/>
                  </a:lnTo>
                  <a:lnTo>
                    <a:pt x="9990" y="1785"/>
                  </a:lnTo>
                  <a:lnTo>
                    <a:pt x="9269" y="1250"/>
                  </a:lnTo>
                  <a:lnTo>
                    <a:pt x="7522" y="357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44589" y="107949"/>
              <a:ext cx="113882" cy="1016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11" y="0"/>
                  </a:moveTo>
                  <a:lnTo>
                    <a:pt x="0" y="0"/>
                  </a:lnTo>
                  <a:lnTo>
                    <a:pt x="1768" y="2160"/>
                  </a:lnTo>
                  <a:lnTo>
                    <a:pt x="2397" y="2970"/>
                  </a:lnTo>
                  <a:lnTo>
                    <a:pt x="19129" y="21600"/>
                  </a:lnTo>
                  <a:lnTo>
                    <a:pt x="20256" y="21600"/>
                  </a:lnTo>
                  <a:lnTo>
                    <a:pt x="20591" y="21330"/>
                  </a:lnTo>
                  <a:lnTo>
                    <a:pt x="21600" y="19440"/>
                  </a:lnTo>
                  <a:lnTo>
                    <a:pt x="21554" y="18900"/>
                  </a:lnTo>
                  <a:lnTo>
                    <a:pt x="9988" y="3780"/>
                  </a:lnTo>
                  <a:lnTo>
                    <a:pt x="6610" y="3780"/>
                  </a:lnTo>
                  <a:lnTo>
                    <a:pt x="4232" y="1080"/>
                  </a:lnTo>
                  <a:lnTo>
                    <a:pt x="3717" y="540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133210" y="12699"/>
              <a:ext cx="167361" cy="1587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405" y="0"/>
                  </a:moveTo>
                  <a:lnTo>
                    <a:pt x="0" y="0"/>
                  </a:lnTo>
                  <a:lnTo>
                    <a:pt x="1718" y="346"/>
                  </a:lnTo>
                  <a:lnTo>
                    <a:pt x="2614" y="1728"/>
                  </a:lnTo>
                  <a:lnTo>
                    <a:pt x="10334" y="12442"/>
                  </a:lnTo>
                  <a:lnTo>
                    <a:pt x="14835" y="17626"/>
                  </a:lnTo>
                  <a:lnTo>
                    <a:pt x="20697" y="21600"/>
                  </a:lnTo>
                  <a:lnTo>
                    <a:pt x="21244" y="21600"/>
                  </a:lnTo>
                  <a:lnTo>
                    <a:pt x="21556" y="21082"/>
                  </a:lnTo>
                  <a:lnTo>
                    <a:pt x="21600" y="20736"/>
                  </a:lnTo>
                  <a:lnTo>
                    <a:pt x="21521" y="20563"/>
                  </a:lnTo>
                  <a:lnTo>
                    <a:pt x="21360" y="19872"/>
                  </a:lnTo>
                  <a:lnTo>
                    <a:pt x="21302" y="19526"/>
                  </a:lnTo>
                  <a:lnTo>
                    <a:pt x="19558" y="19526"/>
                  </a:lnTo>
                  <a:lnTo>
                    <a:pt x="17759" y="17971"/>
                  </a:lnTo>
                  <a:lnTo>
                    <a:pt x="15674" y="16070"/>
                  </a:lnTo>
                  <a:lnTo>
                    <a:pt x="13555" y="13651"/>
                  </a:lnTo>
                  <a:lnTo>
                    <a:pt x="11657" y="11405"/>
                  </a:lnTo>
                  <a:lnTo>
                    <a:pt x="3978" y="691"/>
                  </a:lnTo>
                  <a:lnTo>
                    <a:pt x="3727" y="34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61658" y="40639"/>
              <a:ext cx="134845" cy="1206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863" y="0"/>
                  </a:moveTo>
                  <a:lnTo>
                    <a:pt x="0" y="0"/>
                  </a:lnTo>
                  <a:lnTo>
                    <a:pt x="1027" y="455"/>
                  </a:lnTo>
                  <a:lnTo>
                    <a:pt x="1972" y="1137"/>
                  </a:lnTo>
                  <a:lnTo>
                    <a:pt x="2751" y="2046"/>
                  </a:lnTo>
                  <a:lnTo>
                    <a:pt x="3281" y="2728"/>
                  </a:lnTo>
                  <a:lnTo>
                    <a:pt x="18338" y="21373"/>
                  </a:lnTo>
                  <a:lnTo>
                    <a:pt x="18612" y="21600"/>
                  </a:lnTo>
                  <a:lnTo>
                    <a:pt x="19212" y="21600"/>
                  </a:lnTo>
                  <a:lnTo>
                    <a:pt x="19473" y="21373"/>
                  </a:lnTo>
                  <a:lnTo>
                    <a:pt x="21588" y="18872"/>
                  </a:lnTo>
                  <a:lnTo>
                    <a:pt x="21600" y="18644"/>
                  </a:lnTo>
                  <a:lnTo>
                    <a:pt x="18938" y="18644"/>
                  </a:lnTo>
                  <a:lnTo>
                    <a:pt x="4919" y="1364"/>
                  </a:lnTo>
                  <a:lnTo>
                    <a:pt x="4462" y="682"/>
                  </a:lnTo>
                  <a:lnTo>
                    <a:pt x="386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282394" y="29209"/>
              <a:ext cx="66621" cy="1270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865" y="0"/>
                  </a:moveTo>
                  <a:lnTo>
                    <a:pt x="14764" y="0"/>
                  </a:lnTo>
                  <a:lnTo>
                    <a:pt x="12447" y="216"/>
                  </a:lnTo>
                  <a:lnTo>
                    <a:pt x="2446" y="4536"/>
                  </a:lnTo>
                  <a:lnTo>
                    <a:pt x="1426" y="11232"/>
                  </a:lnTo>
                  <a:lnTo>
                    <a:pt x="812" y="12744"/>
                  </a:lnTo>
                  <a:lnTo>
                    <a:pt x="116" y="15336"/>
                  </a:lnTo>
                  <a:lnTo>
                    <a:pt x="0" y="17712"/>
                  </a:lnTo>
                  <a:lnTo>
                    <a:pt x="277" y="19872"/>
                  </a:lnTo>
                  <a:lnTo>
                    <a:pt x="763" y="21600"/>
                  </a:lnTo>
                  <a:lnTo>
                    <a:pt x="5145" y="21600"/>
                  </a:lnTo>
                  <a:lnTo>
                    <a:pt x="4572" y="19872"/>
                  </a:lnTo>
                  <a:lnTo>
                    <a:pt x="4231" y="16848"/>
                  </a:lnTo>
                  <a:lnTo>
                    <a:pt x="4955" y="13176"/>
                  </a:lnTo>
                  <a:lnTo>
                    <a:pt x="5362" y="11880"/>
                  </a:lnTo>
                  <a:lnTo>
                    <a:pt x="5567" y="10800"/>
                  </a:lnTo>
                  <a:lnTo>
                    <a:pt x="5609" y="10152"/>
                  </a:lnTo>
                  <a:lnTo>
                    <a:pt x="5642" y="8640"/>
                  </a:lnTo>
                  <a:lnTo>
                    <a:pt x="5724" y="6696"/>
                  </a:lnTo>
                  <a:lnTo>
                    <a:pt x="6398" y="5184"/>
                  </a:lnTo>
                  <a:lnTo>
                    <a:pt x="8248" y="3888"/>
                  </a:lnTo>
                  <a:lnTo>
                    <a:pt x="11860" y="2592"/>
                  </a:lnTo>
                  <a:lnTo>
                    <a:pt x="13346" y="2376"/>
                  </a:lnTo>
                  <a:lnTo>
                    <a:pt x="15397" y="1944"/>
                  </a:lnTo>
                  <a:lnTo>
                    <a:pt x="21600" y="1944"/>
                  </a:lnTo>
                  <a:lnTo>
                    <a:pt x="21240" y="1512"/>
                  </a:lnTo>
                  <a:lnTo>
                    <a:pt x="18740" y="216"/>
                  </a:lnTo>
                  <a:lnTo>
                    <a:pt x="1686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104165" y="0"/>
              <a:ext cx="92482" cy="144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383" y="0"/>
                  </a:moveTo>
                  <a:lnTo>
                    <a:pt x="4580" y="379"/>
                  </a:lnTo>
                  <a:lnTo>
                    <a:pt x="1106" y="2084"/>
                  </a:lnTo>
                  <a:lnTo>
                    <a:pt x="139" y="3221"/>
                  </a:lnTo>
                  <a:lnTo>
                    <a:pt x="0" y="4358"/>
                  </a:lnTo>
                  <a:lnTo>
                    <a:pt x="234" y="5684"/>
                  </a:lnTo>
                  <a:lnTo>
                    <a:pt x="976" y="7010"/>
                  </a:lnTo>
                  <a:lnTo>
                    <a:pt x="1763" y="7768"/>
                  </a:lnTo>
                  <a:lnTo>
                    <a:pt x="2136" y="7958"/>
                  </a:lnTo>
                  <a:lnTo>
                    <a:pt x="17937" y="21411"/>
                  </a:lnTo>
                  <a:lnTo>
                    <a:pt x="17685" y="21600"/>
                  </a:lnTo>
                  <a:lnTo>
                    <a:pt x="21566" y="21600"/>
                  </a:lnTo>
                  <a:lnTo>
                    <a:pt x="21600" y="21221"/>
                  </a:lnTo>
                  <a:lnTo>
                    <a:pt x="4461" y="6821"/>
                  </a:lnTo>
                  <a:lnTo>
                    <a:pt x="2907" y="5684"/>
                  </a:lnTo>
                  <a:lnTo>
                    <a:pt x="3118" y="3789"/>
                  </a:lnTo>
                  <a:lnTo>
                    <a:pt x="3681" y="3221"/>
                  </a:lnTo>
                  <a:lnTo>
                    <a:pt x="5793" y="2274"/>
                  </a:lnTo>
                  <a:lnTo>
                    <a:pt x="6784" y="1895"/>
                  </a:lnTo>
                  <a:lnTo>
                    <a:pt x="12945" y="1895"/>
                  </a:lnTo>
                  <a:lnTo>
                    <a:pt x="12362" y="1516"/>
                  </a:lnTo>
                  <a:lnTo>
                    <a:pt x="10575" y="758"/>
                  </a:lnTo>
                  <a:lnTo>
                    <a:pt x="8255" y="189"/>
                  </a:lnTo>
                  <a:lnTo>
                    <a:pt x="638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32143" y="26668"/>
              <a:ext cx="65107" cy="9906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702" y="0"/>
                  </a:moveTo>
                  <a:lnTo>
                    <a:pt x="5262" y="554"/>
                  </a:lnTo>
                  <a:lnTo>
                    <a:pt x="1062" y="3323"/>
                  </a:lnTo>
                  <a:lnTo>
                    <a:pt x="0" y="4985"/>
                  </a:lnTo>
                  <a:lnTo>
                    <a:pt x="25" y="6646"/>
                  </a:lnTo>
                  <a:lnTo>
                    <a:pt x="833" y="9138"/>
                  </a:lnTo>
                  <a:lnTo>
                    <a:pt x="2568" y="11354"/>
                  </a:lnTo>
                  <a:lnTo>
                    <a:pt x="4303" y="13015"/>
                  </a:lnTo>
                  <a:lnTo>
                    <a:pt x="5111" y="13569"/>
                  </a:lnTo>
                  <a:lnTo>
                    <a:pt x="15691" y="21600"/>
                  </a:lnTo>
                  <a:lnTo>
                    <a:pt x="21600" y="21600"/>
                  </a:lnTo>
                  <a:lnTo>
                    <a:pt x="8233" y="11354"/>
                  </a:lnTo>
                  <a:lnTo>
                    <a:pt x="7159" y="10800"/>
                  </a:lnTo>
                  <a:lnTo>
                    <a:pt x="4374" y="8585"/>
                  </a:lnTo>
                  <a:lnTo>
                    <a:pt x="4348" y="5538"/>
                  </a:lnTo>
                  <a:lnTo>
                    <a:pt x="4942" y="4708"/>
                  </a:lnTo>
                  <a:lnTo>
                    <a:pt x="7348" y="3323"/>
                  </a:lnTo>
                  <a:lnTo>
                    <a:pt x="8536" y="3046"/>
                  </a:lnTo>
                  <a:lnTo>
                    <a:pt x="17792" y="3046"/>
                  </a:lnTo>
                  <a:lnTo>
                    <a:pt x="16965" y="2492"/>
                  </a:lnTo>
                  <a:lnTo>
                    <a:pt x="13970" y="1108"/>
                  </a:lnTo>
                  <a:lnTo>
                    <a:pt x="10243" y="277"/>
                  </a:lnTo>
                  <a:lnTo>
                    <a:pt x="770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1788" y="194309"/>
              <a:ext cx="92819" cy="711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116" y="0"/>
                  </a:moveTo>
                  <a:lnTo>
                    <a:pt x="0" y="0"/>
                  </a:lnTo>
                  <a:lnTo>
                    <a:pt x="1753" y="1157"/>
                  </a:lnTo>
                  <a:lnTo>
                    <a:pt x="3638" y="3857"/>
                  </a:lnTo>
                  <a:lnTo>
                    <a:pt x="6110" y="6943"/>
                  </a:lnTo>
                  <a:lnTo>
                    <a:pt x="10525" y="12343"/>
                  </a:lnTo>
                  <a:lnTo>
                    <a:pt x="14969" y="18129"/>
                  </a:lnTo>
                  <a:lnTo>
                    <a:pt x="17869" y="21600"/>
                  </a:lnTo>
                  <a:lnTo>
                    <a:pt x="19275" y="21600"/>
                  </a:lnTo>
                  <a:lnTo>
                    <a:pt x="19677" y="21214"/>
                  </a:lnTo>
                  <a:lnTo>
                    <a:pt x="21600" y="16586"/>
                  </a:lnTo>
                  <a:lnTo>
                    <a:pt x="18164" y="16586"/>
                  </a:lnTo>
                  <a:lnTo>
                    <a:pt x="14617" y="11957"/>
                  </a:lnTo>
                  <a:lnTo>
                    <a:pt x="7559" y="3471"/>
                  </a:lnTo>
                  <a:lnTo>
                    <a:pt x="5884" y="1157"/>
                  </a:lnTo>
                  <a:lnTo>
                    <a:pt x="5116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9" name="Google Shape;639;p8"/>
          <p:cNvSpPr/>
          <p:nvPr/>
        </p:nvSpPr>
        <p:spPr>
          <a:xfrm>
            <a:off x="1814298" y="72148"/>
            <a:ext cx="127622" cy="93498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4084523" y="2524112"/>
            <a:ext cx="56136" cy="21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28" y="0"/>
                </a:moveTo>
                <a:lnTo>
                  <a:pt x="3054" y="4145"/>
                </a:lnTo>
                <a:lnTo>
                  <a:pt x="0" y="9436"/>
                </a:lnTo>
                <a:lnTo>
                  <a:pt x="562" y="18536"/>
                </a:lnTo>
                <a:lnTo>
                  <a:pt x="1974" y="21600"/>
                </a:lnTo>
                <a:lnTo>
                  <a:pt x="3763" y="21600"/>
                </a:lnTo>
                <a:lnTo>
                  <a:pt x="3939" y="21561"/>
                </a:lnTo>
                <a:lnTo>
                  <a:pt x="4120" y="21471"/>
                </a:lnTo>
                <a:lnTo>
                  <a:pt x="7686" y="20085"/>
                </a:lnTo>
                <a:lnTo>
                  <a:pt x="11254" y="18963"/>
                </a:lnTo>
                <a:lnTo>
                  <a:pt x="14809" y="18113"/>
                </a:lnTo>
                <a:lnTo>
                  <a:pt x="18340" y="17546"/>
                </a:lnTo>
                <a:lnTo>
                  <a:pt x="20178" y="17327"/>
                </a:lnTo>
                <a:lnTo>
                  <a:pt x="21600" y="13219"/>
                </a:lnTo>
                <a:lnTo>
                  <a:pt x="21429" y="3526"/>
                </a:lnTo>
                <a:lnTo>
                  <a:pt x="19880" y="77"/>
                </a:lnTo>
                <a:lnTo>
                  <a:pt x="18028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164543" y="2524414"/>
            <a:ext cx="219304" cy="1167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84" y="0"/>
                </a:moveTo>
                <a:lnTo>
                  <a:pt x="83" y="679"/>
                </a:lnTo>
                <a:lnTo>
                  <a:pt x="0" y="2443"/>
                </a:lnTo>
                <a:lnTo>
                  <a:pt x="346" y="3221"/>
                </a:lnTo>
                <a:lnTo>
                  <a:pt x="816" y="3298"/>
                </a:lnTo>
                <a:lnTo>
                  <a:pt x="7437" y="5894"/>
                </a:lnTo>
                <a:lnTo>
                  <a:pt x="12758" y="10355"/>
                </a:lnTo>
                <a:lnTo>
                  <a:pt x="16684" y="15291"/>
                </a:lnTo>
                <a:lnTo>
                  <a:pt x="19986" y="21022"/>
                </a:lnTo>
                <a:lnTo>
                  <a:pt x="20155" y="21403"/>
                </a:lnTo>
                <a:lnTo>
                  <a:pt x="20398" y="21600"/>
                </a:lnTo>
                <a:lnTo>
                  <a:pt x="20835" y="21600"/>
                </a:lnTo>
                <a:lnTo>
                  <a:pt x="21028" y="21478"/>
                </a:lnTo>
                <a:lnTo>
                  <a:pt x="21550" y="20667"/>
                </a:lnTo>
                <a:lnTo>
                  <a:pt x="21600" y="19657"/>
                </a:lnTo>
                <a:lnTo>
                  <a:pt x="21299" y="18976"/>
                </a:lnTo>
                <a:lnTo>
                  <a:pt x="17699" y="12649"/>
                </a:lnTo>
                <a:lnTo>
                  <a:pt x="13567" y="7466"/>
                </a:lnTo>
                <a:lnTo>
                  <a:pt x="7968" y="2816"/>
                </a:lnTo>
                <a:lnTo>
                  <a:pt x="967" y="106"/>
                </a:lnTo>
                <a:lnTo>
                  <a:pt x="484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4158474" y="2478795"/>
            <a:ext cx="59133" cy="243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81" y="0"/>
                </a:moveTo>
                <a:lnTo>
                  <a:pt x="413" y="2966"/>
                </a:lnTo>
                <a:lnTo>
                  <a:pt x="0" y="11415"/>
                </a:lnTo>
                <a:lnTo>
                  <a:pt x="1243" y="15238"/>
                </a:lnTo>
                <a:lnTo>
                  <a:pt x="2978" y="15735"/>
                </a:lnTo>
                <a:lnTo>
                  <a:pt x="6646" y="16881"/>
                </a:lnTo>
                <a:lnTo>
                  <a:pt x="10299" y="18219"/>
                </a:lnTo>
                <a:lnTo>
                  <a:pt x="13926" y="19738"/>
                </a:lnTo>
                <a:lnTo>
                  <a:pt x="17731" y="21544"/>
                </a:lnTo>
                <a:lnTo>
                  <a:pt x="17944" y="21600"/>
                </a:lnTo>
                <a:lnTo>
                  <a:pt x="19624" y="21600"/>
                </a:lnTo>
                <a:lnTo>
                  <a:pt x="20941" y="19085"/>
                </a:lnTo>
                <a:lnTo>
                  <a:pt x="21600" y="11290"/>
                </a:lnTo>
                <a:lnTo>
                  <a:pt x="20500" y="7230"/>
                </a:lnTo>
                <a:lnTo>
                  <a:pt x="3720" y="451"/>
                </a:lnTo>
                <a:lnTo>
                  <a:pt x="198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4257321" y="2500814"/>
            <a:ext cx="194031" cy="129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98" y="0"/>
                </a:moveTo>
                <a:lnTo>
                  <a:pt x="348" y="398"/>
                </a:lnTo>
                <a:lnTo>
                  <a:pt x="0" y="1910"/>
                </a:lnTo>
                <a:lnTo>
                  <a:pt x="267" y="2732"/>
                </a:lnTo>
                <a:lnTo>
                  <a:pt x="772" y="2993"/>
                </a:lnTo>
                <a:lnTo>
                  <a:pt x="8967" y="8509"/>
                </a:lnTo>
                <a:lnTo>
                  <a:pt x="14903" y="14399"/>
                </a:lnTo>
                <a:lnTo>
                  <a:pt x="18525" y="19107"/>
                </a:lnTo>
                <a:lnTo>
                  <a:pt x="19778" y="21081"/>
                </a:lnTo>
                <a:lnTo>
                  <a:pt x="19967" y="21424"/>
                </a:lnTo>
                <a:lnTo>
                  <a:pt x="20241" y="21600"/>
                </a:lnTo>
                <a:lnTo>
                  <a:pt x="20736" y="21600"/>
                </a:lnTo>
                <a:lnTo>
                  <a:pt x="20955" y="21490"/>
                </a:lnTo>
                <a:lnTo>
                  <a:pt x="21543" y="20754"/>
                </a:lnTo>
                <a:lnTo>
                  <a:pt x="21600" y="19845"/>
                </a:lnTo>
                <a:lnTo>
                  <a:pt x="21259" y="19232"/>
                </a:lnTo>
                <a:lnTo>
                  <a:pt x="19860" y="16998"/>
                </a:lnTo>
                <a:lnTo>
                  <a:pt x="16081" y="12069"/>
                </a:lnTo>
                <a:lnTo>
                  <a:pt x="9926" y="5978"/>
                </a:lnTo>
                <a:lnTo>
                  <a:pt x="1400" y="261"/>
                </a:lnTo>
                <a:lnTo>
                  <a:pt x="898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4169455" y="2572013"/>
            <a:ext cx="41047" cy="226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288" y="0"/>
                </a:moveTo>
                <a:lnTo>
                  <a:pt x="895" y="3049"/>
                </a:lnTo>
                <a:lnTo>
                  <a:pt x="441" y="7514"/>
                </a:lnTo>
                <a:lnTo>
                  <a:pt x="0" y="12004"/>
                </a:lnTo>
                <a:lnTo>
                  <a:pt x="1650" y="16299"/>
                </a:lnTo>
                <a:lnTo>
                  <a:pt x="8107" y="18394"/>
                </a:lnTo>
                <a:lnTo>
                  <a:pt x="11916" y="19833"/>
                </a:lnTo>
                <a:lnTo>
                  <a:pt x="15899" y="21528"/>
                </a:lnTo>
                <a:lnTo>
                  <a:pt x="16253" y="21600"/>
                </a:lnTo>
                <a:lnTo>
                  <a:pt x="18666" y="21600"/>
                </a:lnTo>
                <a:lnTo>
                  <a:pt x="20538" y="19023"/>
                </a:lnTo>
                <a:lnTo>
                  <a:pt x="21600" y="10781"/>
                </a:lnTo>
                <a:lnTo>
                  <a:pt x="20076" y="6340"/>
                </a:lnTo>
                <a:lnTo>
                  <a:pt x="13847" y="3703"/>
                </a:lnTo>
                <a:lnTo>
                  <a:pt x="9884" y="2202"/>
                </a:lnTo>
                <a:lnTo>
                  <a:pt x="5734" y="859"/>
                </a:lnTo>
                <a:lnTo>
                  <a:pt x="3288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5" name="Google Shape;645;p8"/>
          <p:cNvGrpSpPr/>
          <p:nvPr/>
        </p:nvGrpSpPr>
        <p:grpSpPr>
          <a:xfrm>
            <a:off x="4147663" y="2647471"/>
            <a:ext cx="387784" cy="430531"/>
            <a:chOff x="0" y="0"/>
            <a:chExt cx="387783" cy="430530"/>
          </a:xfrm>
        </p:grpSpPr>
        <p:sp>
          <p:nvSpPr>
            <p:cNvPr id="646" name="Google Shape;646;p8"/>
            <p:cNvSpPr/>
            <p:nvPr/>
          </p:nvSpPr>
          <p:spPr>
            <a:xfrm>
              <a:off x="0" y="29208"/>
              <a:ext cx="151794" cy="4013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15" y="0"/>
                  </a:moveTo>
                  <a:lnTo>
                    <a:pt x="7593" y="0"/>
                  </a:lnTo>
                  <a:lnTo>
                    <a:pt x="6770" y="68"/>
                  </a:lnTo>
                  <a:lnTo>
                    <a:pt x="4599" y="2187"/>
                  </a:lnTo>
                  <a:lnTo>
                    <a:pt x="4563" y="2392"/>
                  </a:lnTo>
                  <a:lnTo>
                    <a:pt x="4541" y="2461"/>
                  </a:lnTo>
                  <a:lnTo>
                    <a:pt x="4074" y="3349"/>
                  </a:lnTo>
                  <a:lnTo>
                    <a:pt x="3150" y="4785"/>
                  </a:lnTo>
                  <a:lnTo>
                    <a:pt x="2062" y="6425"/>
                  </a:lnTo>
                  <a:lnTo>
                    <a:pt x="1101" y="7724"/>
                  </a:lnTo>
                  <a:lnTo>
                    <a:pt x="481" y="8954"/>
                  </a:lnTo>
                  <a:lnTo>
                    <a:pt x="38" y="10595"/>
                  </a:lnTo>
                  <a:lnTo>
                    <a:pt x="0" y="12235"/>
                  </a:lnTo>
                  <a:lnTo>
                    <a:pt x="595" y="13261"/>
                  </a:lnTo>
                  <a:lnTo>
                    <a:pt x="1242" y="13671"/>
                  </a:lnTo>
                  <a:lnTo>
                    <a:pt x="1820" y="13944"/>
                  </a:lnTo>
                  <a:lnTo>
                    <a:pt x="2183" y="14081"/>
                  </a:lnTo>
                  <a:lnTo>
                    <a:pt x="1054" y="15175"/>
                  </a:lnTo>
                  <a:lnTo>
                    <a:pt x="810" y="15311"/>
                  </a:lnTo>
                  <a:lnTo>
                    <a:pt x="490" y="15585"/>
                  </a:lnTo>
                  <a:lnTo>
                    <a:pt x="1088" y="16200"/>
                  </a:lnTo>
                  <a:lnTo>
                    <a:pt x="5321" y="18387"/>
                  </a:lnTo>
                  <a:lnTo>
                    <a:pt x="11546" y="20506"/>
                  </a:lnTo>
                  <a:lnTo>
                    <a:pt x="16894" y="21532"/>
                  </a:lnTo>
                  <a:lnTo>
                    <a:pt x="18600" y="21600"/>
                  </a:lnTo>
                  <a:lnTo>
                    <a:pt x="19650" y="21600"/>
                  </a:lnTo>
                  <a:lnTo>
                    <a:pt x="20230" y="21532"/>
                  </a:lnTo>
                  <a:lnTo>
                    <a:pt x="20521" y="21395"/>
                  </a:lnTo>
                  <a:lnTo>
                    <a:pt x="20645" y="21395"/>
                  </a:lnTo>
                  <a:lnTo>
                    <a:pt x="21600" y="20916"/>
                  </a:lnTo>
                  <a:lnTo>
                    <a:pt x="18396" y="20916"/>
                  </a:lnTo>
                  <a:lnTo>
                    <a:pt x="16488" y="20780"/>
                  </a:lnTo>
                  <a:lnTo>
                    <a:pt x="9040" y="18797"/>
                  </a:lnTo>
                  <a:lnTo>
                    <a:pt x="5091" y="17294"/>
                  </a:lnTo>
                  <a:lnTo>
                    <a:pt x="2561" y="15585"/>
                  </a:lnTo>
                  <a:lnTo>
                    <a:pt x="2631" y="15516"/>
                  </a:lnTo>
                  <a:lnTo>
                    <a:pt x="2689" y="15516"/>
                  </a:lnTo>
                  <a:lnTo>
                    <a:pt x="4256" y="14081"/>
                  </a:lnTo>
                  <a:lnTo>
                    <a:pt x="4185" y="13876"/>
                  </a:lnTo>
                  <a:lnTo>
                    <a:pt x="3132" y="13466"/>
                  </a:lnTo>
                  <a:lnTo>
                    <a:pt x="2169" y="12919"/>
                  </a:lnTo>
                  <a:lnTo>
                    <a:pt x="1820" y="12099"/>
                  </a:lnTo>
                  <a:lnTo>
                    <a:pt x="1865" y="10732"/>
                  </a:lnTo>
                  <a:lnTo>
                    <a:pt x="2242" y="9228"/>
                  </a:lnTo>
                  <a:lnTo>
                    <a:pt x="2890" y="7929"/>
                  </a:lnTo>
                  <a:lnTo>
                    <a:pt x="3792" y="6699"/>
                  </a:lnTo>
                  <a:lnTo>
                    <a:pt x="4899" y="5058"/>
                  </a:lnTo>
                  <a:lnTo>
                    <a:pt x="5876" y="3554"/>
                  </a:lnTo>
                  <a:lnTo>
                    <a:pt x="6387" y="2529"/>
                  </a:lnTo>
                  <a:lnTo>
                    <a:pt x="6410" y="2461"/>
                  </a:lnTo>
                  <a:lnTo>
                    <a:pt x="6546" y="1846"/>
                  </a:lnTo>
                  <a:lnTo>
                    <a:pt x="6737" y="1367"/>
                  </a:lnTo>
                  <a:lnTo>
                    <a:pt x="7092" y="957"/>
                  </a:lnTo>
                  <a:lnTo>
                    <a:pt x="7679" y="684"/>
                  </a:lnTo>
                  <a:lnTo>
                    <a:pt x="8243" y="615"/>
                  </a:lnTo>
                  <a:lnTo>
                    <a:pt x="12088" y="615"/>
                  </a:lnTo>
                  <a:lnTo>
                    <a:pt x="10643" y="205"/>
                  </a:lnTo>
                  <a:lnTo>
                    <a:pt x="9533" y="68"/>
                  </a:lnTo>
                  <a:lnTo>
                    <a:pt x="851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35509" y="194308"/>
              <a:ext cx="252274" cy="2235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222" y="0"/>
                  </a:moveTo>
                  <a:lnTo>
                    <a:pt x="19607" y="0"/>
                  </a:lnTo>
                  <a:lnTo>
                    <a:pt x="19865" y="123"/>
                  </a:lnTo>
                  <a:lnTo>
                    <a:pt x="20354" y="736"/>
                  </a:lnTo>
                  <a:lnTo>
                    <a:pt x="20455" y="1105"/>
                  </a:lnTo>
                  <a:lnTo>
                    <a:pt x="20352" y="2209"/>
                  </a:lnTo>
                  <a:lnTo>
                    <a:pt x="19674" y="2945"/>
                  </a:lnTo>
                  <a:lnTo>
                    <a:pt x="19369" y="3191"/>
                  </a:lnTo>
                  <a:lnTo>
                    <a:pt x="14392" y="8468"/>
                  </a:lnTo>
                  <a:lnTo>
                    <a:pt x="7823" y="15586"/>
                  </a:lnTo>
                  <a:lnTo>
                    <a:pt x="4281" y="17427"/>
                  </a:lnTo>
                  <a:lnTo>
                    <a:pt x="3420" y="17673"/>
                  </a:lnTo>
                  <a:lnTo>
                    <a:pt x="549" y="20741"/>
                  </a:lnTo>
                  <a:lnTo>
                    <a:pt x="0" y="21600"/>
                  </a:lnTo>
                  <a:lnTo>
                    <a:pt x="1394" y="21600"/>
                  </a:lnTo>
                  <a:lnTo>
                    <a:pt x="1476" y="21477"/>
                  </a:lnTo>
                  <a:lnTo>
                    <a:pt x="2244" y="20373"/>
                  </a:lnTo>
                  <a:lnTo>
                    <a:pt x="5308" y="18532"/>
                  </a:lnTo>
                  <a:lnTo>
                    <a:pt x="6279" y="18164"/>
                  </a:lnTo>
                  <a:lnTo>
                    <a:pt x="7375" y="17550"/>
                  </a:lnTo>
                  <a:lnTo>
                    <a:pt x="8585" y="16445"/>
                  </a:lnTo>
                  <a:lnTo>
                    <a:pt x="11314" y="13623"/>
                  </a:lnTo>
                  <a:lnTo>
                    <a:pt x="15155" y="9450"/>
                  </a:lnTo>
                  <a:lnTo>
                    <a:pt x="20091" y="4173"/>
                  </a:lnTo>
                  <a:lnTo>
                    <a:pt x="21600" y="859"/>
                  </a:lnTo>
                  <a:lnTo>
                    <a:pt x="21403" y="245"/>
                  </a:lnTo>
                  <a:lnTo>
                    <a:pt x="2122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261785" y="107948"/>
              <a:ext cx="119953" cy="1574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90" y="0"/>
                  </a:moveTo>
                  <a:lnTo>
                    <a:pt x="17003" y="0"/>
                  </a:lnTo>
                  <a:lnTo>
                    <a:pt x="17673" y="348"/>
                  </a:lnTo>
                  <a:lnTo>
                    <a:pt x="19048" y="1568"/>
                  </a:lnTo>
                  <a:lnTo>
                    <a:pt x="19359" y="2265"/>
                  </a:lnTo>
                  <a:lnTo>
                    <a:pt x="19052" y="4181"/>
                  </a:lnTo>
                  <a:lnTo>
                    <a:pt x="17200" y="5226"/>
                  </a:lnTo>
                  <a:lnTo>
                    <a:pt x="17042" y="5400"/>
                  </a:lnTo>
                  <a:lnTo>
                    <a:pt x="82" y="18465"/>
                  </a:lnTo>
                  <a:lnTo>
                    <a:pt x="0" y="18987"/>
                  </a:lnTo>
                  <a:lnTo>
                    <a:pt x="1738" y="21426"/>
                  </a:lnTo>
                  <a:lnTo>
                    <a:pt x="2049" y="21600"/>
                  </a:lnTo>
                  <a:lnTo>
                    <a:pt x="3138" y="21600"/>
                  </a:lnTo>
                  <a:lnTo>
                    <a:pt x="6215" y="19335"/>
                  </a:lnTo>
                  <a:lnTo>
                    <a:pt x="2909" y="19335"/>
                  </a:lnTo>
                  <a:lnTo>
                    <a:pt x="2728" y="18987"/>
                  </a:lnTo>
                  <a:lnTo>
                    <a:pt x="18570" y="6794"/>
                  </a:lnTo>
                  <a:lnTo>
                    <a:pt x="19042" y="6445"/>
                  </a:lnTo>
                  <a:lnTo>
                    <a:pt x="19997" y="5748"/>
                  </a:lnTo>
                  <a:lnTo>
                    <a:pt x="20994" y="4529"/>
                  </a:lnTo>
                  <a:lnTo>
                    <a:pt x="21591" y="3135"/>
                  </a:lnTo>
                  <a:lnTo>
                    <a:pt x="21600" y="2265"/>
                  </a:lnTo>
                  <a:lnTo>
                    <a:pt x="21354" y="1394"/>
                  </a:lnTo>
                  <a:lnTo>
                    <a:pt x="20854" y="523"/>
                  </a:lnTo>
                  <a:lnTo>
                    <a:pt x="2029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277940" y="180338"/>
              <a:ext cx="105431" cy="68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62" y="0"/>
                  </a:moveTo>
                  <a:lnTo>
                    <a:pt x="17100" y="0"/>
                  </a:lnTo>
                  <a:lnTo>
                    <a:pt x="14927" y="800"/>
                  </a:lnTo>
                  <a:lnTo>
                    <a:pt x="13103" y="2400"/>
                  </a:lnTo>
                  <a:lnTo>
                    <a:pt x="11704" y="4000"/>
                  </a:lnTo>
                  <a:lnTo>
                    <a:pt x="10811" y="5600"/>
                  </a:lnTo>
                  <a:lnTo>
                    <a:pt x="9335" y="8000"/>
                  </a:lnTo>
                  <a:lnTo>
                    <a:pt x="3121" y="16800"/>
                  </a:lnTo>
                  <a:lnTo>
                    <a:pt x="0" y="21600"/>
                  </a:lnTo>
                  <a:lnTo>
                    <a:pt x="3761" y="21600"/>
                  </a:lnTo>
                  <a:lnTo>
                    <a:pt x="6724" y="17200"/>
                  </a:lnTo>
                  <a:lnTo>
                    <a:pt x="10610" y="11600"/>
                  </a:lnTo>
                  <a:lnTo>
                    <a:pt x="12786" y="8400"/>
                  </a:lnTo>
                  <a:lnTo>
                    <a:pt x="14433" y="5600"/>
                  </a:lnTo>
                  <a:lnTo>
                    <a:pt x="15859" y="4400"/>
                  </a:lnTo>
                  <a:lnTo>
                    <a:pt x="21600" y="4400"/>
                  </a:lnTo>
                  <a:lnTo>
                    <a:pt x="19868" y="1200"/>
                  </a:lnTo>
                  <a:lnTo>
                    <a:pt x="1856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229299" y="40638"/>
              <a:ext cx="126340" cy="1689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836" y="0"/>
                  </a:moveTo>
                  <a:lnTo>
                    <a:pt x="17207" y="0"/>
                  </a:lnTo>
                  <a:lnTo>
                    <a:pt x="17813" y="162"/>
                  </a:lnTo>
                  <a:lnTo>
                    <a:pt x="19053" y="974"/>
                  </a:lnTo>
                  <a:lnTo>
                    <a:pt x="19359" y="1462"/>
                  </a:lnTo>
                  <a:lnTo>
                    <a:pt x="19355" y="2111"/>
                  </a:lnTo>
                  <a:lnTo>
                    <a:pt x="19115" y="2923"/>
                  </a:lnTo>
                  <a:lnTo>
                    <a:pt x="18549" y="3898"/>
                  </a:lnTo>
                  <a:lnTo>
                    <a:pt x="17865" y="4547"/>
                  </a:lnTo>
                  <a:lnTo>
                    <a:pt x="17273" y="5035"/>
                  </a:lnTo>
                  <a:lnTo>
                    <a:pt x="43" y="19976"/>
                  </a:lnTo>
                  <a:lnTo>
                    <a:pt x="0" y="20301"/>
                  </a:lnTo>
                  <a:lnTo>
                    <a:pt x="912" y="21438"/>
                  </a:lnTo>
                  <a:lnTo>
                    <a:pt x="1211" y="21600"/>
                  </a:lnTo>
                  <a:lnTo>
                    <a:pt x="2228" y="21600"/>
                  </a:lnTo>
                  <a:lnTo>
                    <a:pt x="16525" y="10881"/>
                  </a:lnTo>
                  <a:lnTo>
                    <a:pt x="13516" y="10881"/>
                  </a:lnTo>
                  <a:lnTo>
                    <a:pt x="18879" y="6171"/>
                  </a:lnTo>
                  <a:lnTo>
                    <a:pt x="21600" y="1137"/>
                  </a:lnTo>
                  <a:lnTo>
                    <a:pt x="21053" y="162"/>
                  </a:lnTo>
                  <a:lnTo>
                    <a:pt x="2083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191135" y="12698"/>
              <a:ext cx="92470" cy="1485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08" y="0"/>
                  </a:moveTo>
                  <a:lnTo>
                    <a:pt x="14824" y="0"/>
                  </a:lnTo>
                  <a:lnTo>
                    <a:pt x="15809" y="369"/>
                  </a:lnTo>
                  <a:lnTo>
                    <a:pt x="17915" y="1292"/>
                  </a:lnTo>
                  <a:lnTo>
                    <a:pt x="18479" y="1846"/>
                  </a:lnTo>
                  <a:lnTo>
                    <a:pt x="18702" y="3692"/>
                  </a:lnTo>
                  <a:lnTo>
                    <a:pt x="17150" y="4800"/>
                  </a:lnTo>
                  <a:lnTo>
                    <a:pt x="17031" y="4800"/>
                  </a:lnTo>
                  <a:lnTo>
                    <a:pt x="0" y="18831"/>
                  </a:lnTo>
                  <a:lnTo>
                    <a:pt x="47" y="19385"/>
                  </a:lnTo>
                  <a:lnTo>
                    <a:pt x="3133" y="21415"/>
                  </a:lnTo>
                  <a:lnTo>
                    <a:pt x="3542" y="21600"/>
                  </a:lnTo>
                  <a:lnTo>
                    <a:pt x="4388" y="21600"/>
                  </a:lnTo>
                  <a:lnTo>
                    <a:pt x="4791" y="21415"/>
                  </a:lnTo>
                  <a:lnTo>
                    <a:pt x="8022" y="19200"/>
                  </a:lnTo>
                  <a:lnTo>
                    <a:pt x="3913" y="19200"/>
                  </a:lnTo>
                  <a:lnTo>
                    <a:pt x="3664" y="19015"/>
                  </a:lnTo>
                  <a:lnTo>
                    <a:pt x="19357" y="6092"/>
                  </a:lnTo>
                  <a:lnTo>
                    <a:pt x="21600" y="2400"/>
                  </a:lnTo>
                  <a:lnTo>
                    <a:pt x="21461" y="1292"/>
                  </a:lnTo>
                  <a:lnTo>
                    <a:pt x="20493" y="185"/>
                  </a:lnTo>
                  <a:lnTo>
                    <a:pt x="2010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103035" y="0"/>
              <a:ext cx="174182" cy="156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00" y="0"/>
                  </a:moveTo>
                  <a:lnTo>
                    <a:pt x="18011" y="175"/>
                  </a:lnTo>
                  <a:lnTo>
                    <a:pt x="16780" y="702"/>
                  </a:lnTo>
                  <a:lnTo>
                    <a:pt x="15833" y="1405"/>
                  </a:lnTo>
                  <a:lnTo>
                    <a:pt x="15219" y="2107"/>
                  </a:lnTo>
                  <a:lnTo>
                    <a:pt x="14987" y="2283"/>
                  </a:lnTo>
                  <a:lnTo>
                    <a:pt x="7610" y="13346"/>
                  </a:lnTo>
                  <a:lnTo>
                    <a:pt x="3735" y="18088"/>
                  </a:lnTo>
                  <a:lnTo>
                    <a:pt x="0" y="21600"/>
                  </a:lnTo>
                  <a:lnTo>
                    <a:pt x="2466" y="21600"/>
                  </a:lnTo>
                  <a:lnTo>
                    <a:pt x="4540" y="19668"/>
                  </a:lnTo>
                  <a:lnTo>
                    <a:pt x="7235" y="16507"/>
                  </a:lnTo>
                  <a:lnTo>
                    <a:pt x="8883" y="14400"/>
                  </a:lnTo>
                  <a:lnTo>
                    <a:pt x="16296" y="3336"/>
                  </a:lnTo>
                  <a:lnTo>
                    <a:pt x="17141" y="2107"/>
                  </a:lnTo>
                  <a:lnTo>
                    <a:pt x="18795" y="1756"/>
                  </a:lnTo>
                  <a:lnTo>
                    <a:pt x="21600" y="1756"/>
                  </a:lnTo>
                  <a:lnTo>
                    <a:pt x="19962" y="351"/>
                  </a:lnTo>
                  <a:lnTo>
                    <a:pt x="1900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207886" y="26668"/>
              <a:ext cx="143287" cy="1181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766" y="0"/>
                  </a:moveTo>
                  <a:lnTo>
                    <a:pt x="17619" y="232"/>
                  </a:lnTo>
                  <a:lnTo>
                    <a:pt x="15926" y="929"/>
                  </a:lnTo>
                  <a:lnTo>
                    <a:pt x="14574" y="2090"/>
                  </a:lnTo>
                  <a:lnTo>
                    <a:pt x="13659" y="3252"/>
                  </a:lnTo>
                  <a:lnTo>
                    <a:pt x="13275" y="3716"/>
                  </a:lnTo>
                  <a:lnTo>
                    <a:pt x="0" y="21600"/>
                  </a:lnTo>
                  <a:lnTo>
                    <a:pt x="2652" y="21600"/>
                  </a:lnTo>
                  <a:lnTo>
                    <a:pt x="14816" y="5342"/>
                  </a:lnTo>
                  <a:lnTo>
                    <a:pt x="15209" y="4645"/>
                  </a:lnTo>
                  <a:lnTo>
                    <a:pt x="16516" y="2787"/>
                  </a:lnTo>
                  <a:lnTo>
                    <a:pt x="17822" y="2555"/>
                  </a:lnTo>
                  <a:lnTo>
                    <a:pt x="21600" y="2555"/>
                  </a:lnTo>
                  <a:lnTo>
                    <a:pt x="19882" y="465"/>
                  </a:lnTo>
                  <a:lnTo>
                    <a:pt x="1876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308356" y="95248"/>
              <a:ext cx="66108" cy="304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939" y="0"/>
                  </a:moveTo>
                  <a:lnTo>
                    <a:pt x="14184" y="0"/>
                  </a:lnTo>
                  <a:lnTo>
                    <a:pt x="10330" y="1800"/>
                  </a:lnTo>
                  <a:lnTo>
                    <a:pt x="7177" y="6300"/>
                  </a:lnTo>
                  <a:lnTo>
                    <a:pt x="5042" y="9900"/>
                  </a:lnTo>
                  <a:lnTo>
                    <a:pt x="4241" y="11700"/>
                  </a:lnTo>
                  <a:lnTo>
                    <a:pt x="0" y="21600"/>
                  </a:lnTo>
                  <a:lnTo>
                    <a:pt x="5751" y="21600"/>
                  </a:lnTo>
                  <a:lnTo>
                    <a:pt x="7407" y="18000"/>
                  </a:lnTo>
                  <a:lnTo>
                    <a:pt x="10810" y="9000"/>
                  </a:lnTo>
                  <a:lnTo>
                    <a:pt x="21600" y="9000"/>
                  </a:lnTo>
                  <a:lnTo>
                    <a:pt x="21259" y="8100"/>
                  </a:lnTo>
                  <a:lnTo>
                    <a:pt x="18740" y="900"/>
                  </a:lnTo>
                  <a:lnTo>
                    <a:pt x="159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57925" y="40638"/>
              <a:ext cx="64994" cy="130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982" y="0"/>
                  </a:moveTo>
                  <a:lnTo>
                    <a:pt x="0" y="0"/>
                  </a:lnTo>
                  <a:lnTo>
                    <a:pt x="2089" y="419"/>
                  </a:lnTo>
                  <a:lnTo>
                    <a:pt x="3617" y="629"/>
                  </a:lnTo>
                  <a:lnTo>
                    <a:pt x="7319" y="1887"/>
                  </a:lnTo>
                  <a:lnTo>
                    <a:pt x="9214" y="3146"/>
                  </a:lnTo>
                  <a:lnTo>
                    <a:pt x="9905" y="4614"/>
                  </a:lnTo>
                  <a:lnTo>
                    <a:pt x="9991" y="6501"/>
                  </a:lnTo>
                  <a:lnTo>
                    <a:pt x="10024" y="7969"/>
                  </a:lnTo>
                  <a:lnTo>
                    <a:pt x="10067" y="8598"/>
                  </a:lnTo>
                  <a:lnTo>
                    <a:pt x="10278" y="9647"/>
                  </a:lnTo>
                  <a:lnTo>
                    <a:pt x="10695" y="10905"/>
                  </a:lnTo>
                  <a:lnTo>
                    <a:pt x="11437" y="14470"/>
                  </a:lnTo>
                  <a:lnTo>
                    <a:pt x="11086" y="17406"/>
                  </a:lnTo>
                  <a:lnTo>
                    <a:pt x="10351" y="19503"/>
                  </a:lnTo>
                  <a:lnTo>
                    <a:pt x="9936" y="20342"/>
                  </a:lnTo>
                  <a:lnTo>
                    <a:pt x="9733" y="20551"/>
                  </a:lnTo>
                  <a:lnTo>
                    <a:pt x="9847" y="20971"/>
                  </a:lnTo>
                  <a:lnTo>
                    <a:pt x="10645" y="21600"/>
                  </a:lnTo>
                  <a:lnTo>
                    <a:pt x="12054" y="21600"/>
                  </a:lnTo>
                  <a:lnTo>
                    <a:pt x="19073" y="20132"/>
                  </a:lnTo>
                  <a:lnTo>
                    <a:pt x="21600" y="19083"/>
                  </a:lnTo>
                  <a:lnTo>
                    <a:pt x="14992" y="19083"/>
                  </a:lnTo>
                  <a:lnTo>
                    <a:pt x="15488" y="17406"/>
                  </a:lnTo>
                  <a:lnTo>
                    <a:pt x="15772" y="15309"/>
                  </a:lnTo>
                  <a:lnTo>
                    <a:pt x="15654" y="13002"/>
                  </a:lnTo>
                  <a:lnTo>
                    <a:pt x="14941" y="10485"/>
                  </a:lnTo>
                  <a:lnTo>
                    <a:pt x="14312" y="9017"/>
                  </a:lnTo>
                  <a:lnTo>
                    <a:pt x="14281" y="5662"/>
                  </a:lnTo>
                  <a:lnTo>
                    <a:pt x="14208" y="4404"/>
                  </a:lnTo>
                  <a:lnTo>
                    <a:pt x="13262" y="2517"/>
                  </a:lnTo>
                  <a:lnTo>
                    <a:pt x="10670" y="629"/>
                  </a:lnTo>
                  <a:lnTo>
                    <a:pt x="89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6" name="Google Shape;656;p8"/>
          <p:cNvSpPr/>
          <p:nvPr/>
        </p:nvSpPr>
        <p:spPr>
          <a:xfrm>
            <a:off x="4224335" y="2585609"/>
            <a:ext cx="127636" cy="93536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8"/>
          <p:cNvSpPr/>
          <p:nvPr/>
        </p:nvSpPr>
        <p:spPr>
          <a:xfrm>
            <a:off x="283563" y="5861965"/>
            <a:ext cx="56123" cy="21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32" y="0"/>
                </a:moveTo>
                <a:lnTo>
                  <a:pt x="3050" y="4145"/>
                </a:lnTo>
                <a:lnTo>
                  <a:pt x="0" y="9436"/>
                </a:lnTo>
                <a:lnTo>
                  <a:pt x="557" y="18536"/>
                </a:lnTo>
                <a:lnTo>
                  <a:pt x="1970" y="21600"/>
                </a:lnTo>
                <a:lnTo>
                  <a:pt x="3759" y="21600"/>
                </a:lnTo>
                <a:lnTo>
                  <a:pt x="3935" y="21561"/>
                </a:lnTo>
                <a:lnTo>
                  <a:pt x="4116" y="21471"/>
                </a:lnTo>
                <a:lnTo>
                  <a:pt x="7686" y="20085"/>
                </a:lnTo>
                <a:lnTo>
                  <a:pt x="11255" y="18963"/>
                </a:lnTo>
                <a:lnTo>
                  <a:pt x="14810" y="18113"/>
                </a:lnTo>
                <a:lnTo>
                  <a:pt x="18340" y="17546"/>
                </a:lnTo>
                <a:lnTo>
                  <a:pt x="20182" y="17327"/>
                </a:lnTo>
                <a:lnTo>
                  <a:pt x="21600" y="13219"/>
                </a:lnTo>
                <a:lnTo>
                  <a:pt x="21429" y="3526"/>
                </a:lnTo>
                <a:lnTo>
                  <a:pt x="19899" y="141"/>
                </a:lnTo>
                <a:lnTo>
                  <a:pt x="180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8"/>
          <p:cNvSpPr/>
          <p:nvPr/>
        </p:nvSpPr>
        <p:spPr>
          <a:xfrm>
            <a:off x="363570" y="5862385"/>
            <a:ext cx="219305" cy="1166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93" y="0"/>
                </a:moveTo>
                <a:lnTo>
                  <a:pt x="83" y="658"/>
                </a:lnTo>
                <a:lnTo>
                  <a:pt x="0" y="2424"/>
                </a:lnTo>
                <a:lnTo>
                  <a:pt x="346" y="3203"/>
                </a:lnTo>
                <a:lnTo>
                  <a:pt x="816" y="3280"/>
                </a:lnTo>
                <a:lnTo>
                  <a:pt x="7437" y="5878"/>
                </a:lnTo>
                <a:lnTo>
                  <a:pt x="12758" y="10344"/>
                </a:lnTo>
                <a:lnTo>
                  <a:pt x="16684" y="15285"/>
                </a:lnTo>
                <a:lnTo>
                  <a:pt x="19986" y="21022"/>
                </a:lnTo>
                <a:lnTo>
                  <a:pt x="20155" y="21402"/>
                </a:lnTo>
                <a:lnTo>
                  <a:pt x="20398" y="21600"/>
                </a:lnTo>
                <a:lnTo>
                  <a:pt x="20835" y="21600"/>
                </a:lnTo>
                <a:lnTo>
                  <a:pt x="21028" y="21478"/>
                </a:lnTo>
                <a:lnTo>
                  <a:pt x="21550" y="20666"/>
                </a:lnTo>
                <a:lnTo>
                  <a:pt x="21600" y="19655"/>
                </a:lnTo>
                <a:lnTo>
                  <a:pt x="21299" y="18973"/>
                </a:lnTo>
                <a:lnTo>
                  <a:pt x="17699" y="12640"/>
                </a:lnTo>
                <a:lnTo>
                  <a:pt x="13567" y="7452"/>
                </a:lnTo>
                <a:lnTo>
                  <a:pt x="7968" y="2797"/>
                </a:lnTo>
                <a:lnTo>
                  <a:pt x="967" y="85"/>
                </a:lnTo>
                <a:lnTo>
                  <a:pt x="493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8"/>
          <p:cNvSpPr/>
          <p:nvPr/>
        </p:nvSpPr>
        <p:spPr>
          <a:xfrm>
            <a:off x="357514" y="5816539"/>
            <a:ext cx="59132" cy="244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81" y="0"/>
                </a:moveTo>
                <a:lnTo>
                  <a:pt x="408" y="3065"/>
                </a:lnTo>
                <a:lnTo>
                  <a:pt x="0" y="11462"/>
                </a:lnTo>
                <a:lnTo>
                  <a:pt x="1243" y="15257"/>
                </a:lnTo>
                <a:lnTo>
                  <a:pt x="6645" y="16909"/>
                </a:lnTo>
                <a:lnTo>
                  <a:pt x="10297" y="18239"/>
                </a:lnTo>
                <a:lnTo>
                  <a:pt x="13922" y="19749"/>
                </a:lnTo>
                <a:lnTo>
                  <a:pt x="17726" y="21544"/>
                </a:lnTo>
                <a:lnTo>
                  <a:pt x="17939" y="21600"/>
                </a:lnTo>
                <a:lnTo>
                  <a:pt x="19623" y="21600"/>
                </a:lnTo>
                <a:lnTo>
                  <a:pt x="20937" y="19096"/>
                </a:lnTo>
                <a:lnTo>
                  <a:pt x="21600" y="11338"/>
                </a:lnTo>
                <a:lnTo>
                  <a:pt x="20496" y="7297"/>
                </a:lnTo>
                <a:lnTo>
                  <a:pt x="18784" y="6433"/>
                </a:lnTo>
                <a:lnTo>
                  <a:pt x="15067" y="4691"/>
                </a:lnTo>
                <a:lnTo>
                  <a:pt x="11308" y="3125"/>
                </a:lnTo>
                <a:lnTo>
                  <a:pt x="7521" y="1742"/>
                </a:lnTo>
                <a:lnTo>
                  <a:pt x="198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8"/>
          <p:cNvSpPr/>
          <p:nvPr/>
        </p:nvSpPr>
        <p:spPr>
          <a:xfrm>
            <a:off x="456356" y="5838668"/>
            <a:ext cx="194032" cy="129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98" y="0"/>
                </a:moveTo>
                <a:lnTo>
                  <a:pt x="346" y="401"/>
                </a:lnTo>
                <a:lnTo>
                  <a:pt x="0" y="1910"/>
                </a:lnTo>
                <a:lnTo>
                  <a:pt x="267" y="2732"/>
                </a:lnTo>
                <a:lnTo>
                  <a:pt x="770" y="2993"/>
                </a:lnTo>
                <a:lnTo>
                  <a:pt x="8966" y="8509"/>
                </a:lnTo>
                <a:lnTo>
                  <a:pt x="14903" y="14399"/>
                </a:lnTo>
                <a:lnTo>
                  <a:pt x="18525" y="19107"/>
                </a:lnTo>
                <a:lnTo>
                  <a:pt x="19778" y="21081"/>
                </a:lnTo>
                <a:lnTo>
                  <a:pt x="19967" y="21424"/>
                </a:lnTo>
                <a:lnTo>
                  <a:pt x="20241" y="21600"/>
                </a:lnTo>
                <a:lnTo>
                  <a:pt x="20736" y="21600"/>
                </a:lnTo>
                <a:lnTo>
                  <a:pt x="20955" y="21490"/>
                </a:lnTo>
                <a:lnTo>
                  <a:pt x="21543" y="20757"/>
                </a:lnTo>
                <a:lnTo>
                  <a:pt x="21600" y="19845"/>
                </a:lnTo>
                <a:lnTo>
                  <a:pt x="21259" y="19232"/>
                </a:lnTo>
                <a:lnTo>
                  <a:pt x="19860" y="16999"/>
                </a:lnTo>
                <a:lnTo>
                  <a:pt x="16081" y="12070"/>
                </a:lnTo>
                <a:lnTo>
                  <a:pt x="9926" y="5979"/>
                </a:lnTo>
                <a:lnTo>
                  <a:pt x="1400" y="261"/>
                </a:lnTo>
                <a:lnTo>
                  <a:pt x="898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8"/>
          <p:cNvSpPr/>
          <p:nvPr/>
        </p:nvSpPr>
        <p:spPr>
          <a:xfrm>
            <a:off x="368481" y="5909935"/>
            <a:ext cx="41060" cy="226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287" y="0"/>
                </a:moveTo>
                <a:lnTo>
                  <a:pt x="895" y="2996"/>
                </a:lnTo>
                <a:lnTo>
                  <a:pt x="0" y="11976"/>
                </a:lnTo>
                <a:lnTo>
                  <a:pt x="1650" y="16272"/>
                </a:lnTo>
                <a:lnTo>
                  <a:pt x="8110" y="18384"/>
                </a:lnTo>
                <a:lnTo>
                  <a:pt x="11912" y="19828"/>
                </a:lnTo>
                <a:lnTo>
                  <a:pt x="15901" y="21526"/>
                </a:lnTo>
                <a:lnTo>
                  <a:pt x="16248" y="21600"/>
                </a:lnTo>
                <a:lnTo>
                  <a:pt x="18660" y="21600"/>
                </a:lnTo>
                <a:lnTo>
                  <a:pt x="20531" y="19014"/>
                </a:lnTo>
                <a:lnTo>
                  <a:pt x="21600" y="10751"/>
                </a:lnTo>
                <a:lnTo>
                  <a:pt x="20070" y="6298"/>
                </a:lnTo>
                <a:lnTo>
                  <a:pt x="13843" y="3652"/>
                </a:lnTo>
                <a:lnTo>
                  <a:pt x="9881" y="2147"/>
                </a:lnTo>
                <a:lnTo>
                  <a:pt x="328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2" name="Google Shape;662;p8"/>
          <p:cNvGrpSpPr/>
          <p:nvPr/>
        </p:nvGrpSpPr>
        <p:grpSpPr>
          <a:xfrm>
            <a:off x="346693" y="5985509"/>
            <a:ext cx="387785" cy="415293"/>
            <a:chOff x="0" y="0"/>
            <a:chExt cx="387783" cy="415291"/>
          </a:xfrm>
        </p:grpSpPr>
        <p:sp>
          <p:nvSpPr>
            <p:cNvPr id="663" name="Google Shape;663;p8"/>
            <p:cNvSpPr/>
            <p:nvPr/>
          </p:nvSpPr>
          <p:spPr>
            <a:xfrm>
              <a:off x="0" y="27940"/>
              <a:ext cx="121871" cy="3873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606" y="0"/>
                  </a:moveTo>
                  <a:lnTo>
                    <a:pt x="5895" y="1770"/>
                  </a:lnTo>
                  <a:lnTo>
                    <a:pt x="5683" y="2550"/>
                  </a:lnTo>
                  <a:lnTo>
                    <a:pt x="5657" y="2620"/>
                  </a:lnTo>
                  <a:lnTo>
                    <a:pt x="5075" y="3541"/>
                  </a:lnTo>
                  <a:lnTo>
                    <a:pt x="3925" y="5028"/>
                  </a:lnTo>
                  <a:lnTo>
                    <a:pt x="2570" y="6657"/>
                  </a:lnTo>
                  <a:lnTo>
                    <a:pt x="1373" y="8073"/>
                  </a:lnTo>
                  <a:lnTo>
                    <a:pt x="599" y="9348"/>
                  </a:lnTo>
                  <a:lnTo>
                    <a:pt x="47" y="11048"/>
                  </a:lnTo>
                  <a:lnTo>
                    <a:pt x="0" y="12748"/>
                  </a:lnTo>
                  <a:lnTo>
                    <a:pt x="741" y="13810"/>
                  </a:lnTo>
                  <a:lnTo>
                    <a:pt x="1544" y="14235"/>
                  </a:lnTo>
                  <a:lnTo>
                    <a:pt x="2267" y="14518"/>
                  </a:lnTo>
                  <a:lnTo>
                    <a:pt x="2719" y="14660"/>
                  </a:lnTo>
                  <a:lnTo>
                    <a:pt x="1319" y="15722"/>
                  </a:lnTo>
                  <a:lnTo>
                    <a:pt x="4101" y="18271"/>
                  </a:lnTo>
                  <a:lnTo>
                    <a:pt x="9699" y="20042"/>
                  </a:lnTo>
                  <a:lnTo>
                    <a:pt x="16169" y="21600"/>
                  </a:lnTo>
                  <a:lnTo>
                    <a:pt x="21600" y="21600"/>
                  </a:lnTo>
                  <a:lnTo>
                    <a:pt x="20532" y="21529"/>
                  </a:lnTo>
                  <a:lnTo>
                    <a:pt x="16708" y="20892"/>
                  </a:lnTo>
                  <a:lnTo>
                    <a:pt x="11259" y="19546"/>
                  </a:lnTo>
                  <a:lnTo>
                    <a:pt x="6341" y="17988"/>
                  </a:lnTo>
                  <a:lnTo>
                    <a:pt x="3190" y="16147"/>
                  </a:lnTo>
                  <a:lnTo>
                    <a:pt x="3277" y="16147"/>
                  </a:lnTo>
                  <a:lnTo>
                    <a:pt x="3349" y="16076"/>
                  </a:lnTo>
                  <a:lnTo>
                    <a:pt x="5301" y="14589"/>
                  </a:lnTo>
                  <a:lnTo>
                    <a:pt x="5215" y="14447"/>
                  </a:lnTo>
                  <a:lnTo>
                    <a:pt x="4909" y="14376"/>
                  </a:lnTo>
                  <a:lnTo>
                    <a:pt x="3901" y="14022"/>
                  </a:lnTo>
                  <a:lnTo>
                    <a:pt x="2701" y="13385"/>
                  </a:lnTo>
                  <a:lnTo>
                    <a:pt x="2266" y="12606"/>
                  </a:lnTo>
                  <a:lnTo>
                    <a:pt x="2322" y="11190"/>
                  </a:lnTo>
                  <a:lnTo>
                    <a:pt x="2792" y="9561"/>
                  </a:lnTo>
                  <a:lnTo>
                    <a:pt x="3599" y="8286"/>
                  </a:lnTo>
                  <a:lnTo>
                    <a:pt x="4723" y="6940"/>
                  </a:lnTo>
                  <a:lnTo>
                    <a:pt x="6102" y="5311"/>
                  </a:lnTo>
                  <a:lnTo>
                    <a:pt x="7320" y="3683"/>
                  </a:lnTo>
                  <a:lnTo>
                    <a:pt x="7957" y="2691"/>
                  </a:lnTo>
                  <a:lnTo>
                    <a:pt x="7986" y="2620"/>
                  </a:lnTo>
                  <a:lnTo>
                    <a:pt x="8036" y="2408"/>
                  </a:lnTo>
                  <a:lnTo>
                    <a:pt x="8154" y="1983"/>
                  </a:lnTo>
                  <a:lnTo>
                    <a:pt x="8391" y="1487"/>
                  </a:lnTo>
                  <a:lnTo>
                    <a:pt x="8833" y="1062"/>
                  </a:lnTo>
                  <a:lnTo>
                    <a:pt x="9564" y="779"/>
                  </a:lnTo>
                  <a:lnTo>
                    <a:pt x="10264" y="708"/>
                  </a:lnTo>
                  <a:lnTo>
                    <a:pt x="15057" y="708"/>
                  </a:lnTo>
                  <a:lnTo>
                    <a:pt x="13256" y="283"/>
                  </a:lnTo>
                  <a:lnTo>
                    <a:pt x="11873" y="142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136393" y="193040"/>
              <a:ext cx="251390" cy="2222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200" y="0"/>
                  </a:moveTo>
                  <a:lnTo>
                    <a:pt x="19600" y="0"/>
                  </a:lnTo>
                  <a:lnTo>
                    <a:pt x="19858" y="247"/>
                  </a:lnTo>
                  <a:lnTo>
                    <a:pt x="20349" y="864"/>
                  </a:lnTo>
                  <a:lnTo>
                    <a:pt x="20451" y="1234"/>
                  </a:lnTo>
                  <a:lnTo>
                    <a:pt x="20348" y="2222"/>
                  </a:lnTo>
                  <a:lnTo>
                    <a:pt x="19669" y="2962"/>
                  </a:lnTo>
                  <a:lnTo>
                    <a:pt x="19362" y="3333"/>
                  </a:lnTo>
                  <a:lnTo>
                    <a:pt x="14367" y="8640"/>
                  </a:lnTo>
                  <a:lnTo>
                    <a:pt x="7774" y="15799"/>
                  </a:lnTo>
                  <a:lnTo>
                    <a:pt x="6741" y="16663"/>
                  </a:lnTo>
                  <a:lnTo>
                    <a:pt x="5807" y="17157"/>
                  </a:lnTo>
                  <a:lnTo>
                    <a:pt x="4969" y="17527"/>
                  </a:lnTo>
                  <a:lnTo>
                    <a:pt x="4221" y="17650"/>
                  </a:lnTo>
                  <a:lnTo>
                    <a:pt x="3357" y="17897"/>
                  </a:lnTo>
                  <a:lnTo>
                    <a:pt x="2993" y="18021"/>
                  </a:lnTo>
                  <a:lnTo>
                    <a:pt x="2178" y="18761"/>
                  </a:lnTo>
                  <a:lnTo>
                    <a:pt x="1283" y="19872"/>
                  </a:lnTo>
                  <a:lnTo>
                    <a:pt x="474" y="20983"/>
                  </a:lnTo>
                  <a:lnTo>
                    <a:pt x="0" y="21600"/>
                  </a:lnTo>
                  <a:lnTo>
                    <a:pt x="1414" y="21600"/>
                  </a:lnTo>
                  <a:lnTo>
                    <a:pt x="2176" y="20613"/>
                  </a:lnTo>
                  <a:lnTo>
                    <a:pt x="2920" y="19749"/>
                  </a:lnTo>
                  <a:lnTo>
                    <a:pt x="3502" y="19131"/>
                  </a:lnTo>
                  <a:lnTo>
                    <a:pt x="3715" y="19008"/>
                  </a:lnTo>
                  <a:lnTo>
                    <a:pt x="4410" y="18885"/>
                  </a:lnTo>
                  <a:lnTo>
                    <a:pt x="5251" y="18761"/>
                  </a:lnTo>
                  <a:lnTo>
                    <a:pt x="6225" y="18391"/>
                  </a:lnTo>
                  <a:lnTo>
                    <a:pt x="7324" y="17774"/>
                  </a:lnTo>
                  <a:lnTo>
                    <a:pt x="8538" y="16663"/>
                  </a:lnTo>
                  <a:lnTo>
                    <a:pt x="11278" y="13701"/>
                  </a:lnTo>
                  <a:lnTo>
                    <a:pt x="15133" y="9627"/>
                  </a:lnTo>
                  <a:lnTo>
                    <a:pt x="18577" y="5925"/>
                  </a:lnTo>
                  <a:lnTo>
                    <a:pt x="20085" y="4197"/>
                  </a:lnTo>
                  <a:lnTo>
                    <a:pt x="20349" y="3950"/>
                  </a:lnTo>
                  <a:lnTo>
                    <a:pt x="20808" y="3456"/>
                  </a:lnTo>
                  <a:lnTo>
                    <a:pt x="21268" y="2715"/>
                  </a:lnTo>
                  <a:lnTo>
                    <a:pt x="21533" y="1728"/>
                  </a:lnTo>
                  <a:lnTo>
                    <a:pt x="21600" y="987"/>
                  </a:lnTo>
                  <a:lnTo>
                    <a:pt x="21401" y="247"/>
                  </a:lnTo>
                  <a:lnTo>
                    <a:pt x="2120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261785" y="107950"/>
              <a:ext cx="119951" cy="1574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403" y="0"/>
                  </a:moveTo>
                  <a:lnTo>
                    <a:pt x="16240" y="0"/>
                  </a:lnTo>
                  <a:lnTo>
                    <a:pt x="17667" y="348"/>
                  </a:lnTo>
                  <a:lnTo>
                    <a:pt x="19048" y="1568"/>
                  </a:lnTo>
                  <a:lnTo>
                    <a:pt x="19359" y="2265"/>
                  </a:lnTo>
                  <a:lnTo>
                    <a:pt x="19053" y="4181"/>
                  </a:lnTo>
                  <a:lnTo>
                    <a:pt x="17200" y="5226"/>
                  </a:lnTo>
                  <a:lnTo>
                    <a:pt x="17040" y="5400"/>
                  </a:lnTo>
                  <a:lnTo>
                    <a:pt x="80" y="18465"/>
                  </a:lnTo>
                  <a:lnTo>
                    <a:pt x="0" y="18987"/>
                  </a:lnTo>
                  <a:lnTo>
                    <a:pt x="1736" y="21426"/>
                  </a:lnTo>
                  <a:lnTo>
                    <a:pt x="2049" y="21600"/>
                  </a:lnTo>
                  <a:lnTo>
                    <a:pt x="3138" y="21600"/>
                  </a:lnTo>
                  <a:lnTo>
                    <a:pt x="5381" y="19858"/>
                  </a:lnTo>
                  <a:lnTo>
                    <a:pt x="6363" y="19161"/>
                  </a:lnTo>
                  <a:lnTo>
                    <a:pt x="2909" y="19161"/>
                  </a:lnTo>
                  <a:lnTo>
                    <a:pt x="2728" y="18987"/>
                  </a:lnTo>
                  <a:lnTo>
                    <a:pt x="18570" y="6794"/>
                  </a:lnTo>
                  <a:lnTo>
                    <a:pt x="19042" y="6445"/>
                  </a:lnTo>
                  <a:lnTo>
                    <a:pt x="19997" y="5748"/>
                  </a:lnTo>
                  <a:lnTo>
                    <a:pt x="20995" y="4529"/>
                  </a:lnTo>
                  <a:lnTo>
                    <a:pt x="21591" y="3135"/>
                  </a:lnTo>
                  <a:lnTo>
                    <a:pt x="21600" y="2265"/>
                  </a:lnTo>
                  <a:lnTo>
                    <a:pt x="21353" y="1394"/>
                  </a:lnTo>
                  <a:lnTo>
                    <a:pt x="20854" y="523"/>
                  </a:lnTo>
                  <a:lnTo>
                    <a:pt x="2040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277939" y="180340"/>
              <a:ext cx="105187" cy="673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05" y="0"/>
                  </a:moveTo>
                  <a:lnTo>
                    <a:pt x="17140" y="0"/>
                  </a:lnTo>
                  <a:lnTo>
                    <a:pt x="15036" y="815"/>
                  </a:lnTo>
                  <a:lnTo>
                    <a:pt x="13198" y="2445"/>
                  </a:lnTo>
                  <a:lnTo>
                    <a:pt x="11755" y="4075"/>
                  </a:lnTo>
                  <a:lnTo>
                    <a:pt x="10833" y="5706"/>
                  </a:lnTo>
                  <a:lnTo>
                    <a:pt x="9355" y="8151"/>
                  </a:lnTo>
                  <a:lnTo>
                    <a:pt x="0" y="21600"/>
                  </a:lnTo>
                  <a:lnTo>
                    <a:pt x="3939" y="21600"/>
                  </a:lnTo>
                  <a:lnTo>
                    <a:pt x="10634" y="11819"/>
                  </a:lnTo>
                  <a:lnTo>
                    <a:pt x="12816" y="8558"/>
                  </a:lnTo>
                  <a:lnTo>
                    <a:pt x="14466" y="5706"/>
                  </a:lnTo>
                  <a:lnTo>
                    <a:pt x="15896" y="4075"/>
                  </a:lnTo>
                  <a:lnTo>
                    <a:pt x="21600" y="4075"/>
                  </a:lnTo>
                  <a:lnTo>
                    <a:pt x="19914" y="1223"/>
                  </a:lnTo>
                  <a:lnTo>
                    <a:pt x="1860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229298" y="39370"/>
              <a:ext cx="126328" cy="1701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22" y="0"/>
                  </a:moveTo>
                  <a:lnTo>
                    <a:pt x="17194" y="0"/>
                  </a:lnTo>
                  <a:lnTo>
                    <a:pt x="17811" y="322"/>
                  </a:lnTo>
                  <a:lnTo>
                    <a:pt x="19055" y="1128"/>
                  </a:lnTo>
                  <a:lnTo>
                    <a:pt x="19361" y="1612"/>
                  </a:lnTo>
                  <a:lnTo>
                    <a:pt x="19357" y="2257"/>
                  </a:lnTo>
                  <a:lnTo>
                    <a:pt x="19117" y="3063"/>
                  </a:lnTo>
                  <a:lnTo>
                    <a:pt x="18551" y="3869"/>
                  </a:lnTo>
                  <a:lnTo>
                    <a:pt x="17867" y="4675"/>
                  </a:lnTo>
                  <a:lnTo>
                    <a:pt x="17274" y="5158"/>
                  </a:lnTo>
                  <a:lnTo>
                    <a:pt x="43" y="19988"/>
                  </a:lnTo>
                  <a:lnTo>
                    <a:pt x="0" y="20310"/>
                  </a:lnTo>
                  <a:lnTo>
                    <a:pt x="912" y="21439"/>
                  </a:lnTo>
                  <a:lnTo>
                    <a:pt x="1212" y="21600"/>
                  </a:lnTo>
                  <a:lnTo>
                    <a:pt x="2226" y="21600"/>
                  </a:lnTo>
                  <a:lnTo>
                    <a:pt x="2469" y="21439"/>
                  </a:lnTo>
                  <a:lnTo>
                    <a:pt x="16527" y="10961"/>
                  </a:lnTo>
                  <a:lnTo>
                    <a:pt x="13511" y="10961"/>
                  </a:lnTo>
                  <a:lnTo>
                    <a:pt x="18881" y="6287"/>
                  </a:lnTo>
                  <a:lnTo>
                    <a:pt x="21600" y="1128"/>
                  </a:lnTo>
                  <a:lnTo>
                    <a:pt x="21055" y="322"/>
                  </a:lnTo>
                  <a:lnTo>
                    <a:pt x="2062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57912" y="40640"/>
              <a:ext cx="66257" cy="130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816" y="0"/>
                  </a:moveTo>
                  <a:lnTo>
                    <a:pt x="0" y="0"/>
                  </a:lnTo>
                  <a:lnTo>
                    <a:pt x="2054" y="210"/>
                  </a:lnTo>
                  <a:lnTo>
                    <a:pt x="3552" y="629"/>
                  </a:lnTo>
                  <a:lnTo>
                    <a:pt x="9804" y="6501"/>
                  </a:lnTo>
                  <a:lnTo>
                    <a:pt x="9837" y="7969"/>
                  </a:lnTo>
                  <a:lnTo>
                    <a:pt x="9880" y="8598"/>
                  </a:lnTo>
                  <a:lnTo>
                    <a:pt x="10086" y="9647"/>
                  </a:lnTo>
                  <a:lnTo>
                    <a:pt x="10496" y="10905"/>
                  </a:lnTo>
                  <a:lnTo>
                    <a:pt x="11223" y="14470"/>
                  </a:lnTo>
                  <a:lnTo>
                    <a:pt x="10881" y="17406"/>
                  </a:lnTo>
                  <a:lnTo>
                    <a:pt x="10159" y="19503"/>
                  </a:lnTo>
                  <a:lnTo>
                    <a:pt x="9750" y="20342"/>
                  </a:lnTo>
                  <a:lnTo>
                    <a:pt x="9552" y="20551"/>
                  </a:lnTo>
                  <a:lnTo>
                    <a:pt x="9664" y="20971"/>
                  </a:lnTo>
                  <a:lnTo>
                    <a:pt x="10446" y="21390"/>
                  </a:lnTo>
                  <a:lnTo>
                    <a:pt x="11071" y="21600"/>
                  </a:lnTo>
                  <a:lnTo>
                    <a:pt x="11742" y="21600"/>
                  </a:lnTo>
                  <a:lnTo>
                    <a:pt x="18613" y="20132"/>
                  </a:lnTo>
                  <a:lnTo>
                    <a:pt x="21600" y="18874"/>
                  </a:lnTo>
                  <a:lnTo>
                    <a:pt x="14710" y="18874"/>
                  </a:lnTo>
                  <a:lnTo>
                    <a:pt x="15197" y="17196"/>
                  </a:lnTo>
                  <a:lnTo>
                    <a:pt x="15474" y="15309"/>
                  </a:lnTo>
                  <a:lnTo>
                    <a:pt x="15358" y="13002"/>
                  </a:lnTo>
                  <a:lnTo>
                    <a:pt x="14661" y="10485"/>
                  </a:lnTo>
                  <a:lnTo>
                    <a:pt x="14040" y="9017"/>
                  </a:lnTo>
                  <a:lnTo>
                    <a:pt x="14001" y="5452"/>
                  </a:lnTo>
                  <a:lnTo>
                    <a:pt x="13942" y="4404"/>
                  </a:lnTo>
                  <a:lnTo>
                    <a:pt x="13016" y="2517"/>
                  </a:lnTo>
                  <a:lnTo>
                    <a:pt x="10472" y="629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191135" y="12700"/>
              <a:ext cx="92470" cy="1473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08" y="0"/>
                  </a:moveTo>
                  <a:lnTo>
                    <a:pt x="14812" y="0"/>
                  </a:lnTo>
                  <a:lnTo>
                    <a:pt x="15806" y="186"/>
                  </a:lnTo>
                  <a:lnTo>
                    <a:pt x="17915" y="1303"/>
                  </a:lnTo>
                  <a:lnTo>
                    <a:pt x="18479" y="1862"/>
                  </a:lnTo>
                  <a:lnTo>
                    <a:pt x="18704" y="3724"/>
                  </a:lnTo>
                  <a:lnTo>
                    <a:pt x="17150" y="4655"/>
                  </a:lnTo>
                  <a:lnTo>
                    <a:pt x="17031" y="4841"/>
                  </a:lnTo>
                  <a:lnTo>
                    <a:pt x="0" y="18993"/>
                  </a:lnTo>
                  <a:lnTo>
                    <a:pt x="50" y="19552"/>
                  </a:lnTo>
                  <a:lnTo>
                    <a:pt x="3133" y="21600"/>
                  </a:lnTo>
                  <a:lnTo>
                    <a:pt x="4791" y="21600"/>
                  </a:lnTo>
                  <a:lnTo>
                    <a:pt x="7984" y="19366"/>
                  </a:lnTo>
                  <a:lnTo>
                    <a:pt x="3913" y="19366"/>
                  </a:lnTo>
                  <a:lnTo>
                    <a:pt x="3664" y="19179"/>
                  </a:lnTo>
                  <a:lnTo>
                    <a:pt x="19357" y="6145"/>
                  </a:lnTo>
                  <a:lnTo>
                    <a:pt x="21600" y="2421"/>
                  </a:lnTo>
                  <a:lnTo>
                    <a:pt x="21463" y="1117"/>
                  </a:lnTo>
                  <a:lnTo>
                    <a:pt x="20493" y="186"/>
                  </a:lnTo>
                  <a:lnTo>
                    <a:pt x="2010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103035" y="0"/>
              <a:ext cx="174181" cy="1549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03" y="0"/>
                  </a:moveTo>
                  <a:lnTo>
                    <a:pt x="18011" y="177"/>
                  </a:lnTo>
                  <a:lnTo>
                    <a:pt x="16779" y="531"/>
                  </a:lnTo>
                  <a:lnTo>
                    <a:pt x="15832" y="1416"/>
                  </a:lnTo>
                  <a:lnTo>
                    <a:pt x="15218" y="1948"/>
                  </a:lnTo>
                  <a:lnTo>
                    <a:pt x="7612" y="13279"/>
                  </a:lnTo>
                  <a:lnTo>
                    <a:pt x="3736" y="18059"/>
                  </a:lnTo>
                  <a:lnTo>
                    <a:pt x="0" y="21600"/>
                  </a:lnTo>
                  <a:lnTo>
                    <a:pt x="2621" y="21600"/>
                  </a:lnTo>
                  <a:lnTo>
                    <a:pt x="4514" y="19830"/>
                  </a:lnTo>
                  <a:lnTo>
                    <a:pt x="7225" y="16643"/>
                  </a:lnTo>
                  <a:lnTo>
                    <a:pt x="8883" y="14518"/>
                  </a:lnTo>
                  <a:lnTo>
                    <a:pt x="16297" y="3364"/>
                  </a:lnTo>
                  <a:lnTo>
                    <a:pt x="17140" y="2125"/>
                  </a:lnTo>
                  <a:lnTo>
                    <a:pt x="18249" y="1948"/>
                  </a:lnTo>
                  <a:lnTo>
                    <a:pt x="18789" y="1770"/>
                  </a:lnTo>
                  <a:lnTo>
                    <a:pt x="21600" y="1770"/>
                  </a:lnTo>
                  <a:lnTo>
                    <a:pt x="19962" y="354"/>
                  </a:lnTo>
                  <a:lnTo>
                    <a:pt x="1900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207886" y="26670"/>
              <a:ext cx="142020" cy="1181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39" y="0"/>
                  </a:moveTo>
                  <a:lnTo>
                    <a:pt x="13396" y="3716"/>
                  </a:lnTo>
                  <a:lnTo>
                    <a:pt x="0" y="21600"/>
                  </a:lnTo>
                  <a:lnTo>
                    <a:pt x="2651" y="21600"/>
                  </a:lnTo>
                  <a:lnTo>
                    <a:pt x="14950" y="5110"/>
                  </a:lnTo>
                  <a:lnTo>
                    <a:pt x="15315" y="4645"/>
                  </a:lnTo>
                  <a:lnTo>
                    <a:pt x="16656" y="2787"/>
                  </a:lnTo>
                  <a:lnTo>
                    <a:pt x="17977" y="2555"/>
                  </a:lnTo>
                  <a:lnTo>
                    <a:pt x="18551" y="2323"/>
                  </a:lnTo>
                  <a:lnTo>
                    <a:pt x="21600" y="2323"/>
                  </a:lnTo>
                  <a:lnTo>
                    <a:pt x="20059" y="465"/>
                  </a:lnTo>
                  <a:lnTo>
                    <a:pt x="189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308318" y="95250"/>
              <a:ext cx="66770" cy="304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5" y="0"/>
                  </a:moveTo>
                  <a:lnTo>
                    <a:pt x="14055" y="0"/>
                  </a:lnTo>
                  <a:lnTo>
                    <a:pt x="10241" y="1800"/>
                  </a:lnTo>
                  <a:lnTo>
                    <a:pt x="7120" y="6300"/>
                  </a:lnTo>
                  <a:lnTo>
                    <a:pt x="5006" y="9900"/>
                  </a:lnTo>
                  <a:lnTo>
                    <a:pt x="4215" y="11700"/>
                  </a:lnTo>
                  <a:lnTo>
                    <a:pt x="0" y="21600"/>
                  </a:lnTo>
                  <a:lnTo>
                    <a:pt x="5705" y="21600"/>
                  </a:lnTo>
                  <a:lnTo>
                    <a:pt x="7342" y="18000"/>
                  </a:lnTo>
                  <a:lnTo>
                    <a:pt x="8262" y="15300"/>
                  </a:lnTo>
                  <a:lnTo>
                    <a:pt x="11282" y="9000"/>
                  </a:lnTo>
                  <a:lnTo>
                    <a:pt x="21600" y="9000"/>
                  </a:lnTo>
                  <a:lnTo>
                    <a:pt x="21060" y="7200"/>
                  </a:lnTo>
                  <a:lnTo>
                    <a:pt x="18570" y="900"/>
                  </a:lnTo>
                  <a:lnTo>
                    <a:pt x="158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3" name="Google Shape;673;p8"/>
          <p:cNvSpPr/>
          <p:nvPr/>
        </p:nvSpPr>
        <p:spPr>
          <a:xfrm>
            <a:off x="423371" y="5923464"/>
            <a:ext cx="127636" cy="93536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8"/>
          <p:cNvSpPr/>
          <p:nvPr/>
        </p:nvSpPr>
        <p:spPr>
          <a:xfrm>
            <a:off x="2689744" y="6185951"/>
            <a:ext cx="56123" cy="21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68" y="0"/>
                </a:moveTo>
                <a:lnTo>
                  <a:pt x="1735" y="89"/>
                </a:lnTo>
                <a:lnTo>
                  <a:pt x="171" y="3526"/>
                </a:lnTo>
                <a:lnTo>
                  <a:pt x="0" y="13219"/>
                </a:lnTo>
                <a:lnTo>
                  <a:pt x="1422" y="17327"/>
                </a:lnTo>
                <a:lnTo>
                  <a:pt x="3260" y="17558"/>
                </a:lnTo>
                <a:lnTo>
                  <a:pt x="6791" y="18119"/>
                </a:lnTo>
                <a:lnTo>
                  <a:pt x="10346" y="18965"/>
                </a:lnTo>
                <a:lnTo>
                  <a:pt x="13914" y="20085"/>
                </a:lnTo>
                <a:lnTo>
                  <a:pt x="17484" y="21471"/>
                </a:lnTo>
                <a:lnTo>
                  <a:pt x="17665" y="21561"/>
                </a:lnTo>
                <a:lnTo>
                  <a:pt x="17841" y="21600"/>
                </a:lnTo>
                <a:lnTo>
                  <a:pt x="19625" y="21600"/>
                </a:lnTo>
                <a:lnTo>
                  <a:pt x="21043" y="18537"/>
                </a:lnTo>
                <a:lnTo>
                  <a:pt x="21600" y="9436"/>
                </a:lnTo>
                <a:lnTo>
                  <a:pt x="20368" y="4917"/>
                </a:lnTo>
                <a:lnTo>
                  <a:pt x="18550" y="4158"/>
                </a:lnTo>
                <a:lnTo>
                  <a:pt x="14794" y="2688"/>
                </a:lnTo>
                <a:lnTo>
                  <a:pt x="11037" y="1504"/>
                </a:lnTo>
                <a:lnTo>
                  <a:pt x="7290" y="607"/>
                </a:lnTo>
                <a:lnTo>
                  <a:pt x="3568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8"/>
          <p:cNvSpPr/>
          <p:nvPr/>
        </p:nvSpPr>
        <p:spPr>
          <a:xfrm>
            <a:off x="2446554" y="6186408"/>
            <a:ext cx="219304" cy="1166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8" y="0"/>
                </a:moveTo>
                <a:lnTo>
                  <a:pt x="13632" y="2792"/>
                </a:lnTo>
                <a:lnTo>
                  <a:pt x="8033" y="7449"/>
                </a:lnTo>
                <a:lnTo>
                  <a:pt x="3901" y="12638"/>
                </a:lnTo>
                <a:lnTo>
                  <a:pt x="301" y="18973"/>
                </a:lnTo>
                <a:lnTo>
                  <a:pt x="0" y="19655"/>
                </a:lnTo>
                <a:lnTo>
                  <a:pt x="50" y="20666"/>
                </a:lnTo>
                <a:lnTo>
                  <a:pt x="572" y="21478"/>
                </a:lnTo>
                <a:lnTo>
                  <a:pt x="765" y="21600"/>
                </a:lnTo>
                <a:lnTo>
                  <a:pt x="1202" y="21600"/>
                </a:lnTo>
                <a:lnTo>
                  <a:pt x="1445" y="21402"/>
                </a:lnTo>
                <a:lnTo>
                  <a:pt x="1614" y="21021"/>
                </a:lnTo>
                <a:lnTo>
                  <a:pt x="2476" y="19308"/>
                </a:lnTo>
                <a:lnTo>
                  <a:pt x="8842" y="10341"/>
                </a:lnTo>
                <a:lnTo>
                  <a:pt x="14163" y="5874"/>
                </a:lnTo>
                <a:lnTo>
                  <a:pt x="20784" y="3274"/>
                </a:lnTo>
                <a:lnTo>
                  <a:pt x="21253" y="3197"/>
                </a:lnTo>
                <a:lnTo>
                  <a:pt x="21600" y="2418"/>
                </a:lnTo>
                <a:lnTo>
                  <a:pt x="21517" y="654"/>
                </a:lnTo>
                <a:lnTo>
                  <a:pt x="21108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8"/>
          <p:cNvSpPr/>
          <p:nvPr/>
        </p:nvSpPr>
        <p:spPr>
          <a:xfrm>
            <a:off x="2612782" y="6140675"/>
            <a:ext cx="59133" cy="242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563" y="0"/>
                </a:moveTo>
                <a:lnTo>
                  <a:pt x="2816" y="6337"/>
                </a:lnTo>
                <a:lnTo>
                  <a:pt x="0" y="11274"/>
                </a:lnTo>
                <a:lnTo>
                  <a:pt x="663" y="19081"/>
                </a:lnTo>
                <a:lnTo>
                  <a:pt x="1981" y="21600"/>
                </a:lnTo>
                <a:lnTo>
                  <a:pt x="3660" y="21600"/>
                </a:lnTo>
                <a:lnTo>
                  <a:pt x="3874" y="21543"/>
                </a:lnTo>
                <a:lnTo>
                  <a:pt x="7686" y="19730"/>
                </a:lnTo>
                <a:lnTo>
                  <a:pt x="11315" y="18211"/>
                </a:lnTo>
                <a:lnTo>
                  <a:pt x="14966" y="16877"/>
                </a:lnTo>
                <a:lnTo>
                  <a:pt x="18626" y="15737"/>
                </a:lnTo>
                <a:lnTo>
                  <a:pt x="20361" y="15250"/>
                </a:lnTo>
                <a:lnTo>
                  <a:pt x="21600" y="11421"/>
                </a:lnTo>
                <a:lnTo>
                  <a:pt x="21192" y="2948"/>
                </a:lnTo>
                <a:lnTo>
                  <a:pt x="19563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8"/>
          <p:cNvSpPr/>
          <p:nvPr/>
        </p:nvSpPr>
        <p:spPr>
          <a:xfrm>
            <a:off x="2379041" y="6162669"/>
            <a:ext cx="194031" cy="129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5" y="0"/>
                </a:moveTo>
                <a:lnTo>
                  <a:pt x="11674" y="5978"/>
                </a:lnTo>
                <a:lnTo>
                  <a:pt x="5519" y="12070"/>
                </a:lnTo>
                <a:lnTo>
                  <a:pt x="1740" y="16999"/>
                </a:lnTo>
                <a:lnTo>
                  <a:pt x="0" y="19845"/>
                </a:lnTo>
                <a:lnTo>
                  <a:pt x="56" y="20757"/>
                </a:lnTo>
                <a:lnTo>
                  <a:pt x="645" y="21490"/>
                </a:lnTo>
                <a:lnTo>
                  <a:pt x="864" y="21600"/>
                </a:lnTo>
                <a:lnTo>
                  <a:pt x="1359" y="21600"/>
                </a:lnTo>
                <a:lnTo>
                  <a:pt x="1633" y="21424"/>
                </a:lnTo>
                <a:lnTo>
                  <a:pt x="1822" y="21081"/>
                </a:lnTo>
                <a:lnTo>
                  <a:pt x="3075" y="19107"/>
                </a:lnTo>
                <a:lnTo>
                  <a:pt x="6697" y="14399"/>
                </a:lnTo>
                <a:lnTo>
                  <a:pt x="12634" y="8508"/>
                </a:lnTo>
                <a:lnTo>
                  <a:pt x="20830" y="2991"/>
                </a:lnTo>
                <a:lnTo>
                  <a:pt x="21333" y="2730"/>
                </a:lnTo>
                <a:lnTo>
                  <a:pt x="21600" y="1908"/>
                </a:lnTo>
                <a:lnTo>
                  <a:pt x="21254" y="398"/>
                </a:lnTo>
                <a:lnTo>
                  <a:pt x="2070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8"/>
          <p:cNvSpPr/>
          <p:nvPr/>
        </p:nvSpPr>
        <p:spPr>
          <a:xfrm>
            <a:off x="2619888" y="6233855"/>
            <a:ext cx="41060" cy="226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33" y="0"/>
                </a:moveTo>
                <a:lnTo>
                  <a:pt x="11712" y="2226"/>
                </a:lnTo>
                <a:lnTo>
                  <a:pt x="7756" y="3703"/>
                </a:lnTo>
                <a:lnTo>
                  <a:pt x="1530" y="6340"/>
                </a:lnTo>
                <a:lnTo>
                  <a:pt x="0" y="10781"/>
                </a:lnTo>
                <a:lnTo>
                  <a:pt x="1069" y="19023"/>
                </a:lnTo>
                <a:lnTo>
                  <a:pt x="2940" y="21600"/>
                </a:lnTo>
                <a:lnTo>
                  <a:pt x="5351" y="21600"/>
                </a:lnTo>
                <a:lnTo>
                  <a:pt x="5699" y="21528"/>
                </a:lnTo>
                <a:lnTo>
                  <a:pt x="9688" y="19845"/>
                </a:lnTo>
                <a:lnTo>
                  <a:pt x="13496" y="18405"/>
                </a:lnTo>
                <a:lnTo>
                  <a:pt x="19956" y="16288"/>
                </a:lnTo>
                <a:lnTo>
                  <a:pt x="21600" y="11992"/>
                </a:lnTo>
                <a:lnTo>
                  <a:pt x="20705" y="3024"/>
                </a:lnTo>
                <a:lnTo>
                  <a:pt x="18333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9" name="Google Shape;679;p8"/>
          <p:cNvGrpSpPr/>
          <p:nvPr/>
        </p:nvGrpSpPr>
        <p:grpSpPr>
          <a:xfrm>
            <a:off x="2327175" y="6308514"/>
            <a:ext cx="327061" cy="92287"/>
            <a:chOff x="0" y="0"/>
            <a:chExt cx="327060" cy="92285"/>
          </a:xfrm>
        </p:grpSpPr>
        <p:sp>
          <p:nvSpPr>
            <p:cNvPr id="680" name="Google Shape;680;p8"/>
            <p:cNvSpPr/>
            <p:nvPr/>
          </p:nvSpPr>
          <p:spPr>
            <a:xfrm>
              <a:off x="0" y="27062"/>
              <a:ext cx="53550" cy="652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359" y="0"/>
                  </a:moveTo>
                  <a:lnTo>
                    <a:pt x="6368" y="925"/>
                  </a:lnTo>
                  <a:lnTo>
                    <a:pt x="1260" y="4963"/>
                  </a:lnTo>
                  <a:lnTo>
                    <a:pt x="33" y="7234"/>
                  </a:lnTo>
                  <a:lnTo>
                    <a:pt x="0" y="10015"/>
                  </a:lnTo>
                  <a:lnTo>
                    <a:pt x="983" y="13984"/>
                  </a:lnTo>
                  <a:lnTo>
                    <a:pt x="3093" y="17264"/>
                  </a:lnTo>
                  <a:lnTo>
                    <a:pt x="5203" y="19501"/>
                  </a:lnTo>
                  <a:lnTo>
                    <a:pt x="6183" y="20340"/>
                  </a:lnTo>
                  <a:lnTo>
                    <a:pt x="7505" y="21600"/>
                  </a:lnTo>
                  <a:lnTo>
                    <a:pt x="14444" y="21600"/>
                  </a:lnTo>
                  <a:lnTo>
                    <a:pt x="9979" y="17346"/>
                  </a:lnTo>
                  <a:lnTo>
                    <a:pt x="8678" y="16344"/>
                  </a:lnTo>
                  <a:lnTo>
                    <a:pt x="5287" y="13056"/>
                  </a:lnTo>
                  <a:lnTo>
                    <a:pt x="10338" y="4433"/>
                  </a:lnTo>
                  <a:lnTo>
                    <a:pt x="21600" y="4433"/>
                  </a:lnTo>
                  <a:lnTo>
                    <a:pt x="20598" y="3578"/>
                  </a:lnTo>
                  <a:lnTo>
                    <a:pt x="16959" y="1450"/>
                  </a:lnTo>
                  <a:lnTo>
                    <a:pt x="12428" y="261"/>
                  </a:lnTo>
                  <a:lnTo>
                    <a:pt x="935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25628" y="40448"/>
              <a:ext cx="74495" cy="518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96" y="0"/>
                  </a:moveTo>
                  <a:lnTo>
                    <a:pt x="0" y="0"/>
                  </a:lnTo>
                  <a:lnTo>
                    <a:pt x="1109" y="164"/>
                  </a:lnTo>
                  <a:lnTo>
                    <a:pt x="2967" y="1050"/>
                  </a:lnTo>
                  <a:lnTo>
                    <a:pt x="4676" y="2788"/>
                  </a:lnTo>
                  <a:lnTo>
                    <a:pt x="6085" y="4807"/>
                  </a:lnTo>
                  <a:lnTo>
                    <a:pt x="7044" y="6536"/>
                  </a:lnTo>
                  <a:lnTo>
                    <a:pt x="16512" y="21600"/>
                  </a:lnTo>
                  <a:lnTo>
                    <a:pt x="21600" y="21600"/>
                  </a:lnTo>
                  <a:lnTo>
                    <a:pt x="10009" y="3170"/>
                  </a:lnTo>
                  <a:lnTo>
                    <a:pt x="9181" y="1621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72018" y="0"/>
              <a:ext cx="56411" cy="922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447" y="0"/>
                  </a:moveTo>
                  <a:lnTo>
                    <a:pt x="39" y="6334"/>
                  </a:lnTo>
                  <a:lnTo>
                    <a:pt x="0" y="6988"/>
                  </a:lnTo>
                  <a:lnTo>
                    <a:pt x="358" y="9103"/>
                  </a:lnTo>
                  <a:lnTo>
                    <a:pt x="1572" y="10931"/>
                  </a:lnTo>
                  <a:lnTo>
                    <a:pt x="2876" y="12168"/>
                  </a:lnTo>
                  <a:lnTo>
                    <a:pt x="3473" y="12606"/>
                  </a:lnTo>
                  <a:lnTo>
                    <a:pt x="14545" y="21600"/>
                  </a:lnTo>
                  <a:lnTo>
                    <a:pt x="20793" y="21600"/>
                  </a:lnTo>
                  <a:lnTo>
                    <a:pt x="7296" y="10642"/>
                  </a:lnTo>
                  <a:lnTo>
                    <a:pt x="4728" y="8924"/>
                  </a:lnTo>
                  <a:lnTo>
                    <a:pt x="5093" y="6052"/>
                  </a:lnTo>
                  <a:lnTo>
                    <a:pt x="6017" y="5148"/>
                  </a:lnTo>
                  <a:lnTo>
                    <a:pt x="9464" y="3487"/>
                  </a:lnTo>
                  <a:lnTo>
                    <a:pt x="11079" y="3163"/>
                  </a:lnTo>
                  <a:lnTo>
                    <a:pt x="21600" y="3163"/>
                  </a:lnTo>
                  <a:lnTo>
                    <a:pt x="20240" y="2326"/>
                  </a:lnTo>
                  <a:lnTo>
                    <a:pt x="17309" y="1080"/>
                  </a:lnTo>
                  <a:lnTo>
                    <a:pt x="13506" y="294"/>
                  </a:lnTo>
                  <a:lnTo>
                    <a:pt x="1044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100952" y="13511"/>
              <a:ext cx="87357" cy="787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794" y="0"/>
                  </a:moveTo>
                  <a:lnTo>
                    <a:pt x="0" y="0"/>
                  </a:lnTo>
                  <a:lnTo>
                    <a:pt x="3300" y="533"/>
                  </a:lnTo>
                  <a:lnTo>
                    <a:pt x="5018" y="3176"/>
                  </a:lnTo>
                  <a:lnTo>
                    <a:pt x="17558" y="21600"/>
                  </a:lnTo>
                  <a:lnTo>
                    <a:pt x="21600" y="21600"/>
                  </a:lnTo>
                  <a:lnTo>
                    <a:pt x="7631" y="1073"/>
                  </a:lnTo>
                  <a:lnTo>
                    <a:pt x="7134" y="380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254560" y="28770"/>
              <a:ext cx="61869" cy="635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67" y="0"/>
                  </a:moveTo>
                  <a:lnTo>
                    <a:pt x="1105" y="9144"/>
                  </a:lnTo>
                  <a:lnTo>
                    <a:pt x="0" y="21600"/>
                  </a:lnTo>
                  <a:lnTo>
                    <a:pt x="4470" y="21600"/>
                  </a:lnTo>
                  <a:lnTo>
                    <a:pt x="4539" y="19600"/>
                  </a:lnTo>
                  <a:lnTo>
                    <a:pt x="4575" y="16281"/>
                  </a:lnTo>
                  <a:lnTo>
                    <a:pt x="4634" y="13809"/>
                  </a:lnTo>
                  <a:lnTo>
                    <a:pt x="15039" y="3972"/>
                  </a:lnTo>
                  <a:lnTo>
                    <a:pt x="21600" y="3972"/>
                  </a:lnTo>
                  <a:lnTo>
                    <a:pt x="21341" y="3385"/>
                  </a:lnTo>
                  <a:lnTo>
                    <a:pt x="18649" y="840"/>
                  </a:lnTo>
                  <a:lnTo>
                    <a:pt x="16629" y="113"/>
                  </a:lnTo>
                  <a:lnTo>
                    <a:pt x="1436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297637" y="40448"/>
              <a:ext cx="29423" cy="518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795" y="0"/>
                  </a:moveTo>
                  <a:lnTo>
                    <a:pt x="0" y="0"/>
                  </a:lnTo>
                  <a:lnTo>
                    <a:pt x="2909" y="905"/>
                  </a:lnTo>
                  <a:lnTo>
                    <a:pt x="5936" y="2934"/>
                  </a:lnTo>
                  <a:lnTo>
                    <a:pt x="7767" y="6121"/>
                  </a:lnTo>
                  <a:lnTo>
                    <a:pt x="8751" y="9688"/>
                  </a:lnTo>
                  <a:lnTo>
                    <a:pt x="9239" y="12860"/>
                  </a:lnTo>
                  <a:lnTo>
                    <a:pt x="9456" y="14479"/>
                  </a:lnTo>
                  <a:lnTo>
                    <a:pt x="9575" y="15083"/>
                  </a:lnTo>
                  <a:lnTo>
                    <a:pt x="11826" y="21600"/>
                  </a:lnTo>
                  <a:lnTo>
                    <a:pt x="21600" y="21600"/>
                  </a:lnTo>
                  <a:lnTo>
                    <a:pt x="21502" y="21371"/>
                  </a:lnTo>
                  <a:lnTo>
                    <a:pt x="19093" y="14469"/>
                  </a:lnTo>
                  <a:lnTo>
                    <a:pt x="18992" y="13924"/>
                  </a:lnTo>
                  <a:lnTo>
                    <a:pt x="18806" y="12463"/>
                  </a:lnTo>
                  <a:lnTo>
                    <a:pt x="18111" y="8243"/>
                  </a:lnTo>
                  <a:lnTo>
                    <a:pt x="16509" y="3579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6" name="Google Shape;686;p8"/>
          <p:cNvSpPr/>
          <p:nvPr/>
        </p:nvSpPr>
        <p:spPr>
          <a:xfrm>
            <a:off x="2478445" y="6247450"/>
            <a:ext cx="127622" cy="93498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8"/>
          <p:cNvSpPr/>
          <p:nvPr/>
        </p:nvSpPr>
        <p:spPr>
          <a:xfrm>
            <a:off x="1708255" y="3883023"/>
            <a:ext cx="56123" cy="21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73" y="0"/>
                </a:moveTo>
                <a:lnTo>
                  <a:pt x="1706" y="77"/>
                </a:lnTo>
                <a:lnTo>
                  <a:pt x="176" y="3526"/>
                </a:lnTo>
                <a:lnTo>
                  <a:pt x="0" y="13219"/>
                </a:lnTo>
                <a:lnTo>
                  <a:pt x="1422" y="17327"/>
                </a:lnTo>
                <a:lnTo>
                  <a:pt x="3260" y="17558"/>
                </a:lnTo>
                <a:lnTo>
                  <a:pt x="6792" y="18119"/>
                </a:lnTo>
                <a:lnTo>
                  <a:pt x="10348" y="18965"/>
                </a:lnTo>
                <a:lnTo>
                  <a:pt x="13917" y="20085"/>
                </a:lnTo>
                <a:lnTo>
                  <a:pt x="17484" y="21471"/>
                </a:lnTo>
                <a:lnTo>
                  <a:pt x="17665" y="21561"/>
                </a:lnTo>
                <a:lnTo>
                  <a:pt x="17841" y="21600"/>
                </a:lnTo>
                <a:lnTo>
                  <a:pt x="19625" y="21600"/>
                </a:lnTo>
                <a:lnTo>
                  <a:pt x="21043" y="18536"/>
                </a:lnTo>
                <a:lnTo>
                  <a:pt x="21600" y="9436"/>
                </a:lnTo>
                <a:lnTo>
                  <a:pt x="20368" y="4930"/>
                </a:lnTo>
                <a:lnTo>
                  <a:pt x="18550" y="4158"/>
                </a:lnTo>
                <a:lnTo>
                  <a:pt x="14795" y="2688"/>
                </a:lnTo>
                <a:lnTo>
                  <a:pt x="11039" y="1504"/>
                </a:lnTo>
                <a:lnTo>
                  <a:pt x="7295" y="607"/>
                </a:lnTo>
                <a:lnTo>
                  <a:pt x="3573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8"/>
          <p:cNvSpPr/>
          <p:nvPr/>
        </p:nvSpPr>
        <p:spPr>
          <a:xfrm>
            <a:off x="1465065" y="3883442"/>
            <a:ext cx="219304" cy="1166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12" y="0"/>
                </a:moveTo>
                <a:lnTo>
                  <a:pt x="13632" y="2799"/>
                </a:lnTo>
                <a:lnTo>
                  <a:pt x="8033" y="7454"/>
                </a:lnTo>
                <a:lnTo>
                  <a:pt x="3901" y="12641"/>
                </a:lnTo>
                <a:lnTo>
                  <a:pt x="300" y="18973"/>
                </a:lnTo>
                <a:lnTo>
                  <a:pt x="0" y="19655"/>
                </a:lnTo>
                <a:lnTo>
                  <a:pt x="50" y="20666"/>
                </a:lnTo>
                <a:lnTo>
                  <a:pt x="572" y="21480"/>
                </a:lnTo>
                <a:lnTo>
                  <a:pt x="765" y="21600"/>
                </a:lnTo>
                <a:lnTo>
                  <a:pt x="1202" y="21600"/>
                </a:lnTo>
                <a:lnTo>
                  <a:pt x="1446" y="21402"/>
                </a:lnTo>
                <a:lnTo>
                  <a:pt x="1614" y="21022"/>
                </a:lnTo>
                <a:lnTo>
                  <a:pt x="2473" y="19308"/>
                </a:lnTo>
                <a:lnTo>
                  <a:pt x="8829" y="10347"/>
                </a:lnTo>
                <a:lnTo>
                  <a:pt x="14151" y="5881"/>
                </a:lnTo>
                <a:lnTo>
                  <a:pt x="20784" y="3283"/>
                </a:lnTo>
                <a:lnTo>
                  <a:pt x="21253" y="3205"/>
                </a:lnTo>
                <a:lnTo>
                  <a:pt x="21600" y="2427"/>
                </a:lnTo>
                <a:lnTo>
                  <a:pt x="21517" y="663"/>
                </a:lnTo>
                <a:lnTo>
                  <a:pt x="2111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8"/>
          <p:cNvSpPr/>
          <p:nvPr/>
        </p:nvSpPr>
        <p:spPr>
          <a:xfrm>
            <a:off x="1631306" y="3837682"/>
            <a:ext cx="59133" cy="243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610" y="0"/>
                </a:moveTo>
                <a:lnTo>
                  <a:pt x="2816" y="6378"/>
                </a:lnTo>
                <a:lnTo>
                  <a:pt x="0" y="11290"/>
                </a:lnTo>
                <a:lnTo>
                  <a:pt x="659" y="19087"/>
                </a:lnTo>
                <a:lnTo>
                  <a:pt x="1976" y="21600"/>
                </a:lnTo>
                <a:lnTo>
                  <a:pt x="3655" y="21600"/>
                </a:lnTo>
                <a:lnTo>
                  <a:pt x="3869" y="21544"/>
                </a:lnTo>
                <a:lnTo>
                  <a:pt x="4082" y="21431"/>
                </a:lnTo>
                <a:lnTo>
                  <a:pt x="7682" y="19742"/>
                </a:lnTo>
                <a:lnTo>
                  <a:pt x="11314" y="18228"/>
                </a:lnTo>
                <a:lnTo>
                  <a:pt x="14964" y="16897"/>
                </a:lnTo>
                <a:lnTo>
                  <a:pt x="18621" y="15752"/>
                </a:lnTo>
                <a:lnTo>
                  <a:pt x="20357" y="15256"/>
                </a:lnTo>
                <a:lnTo>
                  <a:pt x="21600" y="11437"/>
                </a:lnTo>
                <a:lnTo>
                  <a:pt x="21182" y="3008"/>
                </a:lnTo>
                <a:lnTo>
                  <a:pt x="196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8"/>
          <p:cNvSpPr/>
          <p:nvPr/>
        </p:nvSpPr>
        <p:spPr>
          <a:xfrm>
            <a:off x="1397558" y="3859752"/>
            <a:ext cx="194032" cy="1294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4" y="0"/>
                </a:moveTo>
                <a:lnTo>
                  <a:pt x="11674" y="5976"/>
                </a:lnTo>
                <a:lnTo>
                  <a:pt x="5519" y="12068"/>
                </a:lnTo>
                <a:lnTo>
                  <a:pt x="1739" y="16998"/>
                </a:lnTo>
                <a:lnTo>
                  <a:pt x="0" y="19845"/>
                </a:lnTo>
                <a:lnTo>
                  <a:pt x="57" y="20759"/>
                </a:lnTo>
                <a:lnTo>
                  <a:pt x="646" y="21492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4"/>
                </a:lnTo>
                <a:lnTo>
                  <a:pt x="1824" y="21079"/>
                </a:lnTo>
                <a:lnTo>
                  <a:pt x="3071" y="19108"/>
                </a:lnTo>
                <a:lnTo>
                  <a:pt x="6684" y="14404"/>
                </a:lnTo>
                <a:lnTo>
                  <a:pt x="12619" y="8515"/>
                </a:lnTo>
                <a:lnTo>
                  <a:pt x="20830" y="2989"/>
                </a:lnTo>
                <a:lnTo>
                  <a:pt x="21333" y="2728"/>
                </a:lnTo>
                <a:lnTo>
                  <a:pt x="21600" y="1906"/>
                </a:lnTo>
                <a:lnTo>
                  <a:pt x="21252" y="396"/>
                </a:lnTo>
                <a:lnTo>
                  <a:pt x="20704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8"/>
          <p:cNvSpPr/>
          <p:nvPr/>
        </p:nvSpPr>
        <p:spPr>
          <a:xfrm>
            <a:off x="1638404" y="3930925"/>
            <a:ext cx="41060" cy="226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39" y="0"/>
                </a:moveTo>
                <a:lnTo>
                  <a:pt x="15861" y="858"/>
                </a:lnTo>
                <a:lnTo>
                  <a:pt x="11712" y="2213"/>
                </a:lnTo>
                <a:lnTo>
                  <a:pt x="7756" y="3712"/>
                </a:lnTo>
                <a:lnTo>
                  <a:pt x="1523" y="6349"/>
                </a:lnTo>
                <a:lnTo>
                  <a:pt x="0" y="10788"/>
                </a:lnTo>
                <a:lnTo>
                  <a:pt x="1069" y="19024"/>
                </a:lnTo>
                <a:lnTo>
                  <a:pt x="2940" y="21600"/>
                </a:lnTo>
                <a:lnTo>
                  <a:pt x="5351" y="21600"/>
                </a:lnTo>
                <a:lnTo>
                  <a:pt x="5705" y="21528"/>
                </a:lnTo>
                <a:lnTo>
                  <a:pt x="9688" y="19834"/>
                </a:lnTo>
                <a:lnTo>
                  <a:pt x="13496" y="18395"/>
                </a:lnTo>
                <a:lnTo>
                  <a:pt x="19956" y="16279"/>
                </a:lnTo>
                <a:lnTo>
                  <a:pt x="21600" y="11985"/>
                </a:lnTo>
                <a:lnTo>
                  <a:pt x="20705" y="3024"/>
                </a:lnTo>
                <a:lnTo>
                  <a:pt x="1833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2" name="Google Shape;692;p8"/>
          <p:cNvGrpSpPr/>
          <p:nvPr/>
        </p:nvGrpSpPr>
        <p:grpSpPr>
          <a:xfrm>
            <a:off x="1313464" y="4006398"/>
            <a:ext cx="387784" cy="430533"/>
            <a:chOff x="0" y="0"/>
            <a:chExt cx="387783" cy="430532"/>
          </a:xfrm>
        </p:grpSpPr>
        <p:sp>
          <p:nvSpPr>
            <p:cNvPr id="693" name="Google Shape;693;p8"/>
            <p:cNvSpPr/>
            <p:nvPr/>
          </p:nvSpPr>
          <p:spPr>
            <a:xfrm>
              <a:off x="0" y="180340"/>
              <a:ext cx="293915" cy="2501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4" y="0"/>
                  </a:moveTo>
                  <a:lnTo>
                    <a:pt x="1414" y="0"/>
                  </a:lnTo>
                  <a:lnTo>
                    <a:pt x="945" y="329"/>
                  </a:lnTo>
                  <a:lnTo>
                    <a:pt x="170" y="1425"/>
                  </a:lnTo>
                  <a:lnTo>
                    <a:pt x="0" y="1974"/>
                  </a:lnTo>
                  <a:lnTo>
                    <a:pt x="58" y="2631"/>
                  </a:lnTo>
                  <a:lnTo>
                    <a:pt x="284" y="3509"/>
                  </a:lnTo>
                  <a:lnTo>
                    <a:pt x="672" y="4166"/>
                  </a:lnTo>
                  <a:lnTo>
                    <a:pt x="1052" y="4605"/>
                  </a:lnTo>
                  <a:lnTo>
                    <a:pt x="1252" y="4824"/>
                  </a:lnTo>
                  <a:lnTo>
                    <a:pt x="8828" y="13377"/>
                  </a:lnTo>
                  <a:lnTo>
                    <a:pt x="11171" y="15898"/>
                  </a:lnTo>
                  <a:lnTo>
                    <a:pt x="13985" y="17762"/>
                  </a:lnTo>
                  <a:lnTo>
                    <a:pt x="14705" y="17872"/>
                  </a:lnTo>
                  <a:lnTo>
                    <a:pt x="15298" y="18091"/>
                  </a:lnTo>
                  <a:lnTo>
                    <a:pt x="17837" y="21271"/>
                  </a:lnTo>
                  <a:lnTo>
                    <a:pt x="17900" y="21271"/>
                  </a:lnTo>
                  <a:lnTo>
                    <a:pt x="18052" y="21490"/>
                  </a:lnTo>
                  <a:lnTo>
                    <a:pt x="18350" y="21600"/>
                  </a:lnTo>
                  <a:lnTo>
                    <a:pt x="18893" y="21600"/>
                  </a:lnTo>
                  <a:lnTo>
                    <a:pt x="19773" y="21490"/>
                  </a:lnTo>
                  <a:lnTo>
                    <a:pt x="20977" y="20942"/>
                  </a:lnTo>
                  <a:lnTo>
                    <a:pt x="21600" y="20504"/>
                  </a:lnTo>
                  <a:lnTo>
                    <a:pt x="18546" y="20504"/>
                  </a:lnTo>
                  <a:lnTo>
                    <a:pt x="18077" y="19736"/>
                  </a:lnTo>
                  <a:lnTo>
                    <a:pt x="15915" y="17105"/>
                  </a:lnTo>
                  <a:lnTo>
                    <a:pt x="14226" y="16666"/>
                  </a:lnTo>
                  <a:lnTo>
                    <a:pt x="13508" y="16447"/>
                  </a:lnTo>
                  <a:lnTo>
                    <a:pt x="12710" y="15898"/>
                  </a:lnTo>
                  <a:lnTo>
                    <a:pt x="11825" y="15131"/>
                  </a:lnTo>
                  <a:lnTo>
                    <a:pt x="1872" y="3947"/>
                  </a:lnTo>
                  <a:lnTo>
                    <a:pt x="1653" y="3838"/>
                  </a:lnTo>
                  <a:lnTo>
                    <a:pt x="1071" y="3180"/>
                  </a:lnTo>
                  <a:lnTo>
                    <a:pt x="984" y="2193"/>
                  </a:lnTo>
                  <a:lnTo>
                    <a:pt x="1070" y="1864"/>
                  </a:lnTo>
                  <a:lnTo>
                    <a:pt x="1490" y="1316"/>
                  </a:lnTo>
                  <a:lnTo>
                    <a:pt x="1711" y="1206"/>
                  </a:lnTo>
                  <a:lnTo>
                    <a:pt x="3952" y="1206"/>
                  </a:lnTo>
                  <a:lnTo>
                    <a:pt x="3871" y="1096"/>
                  </a:lnTo>
                  <a:lnTo>
                    <a:pt x="3366" y="658"/>
                  </a:lnTo>
                  <a:lnTo>
                    <a:pt x="2717" y="219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258237" y="316230"/>
              <a:ext cx="124391" cy="1016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34" y="0"/>
                  </a:moveTo>
                  <a:lnTo>
                    <a:pt x="19189" y="0"/>
                  </a:lnTo>
                  <a:lnTo>
                    <a:pt x="19277" y="270"/>
                  </a:lnTo>
                  <a:lnTo>
                    <a:pt x="19281" y="810"/>
                  </a:lnTo>
                  <a:lnTo>
                    <a:pt x="11464" y="13230"/>
                  </a:lnTo>
                  <a:lnTo>
                    <a:pt x="6065" y="18630"/>
                  </a:lnTo>
                  <a:lnTo>
                    <a:pt x="0" y="21600"/>
                  </a:lnTo>
                  <a:lnTo>
                    <a:pt x="6195" y="21600"/>
                  </a:lnTo>
                  <a:lnTo>
                    <a:pt x="12992" y="15390"/>
                  </a:lnTo>
                  <a:lnTo>
                    <a:pt x="18477" y="8370"/>
                  </a:lnTo>
                  <a:lnTo>
                    <a:pt x="21600" y="270"/>
                  </a:lnTo>
                  <a:lnTo>
                    <a:pt x="2153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329869" y="40640"/>
              <a:ext cx="57914" cy="2768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145" y="0"/>
                  </a:moveTo>
                  <a:lnTo>
                    <a:pt x="0" y="0"/>
                  </a:lnTo>
                  <a:lnTo>
                    <a:pt x="1473" y="99"/>
                  </a:lnTo>
                  <a:lnTo>
                    <a:pt x="3012" y="495"/>
                  </a:lnTo>
                  <a:lnTo>
                    <a:pt x="3943" y="1090"/>
                  </a:lnTo>
                  <a:lnTo>
                    <a:pt x="4443" y="1783"/>
                  </a:lnTo>
                  <a:lnTo>
                    <a:pt x="4689" y="2378"/>
                  </a:lnTo>
                  <a:lnTo>
                    <a:pt x="4798" y="2675"/>
                  </a:lnTo>
                  <a:lnTo>
                    <a:pt x="4860" y="2774"/>
                  </a:lnTo>
                  <a:lnTo>
                    <a:pt x="6200" y="4261"/>
                  </a:lnTo>
                  <a:lnTo>
                    <a:pt x="8761" y="6440"/>
                  </a:lnTo>
                  <a:lnTo>
                    <a:pt x="11662" y="8818"/>
                  </a:lnTo>
                  <a:lnTo>
                    <a:pt x="14026" y="10602"/>
                  </a:lnTo>
                  <a:lnTo>
                    <a:pt x="15725" y="12484"/>
                  </a:lnTo>
                  <a:lnTo>
                    <a:pt x="16713" y="14664"/>
                  </a:lnTo>
                  <a:lnTo>
                    <a:pt x="16831" y="16646"/>
                  </a:lnTo>
                  <a:lnTo>
                    <a:pt x="15916" y="17835"/>
                  </a:lnTo>
                  <a:lnTo>
                    <a:pt x="13396" y="18628"/>
                  </a:lnTo>
                  <a:lnTo>
                    <a:pt x="10629" y="19222"/>
                  </a:lnTo>
                  <a:lnTo>
                    <a:pt x="10445" y="19519"/>
                  </a:lnTo>
                  <a:lnTo>
                    <a:pt x="14552" y="21600"/>
                  </a:lnTo>
                  <a:lnTo>
                    <a:pt x="14499" y="21501"/>
                  </a:lnTo>
                  <a:lnTo>
                    <a:pt x="19535" y="21501"/>
                  </a:lnTo>
                  <a:lnTo>
                    <a:pt x="18824" y="21006"/>
                  </a:lnTo>
                  <a:lnTo>
                    <a:pt x="15878" y="19519"/>
                  </a:lnTo>
                  <a:lnTo>
                    <a:pt x="16830" y="19321"/>
                  </a:lnTo>
                  <a:lnTo>
                    <a:pt x="18350" y="18925"/>
                  </a:lnTo>
                  <a:lnTo>
                    <a:pt x="20041" y="18330"/>
                  </a:lnTo>
                  <a:lnTo>
                    <a:pt x="21600" y="16844"/>
                  </a:lnTo>
                  <a:lnTo>
                    <a:pt x="21501" y="14466"/>
                  </a:lnTo>
                  <a:lnTo>
                    <a:pt x="20340" y="12088"/>
                  </a:lnTo>
                  <a:lnTo>
                    <a:pt x="18715" y="10305"/>
                  </a:lnTo>
                  <a:lnTo>
                    <a:pt x="16196" y="8422"/>
                  </a:lnTo>
                  <a:lnTo>
                    <a:pt x="13342" y="6044"/>
                  </a:lnTo>
                  <a:lnTo>
                    <a:pt x="10920" y="3963"/>
                  </a:lnTo>
                  <a:lnTo>
                    <a:pt x="9696" y="2675"/>
                  </a:lnTo>
                  <a:lnTo>
                    <a:pt x="9644" y="2576"/>
                  </a:lnTo>
                  <a:lnTo>
                    <a:pt x="9550" y="2279"/>
                  </a:lnTo>
                  <a:lnTo>
                    <a:pt x="9199" y="1486"/>
                  </a:lnTo>
                  <a:lnTo>
                    <a:pt x="8387" y="59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6044" y="95250"/>
              <a:ext cx="119953" cy="1536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97" y="0"/>
                  </a:moveTo>
                  <a:lnTo>
                    <a:pt x="4359" y="0"/>
                  </a:lnTo>
                  <a:lnTo>
                    <a:pt x="2886" y="179"/>
                  </a:lnTo>
                  <a:lnTo>
                    <a:pt x="1498" y="1607"/>
                  </a:lnTo>
                  <a:lnTo>
                    <a:pt x="746" y="2321"/>
                  </a:lnTo>
                  <a:lnTo>
                    <a:pt x="246" y="3213"/>
                  </a:lnTo>
                  <a:lnTo>
                    <a:pt x="0" y="4106"/>
                  </a:lnTo>
                  <a:lnTo>
                    <a:pt x="9" y="4998"/>
                  </a:lnTo>
                  <a:lnTo>
                    <a:pt x="594" y="6426"/>
                  </a:lnTo>
                  <a:lnTo>
                    <a:pt x="1562" y="7676"/>
                  </a:lnTo>
                  <a:lnTo>
                    <a:pt x="2472" y="8390"/>
                  </a:lnTo>
                  <a:lnTo>
                    <a:pt x="2886" y="8569"/>
                  </a:lnTo>
                  <a:lnTo>
                    <a:pt x="18872" y="21243"/>
                  </a:lnTo>
                  <a:lnTo>
                    <a:pt x="18691" y="21600"/>
                  </a:lnTo>
                  <a:lnTo>
                    <a:pt x="21352" y="21600"/>
                  </a:lnTo>
                  <a:lnTo>
                    <a:pt x="21600" y="21243"/>
                  </a:lnTo>
                  <a:lnTo>
                    <a:pt x="21520" y="20707"/>
                  </a:lnTo>
                  <a:lnTo>
                    <a:pt x="4414" y="7140"/>
                  </a:lnTo>
                  <a:lnTo>
                    <a:pt x="2557" y="6069"/>
                  </a:lnTo>
                  <a:lnTo>
                    <a:pt x="2241" y="4106"/>
                  </a:lnTo>
                  <a:lnTo>
                    <a:pt x="2550" y="3392"/>
                  </a:lnTo>
                  <a:lnTo>
                    <a:pt x="3934" y="2142"/>
                  </a:lnTo>
                  <a:lnTo>
                    <a:pt x="4611" y="1785"/>
                  </a:lnTo>
                  <a:lnTo>
                    <a:pt x="10170" y="1785"/>
                  </a:lnTo>
                  <a:lnTo>
                    <a:pt x="9269" y="1250"/>
                  </a:lnTo>
                  <a:lnTo>
                    <a:pt x="7523" y="357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44602" y="107950"/>
              <a:ext cx="113882" cy="1016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0"/>
                  </a:moveTo>
                  <a:lnTo>
                    <a:pt x="0" y="0"/>
                  </a:lnTo>
                  <a:lnTo>
                    <a:pt x="1768" y="2160"/>
                  </a:lnTo>
                  <a:lnTo>
                    <a:pt x="2394" y="2970"/>
                  </a:lnTo>
                  <a:lnTo>
                    <a:pt x="19126" y="21600"/>
                  </a:lnTo>
                  <a:lnTo>
                    <a:pt x="20256" y="21600"/>
                  </a:lnTo>
                  <a:lnTo>
                    <a:pt x="20588" y="21330"/>
                  </a:lnTo>
                  <a:lnTo>
                    <a:pt x="21600" y="19440"/>
                  </a:lnTo>
                  <a:lnTo>
                    <a:pt x="21552" y="18900"/>
                  </a:lnTo>
                  <a:lnTo>
                    <a:pt x="9984" y="3780"/>
                  </a:lnTo>
                  <a:lnTo>
                    <a:pt x="6595" y="3780"/>
                  </a:lnTo>
                  <a:lnTo>
                    <a:pt x="4230" y="1080"/>
                  </a:lnTo>
                  <a:lnTo>
                    <a:pt x="3715" y="270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133184" y="12700"/>
              <a:ext cx="167387" cy="1587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408" y="0"/>
                  </a:moveTo>
                  <a:lnTo>
                    <a:pt x="0" y="0"/>
                  </a:lnTo>
                  <a:lnTo>
                    <a:pt x="562" y="173"/>
                  </a:lnTo>
                  <a:lnTo>
                    <a:pt x="1722" y="346"/>
                  </a:lnTo>
                  <a:lnTo>
                    <a:pt x="2593" y="1555"/>
                  </a:lnTo>
                  <a:lnTo>
                    <a:pt x="10338" y="12442"/>
                  </a:lnTo>
                  <a:lnTo>
                    <a:pt x="14837" y="17626"/>
                  </a:lnTo>
                  <a:lnTo>
                    <a:pt x="20699" y="21600"/>
                  </a:lnTo>
                  <a:lnTo>
                    <a:pt x="21246" y="21600"/>
                  </a:lnTo>
                  <a:lnTo>
                    <a:pt x="21556" y="21082"/>
                  </a:lnTo>
                  <a:lnTo>
                    <a:pt x="21600" y="20736"/>
                  </a:lnTo>
                  <a:lnTo>
                    <a:pt x="21521" y="20563"/>
                  </a:lnTo>
                  <a:lnTo>
                    <a:pt x="21360" y="19872"/>
                  </a:lnTo>
                  <a:lnTo>
                    <a:pt x="21303" y="19526"/>
                  </a:lnTo>
                  <a:lnTo>
                    <a:pt x="19558" y="19526"/>
                  </a:lnTo>
                  <a:lnTo>
                    <a:pt x="17760" y="17971"/>
                  </a:lnTo>
                  <a:lnTo>
                    <a:pt x="15675" y="16070"/>
                  </a:lnTo>
                  <a:lnTo>
                    <a:pt x="13557" y="13651"/>
                  </a:lnTo>
                  <a:lnTo>
                    <a:pt x="11660" y="11405"/>
                  </a:lnTo>
                  <a:lnTo>
                    <a:pt x="3981" y="691"/>
                  </a:lnTo>
                  <a:lnTo>
                    <a:pt x="3730" y="346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61671" y="40640"/>
              <a:ext cx="134841" cy="1206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861" y="0"/>
                  </a:moveTo>
                  <a:lnTo>
                    <a:pt x="0" y="0"/>
                  </a:lnTo>
                  <a:lnTo>
                    <a:pt x="1027" y="455"/>
                  </a:lnTo>
                  <a:lnTo>
                    <a:pt x="1972" y="1137"/>
                  </a:lnTo>
                  <a:lnTo>
                    <a:pt x="2750" y="2046"/>
                  </a:lnTo>
                  <a:lnTo>
                    <a:pt x="3279" y="2728"/>
                  </a:lnTo>
                  <a:lnTo>
                    <a:pt x="18336" y="21373"/>
                  </a:lnTo>
                  <a:lnTo>
                    <a:pt x="18613" y="21600"/>
                  </a:lnTo>
                  <a:lnTo>
                    <a:pt x="19152" y="21600"/>
                  </a:lnTo>
                  <a:lnTo>
                    <a:pt x="19473" y="21373"/>
                  </a:lnTo>
                  <a:lnTo>
                    <a:pt x="21589" y="18872"/>
                  </a:lnTo>
                  <a:lnTo>
                    <a:pt x="21600" y="18644"/>
                  </a:lnTo>
                  <a:lnTo>
                    <a:pt x="18938" y="18644"/>
                  </a:lnTo>
                  <a:lnTo>
                    <a:pt x="4917" y="1364"/>
                  </a:lnTo>
                  <a:lnTo>
                    <a:pt x="4460" y="682"/>
                  </a:lnTo>
                  <a:lnTo>
                    <a:pt x="386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282400" y="29210"/>
              <a:ext cx="66628" cy="1270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863" y="0"/>
                  </a:moveTo>
                  <a:lnTo>
                    <a:pt x="14762" y="0"/>
                  </a:lnTo>
                  <a:lnTo>
                    <a:pt x="12445" y="216"/>
                  </a:lnTo>
                  <a:lnTo>
                    <a:pt x="2448" y="4536"/>
                  </a:lnTo>
                  <a:lnTo>
                    <a:pt x="1428" y="11232"/>
                  </a:lnTo>
                  <a:lnTo>
                    <a:pt x="814" y="12744"/>
                  </a:lnTo>
                  <a:lnTo>
                    <a:pt x="117" y="15336"/>
                  </a:lnTo>
                  <a:lnTo>
                    <a:pt x="0" y="17712"/>
                  </a:lnTo>
                  <a:lnTo>
                    <a:pt x="277" y="19872"/>
                  </a:lnTo>
                  <a:lnTo>
                    <a:pt x="761" y="21600"/>
                  </a:lnTo>
                  <a:lnTo>
                    <a:pt x="5145" y="21600"/>
                  </a:lnTo>
                  <a:lnTo>
                    <a:pt x="4571" y="19872"/>
                  </a:lnTo>
                  <a:lnTo>
                    <a:pt x="4231" y="16848"/>
                  </a:lnTo>
                  <a:lnTo>
                    <a:pt x="4956" y="13176"/>
                  </a:lnTo>
                  <a:lnTo>
                    <a:pt x="5362" y="11880"/>
                  </a:lnTo>
                  <a:lnTo>
                    <a:pt x="5566" y="10800"/>
                  </a:lnTo>
                  <a:lnTo>
                    <a:pt x="5609" y="10152"/>
                  </a:lnTo>
                  <a:lnTo>
                    <a:pt x="5649" y="8424"/>
                  </a:lnTo>
                  <a:lnTo>
                    <a:pt x="5723" y="6696"/>
                  </a:lnTo>
                  <a:lnTo>
                    <a:pt x="6397" y="5184"/>
                  </a:lnTo>
                  <a:lnTo>
                    <a:pt x="8246" y="3888"/>
                  </a:lnTo>
                  <a:lnTo>
                    <a:pt x="11857" y="2592"/>
                  </a:lnTo>
                  <a:lnTo>
                    <a:pt x="13351" y="2376"/>
                  </a:lnTo>
                  <a:lnTo>
                    <a:pt x="15389" y="1944"/>
                  </a:lnTo>
                  <a:lnTo>
                    <a:pt x="21600" y="1944"/>
                  </a:lnTo>
                  <a:lnTo>
                    <a:pt x="21240" y="1512"/>
                  </a:lnTo>
                  <a:lnTo>
                    <a:pt x="18741" y="216"/>
                  </a:lnTo>
                  <a:lnTo>
                    <a:pt x="1686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104178" y="0"/>
              <a:ext cx="92469" cy="1447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393" y="0"/>
                  </a:moveTo>
                  <a:lnTo>
                    <a:pt x="4578" y="379"/>
                  </a:lnTo>
                  <a:lnTo>
                    <a:pt x="1107" y="2084"/>
                  </a:lnTo>
                  <a:lnTo>
                    <a:pt x="139" y="3221"/>
                  </a:lnTo>
                  <a:lnTo>
                    <a:pt x="0" y="4358"/>
                  </a:lnTo>
                  <a:lnTo>
                    <a:pt x="233" y="5684"/>
                  </a:lnTo>
                  <a:lnTo>
                    <a:pt x="974" y="7011"/>
                  </a:lnTo>
                  <a:lnTo>
                    <a:pt x="1762" y="7768"/>
                  </a:lnTo>
                  <a:lnTo>
                    <a:pt x="2133" y="7958"/>
                  </a:lnTo>
                  <a:lnTo>
                    <a:pt x="17936" y="21411"/>
                  </a:lnTo>
                  <a:lnTo>
                    <a:pt x="17687" y="21600"/>
                  </a:lnTo>
                  <a:lnTo>
                    <a:pt x="21568" y="21600"/>
                  </a:lnTo>
                  <a:lnTo>
                    <a:pt x="21600" y="21221"/>
                  </a:lnTo>
                  <a:lnTo>
                    <a:pt x="4459" y="6821"/>
                  </a:lnTo>
                  <a:lnTo>
                    <a:pt x="2907" y="5684"/>
                  </a:lnTo>
                  <a:lnTo>
                    <a:pt x="3115" y="3789"/>
                  </a:lnTo>
                  <a:lnTo>
                    <a:pt x="3681" y="3221"/>
                  </a:lnTo>
                  <a:lnTo>
                    <a:pt x="5794" y="2274"/>
                  </a:lnTo>
                  <a:lnTo>
                    <a:pt x="6776" y="1895"/>
                  </a:lnTo>
                  <a:lnTo>
                    <a:pt x="12944" y="1895"/>
                  </a:lnTo>
                  <a:lnTo>
                    <a:pt x="12361" y="1516"/>
                  </a:lnTo>
                  <a:lnTo>
                    <a:pt x="10573" y="568"/>
                  </a:lnTo>
                  <a:lnTo>
                    <a:pt x="8253" y="189"/>
                  </a:lnTo>
                  <a:lnTo>
                    <a:pt x="639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32156" y="26670"/>
              <a:ext cx="65086" cy="990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726" y="0"/>
                  </a:moveTo>
                  <a:lnTo>
                    <a:pt x="5264" y="554"/>
                  </a:lnTo>
                  <a:lnTo>
                    <a:pt x="1058" y="3323"/>
                  </a:lnTo>
                  <a:lnTo>
                    <a:pt x="0" y="4985"/>
                  </a:lnTo>
                  <a:lnTo>
                    <a:pt x="21" y="6646"/>
                  </a:lnTo>
                  <a:lnTo>
                    <a:pt x="829" y="9138"/>
                  </a:lnTo>
                  <a:lnTo>
                    <a:pt x="2565" y="11354"/>
                  </a:lnTo>
                  <a:lnTo>
                    <a:pt x="4300" y="13015"/>
                  </a:lnTo>
                  <a:lnTo>
                    <a:pt x="5108" y="13569"/>
                  </a:lnTo>
                  <a:lnTo>
                    <a:pt x="15671" y="21600"/>
                  </a:lnTo>
                  <a:lnTo>
                    <a:pt x="21600" y="21600"/>
                  </a:lnTo>
                  <a:lnTo>
                    <a:pt x="8227" y="11354"/>
                  </a:lnTo>
                  <a:lnTo>
                    <a:pt x="4388" y="9138"/>
                  </a:lnTo>
                  <a:lnTo>
                    <a:pt x="4346" y="5538"/>
                  </a:lnTo>
                  <a:lnTo>
                    <a:pt x="4940" y="4708"/>
                  </a:lnTo>
                  <a:lnTo>
                    <a:pt x="6179" y="4154"/>
                  </a:lnTo>
                  <a:lnTo>
                    <a:pt x="7351" y="3323"/>
                  </a:lnTo>
                  <a:lnTo>
                    <a:pt x="8522" y="3046"/>
                  </a:lnTo>
                  <a:lnTo>
                    <a:pt x="17795" y="3046"/>
                  </a:lnTo>
                  <a:lnTo>
                    <a:pt x="16968" y="2492"/>
                  </a:lnTo>
                  <a:lnTo>
                    <a:pt x="13972" y="1108"/>
                  </a:lnTo>
                  <a:lnTo>
                    <a:pt x="10242" y="277"/>
                  </a:lnTo>
                  <a:lnTo>
                    <a:pt x="772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32029" y="194310"/>
              <a:ext cx="92591" cy="711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074" y="0"/>
                  </a:moveTo>
                  <a:lnTo>
                    <a:pt x="0" y="0"/>
                  </a:lnTo>
                  <a:lnTo>
                    <a:pt x="1701" y="1157"/>
                  </a:lnTo>
                  <a:lnTo>
                    <a:pt x="3594" y="3857"/>
                  </a:lnTo>
                  <a:lnTo>
                    <a:pt x="6072" y="6943"/>
                  </a:lnTo>
                  <a:lnTo>
                    <a:pt x="10498" y="12343"/>
                  </a:lnTo>
                  <a:lnTo>
                    <a:pt x="14951" y="18129"/>
                  </a:lnTo>
                  <a:lnTo>
                    <a:pt x="17859" y="21600"/>
                  </a:lnTo>
                  <a:lnTo>
                    <a:pt x="19267" y="21600"/>
                  </a:lnTo>
                  <a:lnTo>
                    <a:pt x="19673" y="21214"/>
                  </a:lnTo>
                  <a:lnTo>
                    <a:pt x="21600" y="16586"/>
                  </a:lnTo>
                  <a:lnTo>
                    <a:pt x="18153" y="16586"/>
                  </a:lnTo>
                  <a:lnTo>
                    <a:pt x="14599" y="11957"/>
                  </a:lnTo>
                  <a:lnTo>
                    <a:pt x="7523" y="3471"/>
                  </a:lnTo>
                  <a:lnTo>
                    <a:pt x="5842" y="1157"/>
                  </a:lnTo>
                  <a:lnTo>
                    <a:pt x="5074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4" name="Google Shape;704;p8"/>
          <p:cNvSpPr/>
          <p:nvPr/>
        </p:nvSpPr>
        <p:spPr>
          <a:xfrm>
            <a:off x="1496959" y="3944532"/>
            <a:ext cx="127622" cy="93498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8"/>
          <p:cNvSpPr/>
          <p:nvPr/>
        </p:nvSpPr>
        <p:spPr>
          <a:xfrm>
            <a:off x="0" y="639825"/>
            <a:ext cx="4572000" cy="5121150"/>
          </a:xfrm>
          <a:prstGeom prst="rect">
            <a:avLst/>
          </a:pr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06" name="Google Shape;706;p8"/>
          <p:cNvSpPr/>
          <p:nvPr/>
        </p:nvSpPr>
        <p:spPr>
          <a:xfrm>
            <a:off x="0" y="5748273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8"/>
          <p:cNvSpPr/>
          <p:nvPr/>
        </p:nvSpPr>
        <p:spPr>
          <a:xfrm>
            <a:off x="0" y="62712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 txBox="1"/>
          <p:nvPr/>
        </p:nvSpPr>
        <p:spPr>
          <a:xfrm>
            <a:off x="305486" y="5041441"/>
            <a:ext cx="3927876" cy="40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525" marR="508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Black"/>
              <a:buNone/>
            </a:pPr>
            <a:r>
              <a:rPr lang="fa-IR" sz="1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در پروژه‌هایتان از تشخیص ویدئویی استفاده کنید.</a:t>
            </a:r>
          </a:p>
          <a:p>
            <a:pPr marL="9525" marR="508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Black"/>
              <a:buNone/>
            </a:pP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21" name="Google Shape;721;p8"/>
          <p:cNvSpPr/>
          <p:nvPr/>
        </p:nvSpPr>
        <p:spPr>
          <a:xfrm>
            <a:off x="1938495" y="5890085"/>
            <a:ext cx="694903" cy="259423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8"/>
          <p:cNvSpPr txBox="1"/>
          <p:nvPr/>
        </p:nvSpPr>
        <p:spPr>
          <a:xfrm>
            <a:off x="457199" y="5927725"/>
            <a:ext cx="915037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/>
          </a:p>
        </p:txBody>
      </p:sp>
      <p:sp>
        <p:nvSpPr>
          <p:cNvPr id="724" name="Google Shape;724;p8"/>
          <p:cNvSpPr txBox="1">
            <a:spLocks noGrp="1"/>
          </p:cNvSpPr>
          <p:nvPr>
            <p:ph type="title"/>
          </p:nvPr>
        </p:nvSpPr>
        <p:spPr>
          <a:xfrm>
            <a:off x="890210" y="864915"/>
            <a:ext cx="2792097" cy="8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تشخیص ویدئویی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pic>
        <p:nvPicPr>
          <p:cNvPr id="729" name="Picture 728">
            <a:extLst>
              <a:ext uri="{FF2B5EF4-FFF2-40B4-BE49-F238E27FC236}">
                <a16:creationId xmlns:a16="http://schemas.microsoft.com/office/drawing/2014/main" id="{8906CA73-3680-C746-A25D-75519041ABA5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38410" y="1880415"/>
            <a:ext cx="1829951" cy="137708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30" name="Picture 729">
            <a:extLst>
              <a:ext uri="{FF2B5EF4-FFF2-40B4-BE49-F238E27FC236}">
                <a16:creationId xmlns:a16="http://schemas.microsoft.com/office/drawing/2014/main" id="{3534EE00-0C18-D24E-894C-E227BE251B2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405928" y="1880359"/>
            <a:ext cx="1828800" cy="137603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31" name="Picture 730">
            <a:extLst>
              <a:ext uri="{FF2B5EF4-FFF2-40B4-BE49-F238E27FC236}">
                <a16:creationId xmlns:a16="http://schemas.microsoft.com/office/drawing/2014/main" id="{A6D9C58D-CDF1-594C-A0F8-D9DAD6BE362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38410" y="3441556"/>
            <a:ext cx="1825511" cy="136062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32" name="Picture 731">
            <a:extLst>
              <a:ext uri="{FF2B5EF4-FFF2-40B4-BE49-F238E27FC236}">
                <a16:creationId xmlns:a16="http://schemas.microsoft.com/office/drawing/2014/main" id="{D7EB5EEF-B5A5-C14C-A9D7-C4252E4EB0F1}"/>
              </a:ext>
            </a:extLst>
          </p:cNvPr>
          <p:cNvPicPr>
            <a:picLocks/>
          </p:cNvPicPr>
          <p:nvPr/>
        </p:nvPicPr>
        <p:blipFill rotWithShape="1">
          <a:blip r:embed="rId39"/>
          <a:srcRect l="12630" r="2729" b="1827"/>
          <a:stretch/>
        </p:blipFill>
        <p:spPr>
          <a:xfrm>
            <a:off x="2405928" y="3439729"/>
            <a:ext cx="1828800" cy="136122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09" name="Google Shape;127;p8">
            <a:extLst>
              <a:ext uri="{FF2B5EF4-FFF2-40B4-BE49-F238E27FC236}">
                <a16:creationId xmlns:a16="http://schemas.microsoft.com/office/drawing/2014/main" id="{D91AD707-22A4-474B-BAF2-35A4DAE5218E}"/>
              </a:ext>
            </a:extLst>
          </p:cNvPr>
          <p:cNvSpPr txBox="1"/>
          <p:nvPr/>
        </p:nvSpPr>
        <p:spPr>
          <a:xfrm>
            <a:off x="2516589" y="5838848"/>
            <a:ext cx="1594490" cy="48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7 برگی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sz="7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7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ترجمه: فرشید میدانی </a:t>
            </a:r>
            <a:endParaRPr lang="en-US" sz="7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farsaran.com/scratch</a:t>
            </a:r>
            <a:endParaRPr lang="fa-IR" sz="600">
              <a:solidFill>
                <a:srgbClr val="FFFFFF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2" name="Google Shape;2091;p23">
            <a:extLst>
              <a:ext uri="{FF2B5EF4-FFF2-40B4-BE49-F238E27FC236}">
                <a16:creationId xmlns:a16="http://schemas.microsoft.com/office/drawing/2014/main" id="{0DE67DC6-C1BB-47D8-8E6D-57BBAB335B35}"/>
              </a:ext>
            </a:extLst>
          </p:cNvPr>
          <p:cNvSpPr txBox="1"/>
          <p:nvPr/>
        </p:nvSpPr>
        <p:spPr>
          <a:xfrm>
            <a:off x="3100664" y="2012722"/>
            <a:ext cx="267130" cy="7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700"/>
              <a:buFont typeface="Roboto Medium"/>
              <a:buNone/>
            </a:pPr>
            <a:r>
              <a:rPr lang="fa-IR" sz="5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گرفتمت !</a:t>
            </a:r>
            <a:endParaRPr sz="11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17"/>
          <p:cNvSpPr/>
          <p:nvPr/>
        </p:nvSpPr>
        <p:spPr>
          <a:xfrm>
            <a:off x="0" y="-1"/>
            <a:ext cx="4572000" cy="929132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50" name="Google Shape;1750;p17"/>
          <p:cNvSpPr/>
          <p:nvPr/>
        </p:nvSpPr>
        <p:spPr>
          <a:xfrm>
            <a:off x="4017509" y="2564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51" name="Google Shape;1751;p17"/>
          <p:cNvSpPr/>
          <p:nvPr/>
        </p:nvSpPr>
        <p:spPr>
          <a:xfrm>
            <a:off x="3925934" y="2247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52" name="Google Shape;1752;p17"/>
          <p:cNvSpPr/>
          <p:nvPr/>
        </p:nvSpPr>
        <p:spPr>
          <a:xfrm>
            <a:off x="4252629" y="3213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53" name="Google Shape;1753;p17"/>
          <p:cNvSpPr/>
          <p:nvPr/>
        </p:nvSpPr>
        <p:spPr>
          <a:xfrm>
            <a:off x="3716730" y="281831"/>
            <a:ext cx="74283" cy="742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54" name="Google Shape;1754;p17"/>
          <p:cNvSpPr/>
          <p:nvPr/>
        </p:nvSpPr>
        <p:spPr>
          <a:xfrm>
            <a:off x="3568150" y="430371"/>
            <a:ext cx="74296" cy="74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55" name="Google Shape;1755;p17"/>
          <p:cNvSpPr/>
          <p:nvPr/>
        </p:nvSpPr>
        <p:spPr>
          <a:xfrm>
            <a:off x="3568155" y="281820"/>
            <a:ext cx="74296" cy="742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756" name="Google Shape;1756;p17"/>
          <p:cNvGrpSpPr/>
          <p:nvPr/>
        </p:nvGrpSpPr>
        <p:grpSpPr>
          <a:xfrm>
            <a:off x="3716732" y="424653"/>
            <a:ext cx="621129" cy="582931"/>
            <a:chOff x="0" y="0"/>
            <a:chExt cx="621128" cy="582930"/>
          </a:xfrm>
        </p:grpSpPr>
        <p:sp>
          <p:nvSpPr>
            <p:cNvPr id="1757" name="Google Shape;1757;p17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763" name="Google Shape;1763;p17"/>
          <p:cNvSpPr/>
          <p:nvPr/>
        </p:nvSpPr>
        <p:spPr>
          <a:xfrm>
            <a:off x="4060749" y="339657"/>
            <a:ext cx="173127" cy="126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764" name="Google Shape;1764;p17"/>
          <p:cNvCxnSpPr/>
          <p:nvPr/>
        </p:nvCxnSpPr>
        <p:spPr>
          <a:xfrm>
            <a:off x="3576275" y="744219"/>
            <a:ext cx="1" cy="184914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5" name="Google Shape;1765;p17"/>
          <p:cNvCxnSpPr/>
          <p:nvPr/>
        </p:nvCxnSpPr>
        <p:spPr>
          <a:xfrm>
            <a:off x="3568153" y="7359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6" name="Google Shape;1766;p17"/>
          <p:cNvCxnSpPr/>
          <p:nvPr/>
        </p:nvCxnSpPr>
        <p:spPr>
          <a:xfrm>
            <a:off x="3782860" y="743749"/>
            <a:ext cx="1" cy="185383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7" name="Google Shape;1767;p17"/>
          <p:cNvSpPr/>
          <p:nvPr/>
        </p:nvSpPr>
        <p:spPr>
          <a:xfrm>
            <a:off x="0" y="929132"/>
            <a:ext cx="4572000" cy="1643635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68" name="Google Shape;1768;p17"/>
          <p:cNvSpPr/>
          <p:nvPr/>
        </p:nvSpPr>
        <p:spPr>
          <a:xfrm>
            <a:off x="0" y="256006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69" name="Google Shape;1769;p17"/>
          <p:cNvSpPr/>
          <p:nvPr/>
        </p:nvSpPr>
        <p:spPr>
          <a:xfrm>
            <a:off x="0" y="916432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70" name="Google Shape;1770;p17"/>
          <p:cNvSpPr/>
          <p:nvPr/>
        </p:nvSpPr>
        <p:spPr>
          <a:xfrm>
            <a:off x="0" y="2589288"/>
            <a:ext cx="4572000" cy="2897113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71" name="Google Shape;1771;p17"/>
          <p:cNvSpPr/>
          <p:nvPr/>
        </p:nvSpPr>
        <p:spPr>
          <a:xfrm>
            <a:off x="0" y="2576588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72" name="Google Shape;1772;p17"/>
          <p:cNvSpPr/>
          <p:nvPr/>
        </p:nvSpPr>
        <p:spPr>
          <a:xfrm>
            <a:off x="0" y="5486400"/>
            <a:ext cx="4572000" cy="91440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73" name="Google Shape;1773;p17"/>
          <p:cNvSpPr/>
          <p:nvPr/>
        </p:nvSpPr>
        <p:spPr>
          <a:xfrm>
            <a:off x="0" y="54737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74" name="Google Shape;1774;p17"/>
          <p:cNvSpPr txBox="1">
            <a:spLocks noGrp="1"/>
          </p:cNvSpPr>
          <p:nvPr>
            <p:ph type="title"/>
          </p:nvPr>
        </p:nvSpPr>
        <p:spPr>
          <a:xfrm>
            <a:off x="215899" y="252900"/>
            <a:ext cx="2995932" cy="59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طبل زدن</a:t>
            </a:r>
            <a:endParaRPr lang="en-US"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edium"/>
              <a:buNone/>
            </a:pPr>
            <a:r>
              <a:rPr lang="en-US" sz="900" b="0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75" name="Google Shape;1775;p17"/>
          <p:cNvSpPr txBox="1"/>
          <p:nvPr/>
        </p:nvSpPr>
        <p:spPr>
          <a:xfrm>
            <a:off x="1678919" y="10357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1776" name="Google Shape;1776;p17"/>
          <p:cNvCxnSpPr/>
          <p:nvPr/>
        </p:nvCxnSpPr>
        <p:spPr>
          <a:xfrm flipH="1">
            <a:off x="1903742" y="1307819"/>
            <a:ext cx="1" cy="986322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7" name="Google Shape;1777;p17"/>
          <p:cNvSpPr txBox="1"/>
          <p:nvPr/>
        </p:nvSpPr>
        <p:spPr>
          <a:xfrm>
            <a:off x="247521" y="1992442"/>
            <a:ext cx="1457326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indent="12064" algn="ct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دکمه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افزونه‌ها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کنید و سپس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تشخیص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ویدئویی</a:t>
            </a:r>
            <a:r>
              <a:rPr lang="en-US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انتخاب کنید.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80" name="Google Shape;1780;p17"/>
          <p:cNvSpPr/>
          <p:nvPr/>
        </p:nvSpPr>
        <p:spPr>
          <a:xfrm>
            <a:off x="307504" y="1441144"/>
            <a:ext cx="417284" cy="4259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81" name="Google Shape;1781;p17"/>
          <p:cNvSpPr/>
          <p:nvPr/>
        </p:nvSpPr>
        <p:spPr>
          <a:xfrm>
            <a:off x="307504" y="1441144"/>
            <a:ext cx="417284" cy="425919"/>
          </a:xfrm>
          <a:prstGeom prst="rect">
            <a:avLst/>
          </a:pr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82" name="Google Shape;1782;p17"/>
          <p:cNvSpPr/>
          <p:nvPr/>
        </p:nvSpPr>
        <p:spPr>
          <a:xfrm>
            <a:off x="2145092" y="1447902"/>
            <a:ext cx="412394" cy="41239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83" name="Google Shape;1783;p17"/>
          <p:cNvSpPr/>
          <p:nvPr/>
        </p:nvSpPr>
        <p:spPr>
          <a:xfrm>
            <a:off x="2145091" y="1447902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7125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85" name="Google Shape;1785;p17"/>
          <p:cNvSpPr txBox="1"/>
          <p:nvPr/>
        </p:nvSpPr>
        <p:spPr>
          <a:xfrm>
            <a:off x="0" y="5620407"/>
            <a:ext cx="4572000" cy="29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1786" name="Google Shape;1786;p17"/>
          <p:cNvSpPr/>
          <p:nvPr/>
        </p:nvSpPr>
        <p:spPr>
          <a:xfrm>
            <a:off x="2775898" y="1356920"/>
            <a:ext cx="594360" cy="59436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87" name="Google Shape;1787;p17"/>
          <p:cNvSpPr/>
          <p:nvPr/>
        </p:nvSpPr>
        <p:spPr>
          <a:xfrm>
            <a:off x="3508278" y="1356920"/>
            <a:ext cx="594361" cy="59436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88" name="Google Shape;1788;p17"/>
          <p:cNvSpPr txBox="1"/>
          <p:nvPr/>
        </p:nvSpPr>
        <p:spPr>
          <a:xfrm>
            <a:off x="2721088" y="1843220"/>
            <a:ext cx="1473836" cy="46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262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700"/>
              <a:buFont typeface="Roboto Medium"/>
              <a:buNone/>
            </a:pPr>
            <a:r>
              <a:rPr lang="en-US" sz="7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Drum              </a:t>
            </a:r>
            <a:r>
              <a:rPr lang="en-US" sz="700" b="0" i="0" u="none" strike="noStrike" cap="none" dirty="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Drum-cymbal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Times New Roman"/>
              <a:buNone/>
            </a:pPr>
            <a:endParaRPr sz="700" b="0" i="0" u="none" strike="noStrike" cap="none" dirty="0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0" lvl="0" indent="2317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دو شکلک را انتخاب کن مثلا </a:t>
            </a:r>
            <a:endParaRPr lang="en-US" sz="900" b="0" i="0" u="none" strike="noStrike" cap="none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  <a:p>
            <a:pPr marL="0" marR="0" lvl="0" indent="2317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en-US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Drum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en-US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و </a:t>
            </a:r>
            <a:r>
              <a:rPr lang="en-US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en-US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Drum-cymbal</a:t>
            </a:r>
            <a:endParaRPr dirty="0">
              <a:latin typeface="Vazir Bold" panose="020B0603030804020204" pitchFamily="34" charset="-78"/>
              <a:cs typeface="Vazir Bold" panose="020B0603030804020204" pitchFamily="34" charset="-78"/>
            </a:endParaRPr>
          </a:p>
        </p:txBody>
      </p:sp>
      <p:sp>
        <p:nvSpPr>
          <p:cNvPr id="1789" name="Google Shape;1789;p17"/>
          <p:cNvSpPr/>
          <p:nvPr/>
        </p:nvSpPr>
        <p:spPr>
          <a:xfrm>
            <a:off x="960814" y="3241602"/>
            <a:ext cx="497879" cy="49787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90" name="Google Shape;1790;p17"/>
          <p:cNvSpPr txBox="1"/>
          <p:nvPr/>
        </p:nvSpPr>
        <p:spPr>
          <a:xfrm>
            <a:off x="1089011" y="3617186"/>
            <a:ext cx="241935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700"/>
              <a:buFont typeface="Roboto Medium"/>
              <a:buNone/>
            </a:pPr>
            <a:r>
              <a:rPr lang="en-US" sz="7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Drum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91" name="Google Shape;1791;p17"/>
          <p:cNvSpPr/>
          <p:nvPr/>
        </p:nvSpPr>
        <p:spPr>
          <a:xfrm>
            <a:off x="3100810" y="3241602"/>
            <a:ext cx="497879" cy="50577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92" name="Google Shape;1792;p17"/>
          <p:cNvSpPr txBox="1"/>
          <p:nvPr/>
        </p:nvSpPr>
        <p:spPr>
          <a:xfrm>
            <a:off x="3121717" y="3639373"/>
            <a:ext cx="456065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500"/>
              <a:buFont typeface="Roboto Medium"/>
              <a:buNone/>
            </a:pPr>
            <a:r>
              <a:rPr lang="en-US" sz="5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Drum-cymbal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1794" name="Google Shape;1794;p17"/>
          <p:cNvCxnSpPr/>
          <p:nvPr/>
        </p:nvCxnSpPr>
        <p:spPr>
          <a:xfrm flipH="1">
            <a:off x="2295269" y="3223071"/>
            <a:ext cx="1" cy="2040421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5" name="Google Shape;1795;p17"/>
          <p:cNvSpPr/>
          <p:nvPr/>
        </p:nvSpPr>
        <p:spPr>
          <a:xfrm>
            <a:off x="3389927" y="5695948"/>
            <a:ext cx="277813" cy="12321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96" name="Google Shape;1796;p17"/>
          <p:cNvSpPr/>
          <p:nvPr/>
        </p:nvSpPr>
        <p:spPr>
          <a:xfrm>
            <a:off x="3326434" y="5829024"/>
            <a:ext cx="289097" cy="3170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677" y="7090"/>
                </a:moveTo>
                <a:lnTo>
                  <a:pt x="6641" y="2200"/>
                </a:lnTo>
                <a:lnTo>
                  <a:pt x="6035" y="1584"/>
                </a:lnTo>
                <a:lnTo>
                  <a:pt x="5845" y="1180"/>
                </a:lnTo>
                <a:lnTo>
                  <a:pt x="6082" y="811"/>
                </a:lnTo>
                <a:lnTo>
                  <a:pt x="6756" y="298"/>
                </a:lnTo>
                <a:lnTo>
                  <a:pt x="7599" y="0"/>
                </a:lnTo>
                <a:lnTo>
                  <a:pt x="8289" y="181"/>
                </a:lnTo>
                <a:lnTo>
                  <a:pt x="8754" y="524"/>
                </a:lnTo>
                <a:lnTo>
                  <a:pt x="8924" y="709"/>
                </a:lnTo>
                <a:lnTo>
                  <a:pt x="12316" y="4806"/>
                </a:lnTo>
                <a:lnTo>
                  <a:pt x="14111" y="6775"/>
                </a:lnTo>
                <a:lnTo>
                  <a:pt x="15156" y="7784"/>
                </a:lnTo>
                <a:lnTo>
                  <a:pt x="15853" y="8150"/>
                </a:lnTo>
                <a:lnTo>
                  <a:pt x="16602" y="8192"/>
                </a:lnTo>
                <a:lnTo>
                  <a:pt x="16312" y="7310"/>
                </a:lnTo>
                <a:lnTo>
                  <a:pt x="16201" y="6694"/>
                </a:lnTo>
                <a:lnTo>
                  <a:pt x="16256" y="6055"/>
                </a:lnTo>
                <a:lnTo>
                  <a:pt x="16463" y="5104"/>
                </a:lnTo>
                <a:lnTo>
                  <a:pt x="16576" y="4011"/>
                </a:lnTo>
                <a:lnTo>
                  <a:pt x="16600" y="3106"/>
                </a:lnTo>
                <a:lnTo>
                  <a:pt x="16906" y="2338"/>
                </a:lnTo>
                <a:lnTo>
                  <a:pt x="17867" y="1651"/>
                </a:lnTo>
                <a:lnTo>
                  <a:pt x="18946" y="1479"/>
                </a:lnTo>
                <a:lnTo>
                  <a:pt x="19491" y="2013"/>
                </a:lnTo>
                <a:lnTo>
                  <a:pt x="19698" y="2840"/>
                </a:lnTo>
                <a:lnTo>
                  <a:pt x="19765" y="3548"/>
                </a:lnTo>
                <a:lnTo>
                  <a:pt x="19964" y="4463"/>
                </a:lnTo>
                <a:lnTo>
                  <a:pt x="20347" y="5905"/>
                </a:lnTo>
                <a:lnTo>
                  <a:pt x="20787" y="7448"/>
                </a:lnTo>
                <a:lnTo>
                  <a:pt x="21152" y="8666"/>
                </a:lnTo>
                <a:lnTo>
                  <a:pt x="21407" y="9887"/>
                </a:lnTo>
                <a:lnTo>
                  <a:pt x="21570" y="11430"/>
                </a:lnTo>
                <a:lnTo>
                  <a:pt x="21585" y="12856"/>
                </a:lnTo>
                <a:lnTo>
                  <a:pt x="21396" y="13728"/>
                </a:lnTo>
                <a:lnTo>
                  <a:pt x="20986" y="14326"/>
                </a:lnTo>
                <a:lnTo>
                  <a:pt x="20647" y="14659"/>
                </a:lnTo>
                <a:lnTo>
                  <a:pt x="21201" y="15885"/>
                </a:lnTo>
                <a:lnTo>
                  <a:pt x="21600" y="16381"/>
                </a:lnTo>
                <a:lnTo>
                  <a:pt x="21461" y="16922"/>
                </a:lnTo>
                <a:lnTo>
                  <a:pt x="18588" y="19492"/>
                </a:lnTo>
                <a:lnTo>
                  <a:pt x="15021" y="21565"/>
                </a:lnTo>
                <a:lnTo>
                  <a:pt x="14240" y="21600"/>
                </a:lnTo>
                <a:lnTo>
                  <a:pt x="14001" y="21519"/>
                </a:lnTo>
                <a:lnTo>
                  <a:pt x="13226" y="20556"/>
                </a:lnTo>
                <a:lnTo>
                  <a:pt x="12764" y="20031"/>
                </a:lnTo>
                <a:lnTo>
                  <a:pt x="12432" y="19763"/>
                </a:lnTo>
                <a:lnTo>
                  <a:pt x="12046" y="19567"/>
                </a:lnTo>
                <a:lnTo>
                  <a:pt x="11482" y="19421"/>
                </a:lnTo>
                <a:lnTo>
                  <a:pt x="10745" y="19289"/>
                </a:lnTo>
                <a:lnTo>
                  <a:pt x="9846" y="18976"/>
                </a:lnTo>
                <a:lnTo>
                  <a:pt x="6971" y="16710"/>
                </a:lnTo>
                <a:lnTo>
                  <a:pt x="4404" y="14482"/>
                </a:lnTo>
                <a:lnTo>
                  <a:pt x="2117" y="12491"/>
                </a:lnTo>
                <a:lnTo>
                  <a:pt x="1128" y="11629"/>
                </a:lnTo>
                <a:lnTo>
                  <a:pt x="323" y="11055"/>
                </a:lnTo>
                <a:lnTo>
                  <a:pt x="0" y="10664"/>
                </a:lnTo>
                <a:lnTo>
                  <a:pt x="111" y="10275"/>
                </a:lnTo>
                <a:lnTo>
                  <a:pt x="608" y="9710"/>
                </a:lnTo>
                <a:lnTo>
                  <a:pt x="1302" y="9334"/>
                </a:lnTo>
                <a:lnTo>
                  <a:pt x="1973" y="9456"/>
                </a:lnTo>
                <a:lnTo>
                  <a:pt x="2529" y="9808"/>
                </a:lnTo>
                <a:lnTo>
                  <a:pt x="2874" y="10124"/>
                </a:lnTo>
                <a:lnTo>
                  <a:pt x="3519" y="10699"/>
                </a:lnTo>
                <a:lnTo>
                  <a:pt x="4664" y="11689"/>
                </a:lnTo>
                <a:lnTo>
                  <a:pt x="5758" y="12628"/>
                </a:lnTo>
                <a:lnTo>
                  <a:pt x="6246" y="13045"/>
                </a:lnTo>
                <a:lnTo>
                  <a:pt x="6662" y="12340"/>
                </a:lnTo>
                <a:lnTo>
                  <a:pt x="1422" y="7499"/>
                </a:lnTo>
                <a:lnTo>
                  <a:pt x="570" y="6903"/>
                </a:lnTo>
                <a:lnTo>
                  <a:pt x="242" y="6480"/>
                </a:lnTo>
                <a:lnTo>
                  <a:pt x="399" y="6027"/>
                </a:lnTo>
                <a:lnTo>
                  <a:pt x="1002" y="5342"/>
                </a:lnTo>
                <a:lnTo>
                  <a:pt x="1837" y="4907"/>
                </a:lnTo>
                <a:lnTo>
                  <a:pt x="2617" y="5079"/>
                </a:lnTo>
                <a:lnTo>
                  <a:pt x="3194" y="5467"/>
                </a:lnTo>
                <a:lnTo>
                  <a:pt x="3419" y="5683"/>
                </a:lnTo>
                <a:lnTo>
                  <a:pt x="8354" y="10165"/>
                </a:lnTo>
                <a:lnTo>
                  <a:pt x="8512" y="9932"/>
                </a:lnTo>
                <a:lnTo>
                  <a:pt x="2888" y="3978"/>
                </a:lnTo>
                <a:lnTo>
                  <a:pt x="2044" y="3231"/>
                </a:lnTo>
                <a:lnTo>
                  <a:pt x="1726" y="2747"/>
                </a:lnTo>
                <a:lnTo>
                  <a:pt x="1900" y="2313"/>
                </a:lnTo>
                <a:lnTo>
                  <a:pt x="2533" y="1718"/>
                </a:lnTo>
                <a:lnTo>
                  <a:pt x="3373" y="1388"/>
                </a:lnTo>
                <a:lnTo>
                  <a:pt x="4116" y="1633"/>
                </a:lnTo>
                <a:lnTo>
                  <a:pt x="4646" y="2065"/>
                </a:lnTo>
                <a:lnTo>
                  <a:pt x="4849" y="2295"/>
                </a:lnTo>
                <a:lnTo>
                  <a:pt x="10123" y="7620"/>
                </a:lnTo>
                <a:lnTo>
                  <a:pt x="10677" y="7090"/>
                </a:lnTo>
                <a:close/>
              </a:path>
            </a:pathLst>
          </a:custGeom>
          <a:noFill/>
          <a:ln w="9925" cap="flat" cmpd="sng">
            <a:solidFill>
              <a:srgbClr val="4C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97" name="Google Shape;1797;p17"/>
          <p:cNvSpPr/>
          <p:nvPr/>
        </p:nvSpPr>
        <p:spPr>
          <a:xfrm>
            <a:off x="3472255" y="5784267"/>
            <a:ext cx="82208" cy="57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738" y="13787"/>
                </a:lnTo>
                <a:lnTo>
                  <a:pt x="5901" y="8932"/>
                </a:lnTo>
                <a:lnTo>
                  <a:pt x="11513" y="5012"/>
                </a:lnTo>
                <a:lnTo>
                  <a:pt x="21600" y="0"/>
                </a:lnTo>
              </a:path>
            </a:pathLst>
          </a:custGeom>
          <a:noFill/>
          <a:ln w="13175" cap="flat" cmpd="sng">
            <a:solidFill>
              <a:srgbClr val="4C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98" name="Google Shape;1798;p17"/>
          <p:cNvSpPr txBox="1"/>
          <p:nvPr/>
        </p:nvSpPr>
        <p:spPr>
          <a:xfrm>
            <a:off x="0" y="2626441"/>
            <a:ext cx="4572000" cy="4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33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هر کدام از طبل‌ها یکبار کلیک کن و این کدها را به آن اضافه کن.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99" name="Google Shape;1799;p17"/>
          <p:cNvSpPr txBox="1"/>
          <p:nvPr/>
        </p:nvSpPr>
        <p:spPr>
          <a:xfrm>
            <a:off x="573509" y="5167094"/>
            <a:ext cx="1476351" cy="27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12700" algn="ctr" rtl="1">
              <a:buClr>
                <a:srgbClr val="636466"/>
              </a:buClr>
              <a:buSzPts val="900"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کوچکتر کردن اندازه‌ طبل، </a:t>
            </a:r>
          </a:p>
          <a:p>
            <a:pPr lvl="0" indent="12700" algn="ctr" rtl="1"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عددی منفی را وارد کن.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01" name="Google Shape;1801;p17"/>
          <p:cNvSpPr txBox="1"/>
          <p:nvPr/>
        </p:nvSpPr>
        <p:spPr>
          <a:xfrm>
            <a:off x="2687909" y="5160953"/>
            <a:ext cx="147637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حالت دیگری را انتخاب کن.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D97D0D-6A55-7745-BD6C-17B34139629D}"/>
              </a:ext>
            </a:extLst>
          </p:cNvPr>
          <p:cNvSpPr txBox="1"/>
          <p:nvPr/>
        </p:nvSpPr>
        <p:spPr>
          <a:xfrm>
            <a:off x="5345723" y="54277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7" name="Google Shape;1570;p13">
            <a:extLst>
              <a:ext uri="{FF2B5EF4-FFF2-40B4-BE49-F238E27FC236}">
                <a16:creationId xmlns:a16="http://schemas.microsoft.com/office/drawing/2014/main" id="{1DF9ED6A-3E34-D04D-BDEA-71E702424ECB}"/>
              </a:ext>
            </a:extLst>
          </p:cNvPr>
          <p:cNvSpPr txBox="1"/>
          <p:nvPr/>
        </p:nvSpPr>
        <p:spPr>
          <a:xfrm>
            <a:off x="-14005" y="5842428"/>
            <a:ext cx="4266634" cy="30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ضربه زدن به طبل‌ها از دست‌هات استفاده کن.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0971B7-39D0-4D4A-9918-9D607CB84E2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838" t="1568" r="644" b="19005"/>
          <a:stretch/>
        </p:blipFill>
        <p:spPr>
          <a:xfrm>
            <a:off x="1130478" y="1373667"/>
            <a:ext cx="543166" cy="580151"/>
          </a:xfrm>
          <a:prstGeom prst="roundRect">
            <a:avLst>
              <a:gd name="adj" fmla="val 5707"/>
            </a:avLst>
          </a:prstGeom>
        </p:spPr>
      </p:pic>
      <p:sp>
        <p:nvSpPr>
          <p:cNvPr id="10" name="Google Shape;2064;p23">
            <a:extLst>
              <a:ext uri="{FF2B5EF4-FFF2-40B4-BE49-F238E27FC236}">
                <a16:creationId xmlns:a16="http://schemas.microsoft.com/office/drawing/2014/main" id="{84DFA749-A3BB-43E5-BEC8-FC4E93A0A9C4}"/>
              </a:ext>
            </a:extLst>
          </p:cNvPr>
          <p:cNvSpPr/>
          <p:nvPr/>
        </p:nvSpPr>
        <p:spPr>
          <a:xfrm>
            <a:off x="1130478" y="1373339"/>
            <a:ext cx="543167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030" y="0"/>
                </a:moveTo>
                <a:lnTo>
                  <a:pt x="1278" y="45"/>
                </a:lnTo>
                <a:lnTo>
                  <a:pt x="379" y="358"/>
                </a:lnTo>
                <a:lnTo>
                  <a:pt x="47" y="1207"/>
                </a:lnTo>
                <a:lnTo>
                  <a:pt x="0" y="2861"/>
                </a:lnTo>
                <a:lnTo>
                  <a:pt x="0" y="18739"/>
                </a:lnTo>
                <a:lnTo>
                  <a:pt x="47" y="20393"/>
                </a:lnTo>
                <a:lnTo>
                  <a:pt x="379" y="21242"/>
                </a:lnTo>
                <a:lnTo>
                  <a:pt x="1278" y="21555"/>
                </a:lnTo>
                <a:lnTo>
                  <a:pt x="3030" y="21600"/>
                </a:lnTo>
                <a:lnTo>
                  <a:pt x="18570" y="21600"/>
                </a:lnTo>
                <a:lnTo>
                  <a:pt x="20322" y="21555"/>
                </a:lnTo>
                <a:lnTo>
                  <a:pt x="21221" y="21242"/>
                </a:lnTo>
                <a:lnTo>
                  <a:pt x="21553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3" y="1207"/>
                </a:lnTo>
                <a:lnTo>
                  <a:pt x="21221" y="358"/>
                </a:lnTo>
                <a:lnTo>
                  <a:pt x="20322" y="45"/>
                </a:lnTo>
                <a:lnTo>
                  <a:pt x="18570" y="0"/>
                </a:lnTo>
                <a:lnTo>
                  <a:pt x="303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5B4D5-E857-42CE-B610-BB6D796A4B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4128" y="3710830"/>
            <a:ext cx="1189438" cy="1450603"/>
          </a:xfrm>
          <a:prstGeom prst="rect">
            <a:avLst/>
          </a:prstGeom>
        </p:spPr>
      </p:pic>
      <p:cxnSp>
        <p:nvCxnSpPr>
          <p:cNvPr id="1800" name="Google Shape;1800;p17"/>
          <p:cNvCxnSpPr/>
          <p:nvPr/>
        </p:nvCxnSpPr>
        <p:spPr>
          <a:xfrm>
            <a:off x="1220469" y="5052386"/>
            <a:ext cx="1" cy="106529"/>
          </a:xfrm>
          <a:prstGeom prst="straightConnector1">
            <a:avLst/>
          </a:prstGeom>
          <a:noFill/>
          <a:ln w="1015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D1FB840-DC4C-4D29-BA24-AF12B5F622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7011" y="3745910"/>
            <a:ext cx="1299072" cy="1313734"/>
          </a:xfrm>
          <a:prstGeom prst="rect">
            <a:avLst/>
          </a:prstGeom>
        </p:spPr>
      </p:pic>
      <p:cxnSp>
        <p:nvCxnSpPr>
          <p:cNvPr id="1802" name="Google Shape;1802;p17"/>
          <p:cNvCxnSpPr>
            <a:cxnSpLocks/>
          </p:cNvCxnSpPr>
          <p:nvPr/>
        </p:nvCxnSpPr>
        <p:spPr>
          <a:xfrm>
            <a:off x="3073078" y="4943475"/>
            <a:ext cx="0" cy="166938"/>
          </a:xfrm>
          <a:prstGeom prst="straightConnector1">
            <a:avLst/>
          </a:prstGeom>
          <a:noFill/>
          <a:ln w="1015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18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8" name="Google Shape;1808;p18"/>
          <p:cNvSpPr/>
          <p:nvPr/>
        </p:nvSpPr>
        <p:spPr>
          <a:xfrm>
            <a:off x="4017509" y="2691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9" name="Google Shape;1809;p18"/>
          <p:cNvSpPr/>
          <p:nvPr/>
        </p:nvSpPr>
        <p:spPr>
          <a:xfrm>
            <a:off x="3925934" y="2374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0" name="Google Shape;1810;p18"/>
          <p:cNvSpPr/>
          <p:nvPr/>
        </p:nvSpPr>
        <p:spPr>
          <a:xfrm>
            <a:off x="4252629" y="3340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1" name="Google Shape;1811;p18"/>
          <p:cNvSpPr/>
          <p:nvPr/>
        </p:nvSpPr>
        <p:spPr>
          <a:xfrm>
            <a:off x="3716730" y="294531"/>
            <a:ext cx="74283" cy="742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" name="Google Shape;1812;p18"/>
          <p:cNvSpPr/>
          <p:nvPr/>
        </p:nvSpPr>
        <p:spPr>
          <a:xfrm>
            <a:off x="3568150" y="443071"/>
            <a:ext cx="74296" cy="74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3" name="Google Shape;1813;p18"/>
          <p:cNvSpPr/>
          <p:nvPr/>
        </p:nvSpPr>
        <p:spPr>
          <a:xfrm>
            <a:off x="3568155" y="294520"/>
            <a:ext cx="74296" cy="742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4" name="Google Shape;1814;p18"/>
          <p:cNvGrpSpPr/>
          <p:nvPr/>
        </p:nvGrpSpPr>
        <p:grpSpPr>
          <a:xfrm>
            <a:off x="3716732" y="437353"/>
            <a:ext cx="621129" cy="582931"/>
            <a:chOff x="0" y="0"/>
            <a:chExt cx="621128" cy="582930"/>
          </a:xfrm>
        </p:grpSpPr>
        <p:sp>
          <p:nvSpPr>
            <p:cNvPr id="1815" name="Google Shape;1815;p18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18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18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18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18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18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1" name="Google Shape;1821;p18"/>
          <p:cNvSpPr/>
          <p:nvPr/>
        </p:nvSpPr>
        <p:spPr>
          <a:xfrm>
            <a:off x="4060749" y="352357"/>
            <a:ext cx="173127" cy="126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2" name="Google Shape;1822;p18"/>
          <p:cNvCxnSpPr/>
          <p:nvPr/>
        </p:nvCxnSpPr>
        <p:spPr>
          <a:xfrm>
            <a:off x="3568153" y="955038"/>
            <a:ext cx="222835" cy="1"/>
          </a:xfrm>
          <a:prstGeom prst="straightConnector1">
            <a:avLst/>
          </a:prstGeom>
          <a:noFill/>
          <a:ln w="15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3" name="Google Shape;1823;p18"/>
          <p:cNvCxnSpPr/>
          <p:nvPr/>
        </p:nvCxnSpPr>
        <p:spPr>
          <a:xfrm>
            <a:off x="3576275" y="756919"/>
            <a:ext cx="1" cy="190501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4" name="Google Shape;1824;p18"/>
          <p:cNvCxnSpPr/>
          <p:nvPr/>
        </p:nvCxnSpPr>
        <p:spPr>
          <a:xfrm>
            <a:off x="3568153" y="7486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5" name="Google Shape;1825;p18"/>
          <p:cNvCxnSpPr/>
          <p:nvPr/>
        </p:nvCxnSpPr>
        <p:spPr>
          <a:xfrm>
            <a:off x="3782860" y="756450"/>
            <a:ext cx="1" cy="190335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6" name="Google Shape;1826;p1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18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1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p18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18"/>
          <p:cNvSpPr txBox="1"/>
          <p:nvPr/>
        </p:nvSpPr>
        <p:spPr>
          <a:xfrm>
            <a:off x="698500" y="5927725"/>
            <a:ext cx="1002884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Vazir" panose="020B0603030804020204" pitchFamily="34" charset="-78"/>
                <a:sym typeface="Roboto Medium"/>
              </a:rPr>
              <a:t>تشخیص ویدئویی</a:t>
            </a:r>
            <a:endParaRPr/>
          </a:p>
        </p:txBody>
      </p:sp>
      <p:sp>
        <p:nvSpPr>
          <p:cNvPr id="1831" name="Google Shape;1831;p18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18"/>
          <p:cNvSpPr txBox="1"/>
          <p:nvPr/>
        </p:nvSpPr>
        <p:spPr>
          <a:xfrm>
            <a:off x="2233826" y="5949100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Roboto Black"/>
                <a:ea typeface="Roboto Black"/>
                <a:cs typeface="Vazir" panose="020B0603030804020204" pitchFamily="34" charset="-78"/>
                <a:sym typeface="Roboto Black"/>
              </a:rPr>
              <a:t>5</a:t>
            </a:r>
            <a:endParaRPr dirty="0"/>
          </a:p>
        </p:txBody>
      </p:sp>
      <p:sp>
        <p:nvSpPr>
          <p:cNvPr id="1833" name="Google Shape;1833;p18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18"/>
          <p:cNvSpPr txBox="1"/>
          <p:nvPr/>
        </p:nvSpPr>
        <p:spPr>
          <a:xfrm>
            <a:off x="698501" y="1244797"/>
            <a:ext cx="3227434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7850" marR="5080" lvl="0" indent="-565784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برای اینکه به شکلک‌ها نخوری، جا خالی بده.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835" name="Google Shape;1835;p18"/>
          <p:cNvSpPr txBox="1">
            <a:spLocks noGrp="1"/>
          </p:cNvSpPr>
          <p:nvPr>
            <p:ph type="title"/>
          </p:nvPr>
        </p:nvSpPr>
        <p:spPr>
          <a:xfrm>
            <a:off x="234139" y="433114"/>
            <a:ext cx="4134288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بازی مواظب باش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836" name="Google Shape;1836;p18"/>
          <p:cNvSpPr/>
          <p:nvPr/>
        </p:nvSpPr>
        <p:spPr>
          <a:xfrm>
            <a:off x="756944" y="2462301"/>
            <a:ext cx="3048000" cy="22878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18"/>
          <p:cNvSpPr/>
          <p:nvPr/>
        </p:nvSpPr>
        <p:spPr>
          <a:xfrm>
            <a:off x="756944" y="2462301"/>
            <a:ext cx="3048000" cy="2287880"/>
          </a:xfrm>
          <a:prstGeom prst="rect">
            <a:avLst/>
          </a:prstGeom>
          <a:noFill/>
          <a:ln w="19050" cap="flat" cmpd="sng">
            <a:solidFill>
              <a:srgbClr val="427F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18"/>
          <p:cNvSpPr/>
          <p:nvPr/>
        </p:nvSpPr>
        <p:spPr>
          <a:xfrm>
            <a:off x="2183587" y="2848107"/>
            <a:ext cx="623926" cy="83435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9" name="Google Shape;1839;p18"/>
          <p:cNvSpPr/>
          <p:nvPr/>
        </p:nvSpPr>
        <p:spPr>
          <a:xfrm>
            <a:off x="1782889" y="2603905"/>
            <a:ext cx="515811" cy="35674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091;p23">
            <a:extLst>
              <a:ext uri="{FF2B5EF4-FFF2-40B4-BE49-F238E27FC236}">
                <a16:creationId xmlns:a16="http://schemas.microsoft.com/office/drawing/2014/main" id="{8CF45F95-927A-4872-8C37-4104D7502318}"/>
              </a:ext>
            </a:extLst>
          </p:cNvPr>
          <p:cNvSpPr txBox="1"/>
          <p:nvPr/>
        </p:nvSpPr>
        <p:spPr>
          <a:xfrm>
            <a:off x="1833561" y="2690813"/>
            <a:ext cx="385976" cy="103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700"/>
              <a:buFont typeface="Roboto Medium"/>
              <a:buNone/>
            </a:pPr>
            <a:r>
              <a:rPr lang="fa-IR" sz="8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گرفتمت !</a:t>
            </a:r>
            <a:endParaRPr sz="16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19"/>
          <p:cNvSpPr/>
          <p:nvPr/>
        </p:nvSpPr>
        <p:spPr>
          <a:xfrm>
            <a:off x="0" y="-1"/>
            <a:ext cx="4572000" cy="908039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45" name="Google Shape;1845;p19"/>
          <p:cNvSpPr/>
          <p:nvPr/>
        </p:nvSpPr>
        <p:spPr>
          <a:xfrm>
            <a:off x="4017509" y="2564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46" name="Google Shape;1846;p19"/>
          <p:cNvSpPr/>
          <p:nvPr/>
        </p:nvSpPr>
        <p:spPr>
          <a:xfrm>
            <a:off x="3925934" y="2247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47" name="Google Shape;1847;p19"/>
          <p:cNvSpPr/>
          <p:nvPr/>
        </p:nvSpPr>
        <p:spPr>
          <a:xfrm>
            <a:off x="4252629" y="3213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48" name="Google Shape;1848;p19"/>
          <p:cNvSpPr/>
          <p:nvPr/>
        </p:nvSpPr>
        <p:spPr>
          <a:xfrm>
            <a:off x="3716730" y="281831"/>
            <a:ext cx="74283" cy="742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49" name="Google Shape;1849;p19"/>
          <p:cNvSpPr/>
          <p:nvPr/>
        </p:nvSpPr>
        <p:spPr>
          <a:xfrm>
            <a:off x="3568150" y="430371"/>
            <a:ext cx="74296" cy="74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50" name="Google Shape;1850;p19"/>
          <p:cNvSpPr/>
          <p:nvPr/>
        </p:nvSpPr>
        <p:spPr>
          <a:xfrm>
            <a:off x="3568155" y="281820"/>
            <a:ext cx="74296" cy="742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851" name="Google Shape;1851;p19"/>
          <p:cNvGrpSpPr/>
          <p:nvPr/>
        </p:nvGrpSpPr>
        <p:grpSpPr>
          <a:xfrm>
            <a:off x="3716732" y="424653"/>
            <a:ext cx="621129" cy="582931"/>
            <a:chOff x="0" y="0"/>
            <a:chExt cx="621128" cy="582930"/>
          </a:xfrm>
        </p:grpSpPr>
        <p:sp>
          <p:nvSpPr>
            <p:cNvPr id="1852" name="Google Shape;1852;p19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53" name="Google Shape;1853;p19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54" name="Google Shape;1854;p19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55" name="Google Shape;1855;p19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56" name="Google Shape;1856;p19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857" name="Google Shape;1857;p19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858" name="Google Shape;1858;p19"/>
          <p:cNvSpPr/>
          <p:nvPr/>
        </p:nvSpPr>
        <p:spPr>
          <a:xfrm>
            <a:off x="4060749" y="339657"/>
            <a:ext cx="173127" cy="126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859" name="Google Shape;1859;p19"/>
          <p:cNvCxnSpPr/>
          <p:nvPr/>
        </p:nvCxnSpPr>
        <p:spPr>
          <a:xfrm>
            <a:off x="3576275" y="744219"/>
            <a:ext cx="1" cy="163818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0" name="Google Shape;1860;p19"/>
          <p:cNvCxnSpPr/>
          <p:nvPr/>
        </p:nvCxnSpPr>
        <p:spPr>
          <a:xfrm>
            <a:off x="3568153" y="7359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1" name="Google Shape;1861;p19"/>
          <p:cNvCxnSpPr/>
          <p:nvPr/>
        </p:nvCxnSpPr>
        <p:spPr>
          <a:xfrm>
            <a:off x="3782860" y="743749"/>
            <a:ext cx="1" cy="164288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2" name="Google Shape;1862;p19"/>
          <p:cNvSpPr/>
          <p:nvPr/>
        </p:nvSpPr>
        <p:spPr>
          <a:xfrm>
            <a:off x="0" y="908036"/>
            <a:ext cx="4572000" cy="1808150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63" name="Google Shape;1863;p19"/>
          <p:cNvSpPr/>
          <p:nvPr/>
        </p:nvSpPr>
        <p:spPr>
          <a:xfrm>
            <a:off x="0" y="2703486"/>
            <a:ext cx="4572000" cy="172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64" name="Google Shape;1864;p19"/>
          <p:cNvSpPr/>
          <p:nvPr/>
        </p:nvSpPr>
        <p:spPr>
          <a:xfrm>
            <a:off x="0" y="89535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65" name="Google Shape;1865;p19"/>
          <p:cNvSpPr/>
          <p:nvPr/>
        </p:nvSpPr>
        <p:spPr>
          <a:xfrm>
            <a:off x="0" y="2720758"/>
            <a:ext cx="4572000" cy="2705748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66" name="Google Shape;1866;p19"/>
          <p:cNvSpPr/>
          <p:nvPr/>
        </p:nvSpPr>
        <p:spPr>
          <a:xfrm>
            <a:off x="0" y="2708058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67" name="Google Shape;1867;p19"/>
          <p:cNvSpPr/>
          <p:nvPr/>
        </p:nvSpPr>
        <p:spPr>
          <a:xfrm>
            <a:off x="0" y="5426505"/>
            <a:ext cx="4572000" cy="974295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68" name="Google Shape;1868;p19"/>
          <p:cNvSpPr/>
          <p:nvPr/>
        </p:nvSpPr>
        <p:spPr>
          <a:xfrm>
            <a:off x="0" y="5413805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69" name="Google Shape;1869;p19"/>
          <p:cNvSpPr txBox="1">
            <a:spLocks noGrp="1"/>
          </p:cNvSpPr>
          <p:nvPr>
            <p:ph type="title"/>
          </p:nvPr>
        </p:nvSpPr>
        <p:spPr>
          <a:xfrm>
            <a:off x="215898" y="185584"/>
            <a:ext cx="4266891" cy="7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بازی مواظب باش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edium"/>
              <a:buNone/>
            </a:pPr>
            <a:r>
              <a:rPr lang="en-US" sz="9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70" name="Google Shape;1870;p19"/>
          <p:cNvSpPr txBox="1"/>
          <p:nvPr/>
        </p:nvSpPr>
        <p:spPr>
          <a:xfrm>
            <a:off x="1678919" y="10103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71" name="Google Shape;1871;p19"/>
          <p:cNvSpPr/>
          <p:nvPr/>
        </p:nvSpPr>
        <p:spPr>
          <a:xfrm>
            <a:off x="289485" y="3110336"/>
            <a:ext cx="483883" cy="4838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72" name="Google Shape;1872;p19"/>
          <p:cNvSpPr/>
          <p:nvPr/>
        </p:nvSpPr>
        <p:spPr>
          <a:xfrm>
            <a:off x="289488" y="3110337"/>
            <a:ext cx="483871" cy="4838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2" y="0"/>
                </a:moveTo>
                <a:lnTo>
                  <a:pt x="1435" y="53"/>
                </a:lnTo>
                <a:lnTo>
                  <a:pt x="425" y="425"/>
                </a:lnTo>
                <a:lnTo>
                  <a:pt x="53" y="1435"/>
                </a:lnTo>
                <a:lnTo>
                  <a:pt x="0" y="3402"/>
                </a:lnTo>
                <a:lnTo>
                  <a:pt x="0" y="18198"/>
                </a:lnTo>
                <a:lnTo>
                  <a:pt x="53" y="20165"/>
                </a:lnTo>
                <a:lnTo>
                  <a:pt x="425" y="21175"/>
                </a:lnTo>
                <a:lnTo>
                  <a:pt x="1435" y="21547"/>
                </a:lnTo>
                <a:lnTo>
                  <a:pt x="3402" y="21600"/>
                </a:lnTo>
                <a:lnTo>
                  <a:pt x="18198" y="21600"/>
                </a:lnTo>
                <a:lnTo>
                  <a:pt x="20165" y="21547"/>
                </a:lnTo>
                <a:lnTo>
                  <a:pt x="21175" y="21175"/>
                </a:lnTo>
                <a:lnTo>
                  <a:pt x="21547" y="20165"/>
                </a:lnTo>
                <a:lnTo>
                  <a:pt x="21600" y="18198"/>
                </a:lnTo>
                <a:lnTo>
                  <a:pt x="21600" y="3402"/>
                </a:lnTo>
                <a:lnTo>
                  <a:pt x="21547" y="1435"/>
                </a:lnTo>
                <a:lnTo>
                  <a:pt x="21175" y="425"/>
                </a:lnTo>
                <a:lnTo>
                  <a:pt x="20165" y="53"/>
                </a:lnTo>
                <a:lnTo>
                  <a:pt x="18198" y="0"/>
                </a:lnTo>
                <a:lnTo>
                  <a:pt x="3402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73" name="Google Shape;1873;p19"/>
          <p:cNvSpPr txBox="1"/>
          <p:nvPr/>
        </p:nvSpPr>
        <p:spPr>
          <a:xfrm>
            <a:off x="1434183" y="2839106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1874" name="Google Shape;1874;p19"/>
          <p:cNvCxnSpPr/>
          <p:nvPr/>
        </p:nvCxnSpPr>
        <p:spPr>
          <a:xfrm flipH="1">
            <a:off x="1628288" y="1297792"/>
            <a:ext cx="1" cy="1172529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5" name="Google Shape;1875;p19"/>
          <p:cNvSpPr txBox="1"/>
          <p:nvPr/>
        </p:nvSpPr>
        <p:spPr>
          <a:xfrm>
            <a:off x="3219538" y="2071315"/>
            <a:ext cx="1095432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9375" marR="5080" lvl="0" indent="-67310" algn="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شکلکی را انتخاب کن مثلا 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عروس دریایی</a:t>
            </a:r>
            <a:endParaRPr lang="fa-IR" dirty="0">
              <a:latin typeface="Vazir Bold" panose="020B0603030804020204" pitchFamily="34" charset="-78"/>
              <a:cs typeface="Vazir Bold" panose="020B0603030804020204" pitchFamily="34" charset="-78"/>
            </a:endParaRPr>
          </a:p>
        </p:txBody>
      </p:sp>
      <p:sp>
        <p:nvSpPr>
          <p:cNvPr id="1876" name="Google Shape;1876;p19"/>
          <p:cNvSpPr/>
          <p:nvPr/>
        </p:nvSpPr>
        <p:spPr>
          <a:xfrm>
            <a:off x="3758019" y="1387085"/>
            <a:ext cx="575323" cy="57531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77" name="Google Shape;1877;p19"/>
          <p:cNvSpPr/>
          <p:nvPr/>
        </p:nvSpPr>
        <p:spPr>
          <a:xfrm>
            <a:off x="3758029" y="1387085"/>
            <a:ext cx="575311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861" y="0"/>
                </a:moveTo>
                <a:lnTo>
                  <a:pt x="1207" y="45"/>
                </a:lnTo>
                <a:lnTo>
                  <a:pt x="358" y="358"/>
                </a:lnTo>
                <a:lnTo>
                  <a:pt x="45" y="1207"/>
                </a:lnTo>
                <a:lnTo>
                  <a:pt x="0" y="2861"/>
                </a:lnTo>
                <a:lnTo>
                  <a:pt x="0" y="18739"/>
                </a:lnTo>
                <a:lnTo>
                  <a:pt x="45" y="20393"/>
                </a:lnTo>
                <a:lnTo>
                  <a:pt x="358" y="21242"/>
                </a:lnTo>
                <a:lnTo>
                  <a:pt x="1207" y="21555"/>
                </a:lnTo>
                <a:lnTo>
                  <a:pt x="2861" y="21600"/>
                </a:lnTo>
                <a:lnTo>
                  <a:pt x="18739" y="21600"/>
                </a:lnTo>
                <a:lnTo>
                  <a:pt x="20393" y="21555"/>
                </a:lnTo>
                <a:lnTo>
                  <a:pt x="21242" y="21242"/>
                </a:lnTo>
                <a:lnTo>
                  <a:pt x="21555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5" y="1207"/>
                </a:lnTo>
                <a:lnTo>
                  <a:pt x="21242" y="358"/>
                </a:lnTo>
                <a:lnTo>
                  <a:pt x="20393" y="45"/>
                </a:lnTo>
                <a:lnTo>
                  <a:pt x="18739" y="0"/>
                </a:lnTo>
                <a:lnTo>
                  <a:pt x="286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78" name="Google Shape;1878;p19"/>
          <p:cNvSpPr/>
          <p:nvPr/>
        </p:nvSpPr>
        <p:spPr>
          <a:xfrm>
            <a:off x="3198609" y="1468542"/>
            <a:ext cx="412392" cy="41239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79" name="Google Shape;1879;p19"/>
          <p:cNvSpPr/>
          <p:nvPr/>
        </p:nvSpPr>
        <p:spPr>
          <a:xfrm>
            <a:off x="3198609" y="1468542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7125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80" name="Google Shape;1880;p19"/>
          <p:cNvSpPr txBox="1"/>
          <p:nvPr/>
        </p:nvSpPr>
        <p:spPr>
          <a:xfrm>
            <a:off x="109259" y="2071315"/>
            <a:ext cx="1373389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indent="12064" algn="ct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دکمه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افزونه‌ها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کنید و سپس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تشخیص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ویدئویی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انتخاب کنید.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83" name="Google Shape;1883;p19"/>
          <p:cNvSpPr/>
          <p:nvPr/>
        </p:nvSpPr>
        <p:spPr>
          <a:xfrm>
            <a:off x="255270" y="1461781"/>
            <a:ext cx="417284" cy="4259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84" name="Google Shape;1884;p19"/>
          <p:cNvSpPr/>
          <p:nvPr/>
        </p:nvSpPr>
        <p:spPr>
          <a:xfrm>
            <a:off x="255270" y="1461782"/>
            <a:ext cx="417284" cy="425918"/>
          </a:xfrm>
          <a:prstGeom prst="rect">
            <a:avLst/>
          </a:pr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885" name="Google Shape;1885;p19"/>
          <p:cNvCxnSpPr/>
          <p:nvPr/>
        </p:nvCxnSpPr>
        <p:spPr>
          <a:xfrm flipH="1">
            <a:off x="3052970" y="1297792"/>
            <a:ext cx="1" cy="1172529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8" name="Google Shape;1888;p19"/>
          <p:cNvSpPr txBox="1"/>
          <p:nvPr/>
        </p:nvSpPr>
        <p:spPr>
          <a:xfrm>
            <a:off x="0" y="5644339"/>
            <a:ext cx="4572000" cy="27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33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1889" name="Google Shape;1889;p19"/>
          <p:cNvSpPr txBox="1"/>
          <p:nvPr/>
        </p:nvSpPr>
        <p:spPr>
          <a:xfrm>
            <a:off x="1704642" y="2071314"/>
            <a:ext cx="1192770" cy="37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indent="41909" algn="ct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یکی از تصاویر پس زمینه را انتخاب کن مثلا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اقیانوس</a:t>
            </a:r>
            <a:endParaRPr lang="en-US" b="1" dirty="0">
              <a:latin typeface="Vazir Bold" panose="020B0603030804020204" pitchFamily="34" charset="-78"/>
              <a:cs typeface="Vazir Bold" panose="020B0603030804020204" pitchFamily="34" charset="-78"/>
            </a:endParaRPr>
          </a:p>
        </p:txBody>
      </p:sp>
      <p:sp>
        <p:nvSpPr>
          <p:cNvPr id="1890" name="Google Shape;1890;p19"/>
          <p:cNvSpPr/>
          <p:nvPr/>
        </p:nvSpPr>
        <p:spPr>
          <a:xfrm>
            <a:off x="2311081" y="1387085"/>
            <a:ext cx="575323" cy="57531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91" name="Google Shape;1891;p19"/>
          <p:cNvSpPr/>
          <p:nvPr/>
        </p:nvSpPr>
        <p:spPr>
          <a:xfrm>
            <a:off x="2311092" y="1387085"/>
            <a:ext cx="575311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861" y="0"/>
                </a:moveTo>
                <a:lnTo>
                  <a:pt x="1207" y="45"/>
                </a:lnTo>
                <a:lnTo>
                  <a:pt x="358" y="358"/>
                </a:lnTo>
                <a:lnTo>
                  <a:pt x="45" y="1207"/>
                </a:lnTo>
                <a:lnTo>
                  <a:pt x="0" y="2861"/>
                </a:lnTo>
                <a:lnTo>
                  <a:pt x="0" y="18739"/>
                </a:lnTo>
                <a:lnTo>
                  <a:pt x="45" y="20393"/>
                </a:lnTo>
                <a:lnTo>
                  <a:pt x="358" y="21242"/>
                </a:lnTo>
                <a:lnTo>
                  <a:pt x="1207" y="21555"/>
                </a:lnTo>
                <a:lnTo>
                  <a:pt x="2861" y="21600"/>
                </a:lnTo>
                <a:lnTo>
                  <a:pt x="18739" y="21600"/>
                </a:lnTo>
                <a:lnTo>
                  <a:pt x="20393" y="21555"/>
                </a:lnTo>
                <a:lnTo>
                  <a:pt x="21242" y="21242"/>
                </a:lnTo>
                <a:lnTo>
                  <a:pt x="21555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5" y="1207"/>
                </a:lnTo>
                <a:lnTo>
                  <a:pt x="21242" y="358"/>
                </a:lnTo>
                <a:lnTo>
                  <a:pt x="20393" y="45"/>
                </a:lnTo>
                <a:lnTo>
                  <a:pt x="18739" y="0"/>
                </a:lnTo>
                <a:lnTo>
                  <a:pt x="286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92" name="Google Shape;1892;p19"/>
          <p:cNvSpPr/>
          <p:nvPr/>
        </p:nvSpPr>
        <p:spPr>
          <a:xfrm>
            <a:off x="1750942" y="1468542"/>
            <a:ext cx="412388" cy="41239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93" name="Google Shape;1893;p19"/>
          <p:cNvSpPr/>
          <p:nvPr/>
        </p:nvSpPr>
        <p:spPr>
          <a:xfrm>
            <a:off x="1750942" y="1468542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7125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94" name="Google Shape;1894;p19"/>
          <p:cNvSpPr/>
          <p:nvPr/>
        </p:nvSpPr>
        <p:spPr>
          <a:xfrm>
            <a:off x="3672955" y="5657848"/>
            <a:ext cx="277813" cy="12321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95" name="Google Shape;1895;p19"/>
          <p:cNvSpPr/>
          <p:nvPr/>
        </p:nvSpPr>
        <p:spPr>
          <a:xfrm>
            <a:off x="3609462" y="5790924"/>
            <a:ext cx="289097" cy="3170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677" y="7090"/>
                </a:moveTo>
                <a:lnTo>
                  <a:pt x="6641" y="2200"/>
                </a:lnTo>
                <a:lnTo>
                  <a:pt x="6035" y="1584"/>
                </a:lnTo>
                <a:lnTo>
                  <a:pt x="5845" y="1180"/>
                </a:lnTo>
                <a:lnTo>
                  <a:pt x="6082" y="811"/>
                </a:lnTo>
                <a:lnTo>
                  <a:pt x="6756" y="298"/>
                </a:lnTo>
                <a:lnTo>
                  <a:pt x="7599" y="0"/>
                </a:lnTo>
                <a:lnTo>
                  <a:pt x="8289" y="181"/>
                </a:lnTo>
                <a:lnTo>
                  <a:pt x="8754" y="524"/>
                </a:lnTo>
                <a:lnTo>
                  <a:pt x="8924" y="709"/>
                </a:lnTo>
                <a:lnTo>
                  <a:pt x="12316" y="4806"/>
                </a:lnTo>
                <a:lnTo>
                  <a:pt x="14111" y="6775"/>
                </a:lnTo>
                <a:lnTo>
                  <a:pt x="15156" y="7784"/>
                </a:lnTo>
                <a:lnTo>
                  <a:pt x="15853" y="8150"/>
                </a:lnTo>
                <a:lnTo>
                  <a:pt x="16602" y="8192"/>
                </a:lnTo>
                <a:lnTo>
                  <a:pt x="16312" y="7310"/>
                </a:lnTo>
                <a:lnTo>
                  <a:pt x="16201" y="6694"/>
                </a:lnTo>
                <a:lnTo>
                  <a:pt x="16256" y="6055"/>
                </a:lnTo>
                <a:lnTo>
                  <a:pt x="16463" y="5104"/>
                </a:lnTo>
                <a:lnTo>
                  <a:pt x="16576" y="4011"/>
                </a:lnTo>
                <a:lnTo>
                  <a:pt x="16600" y="3106"/>
                </a:lnTo>
                <a:lnTo>
                  <a:pt x="16906" y="2338"/>
                </a:lnTo>
                <a:lnTo>
                  <a:pt x="17867" y="1651"/>
                </a:lnTo>
                <a:lnTo>
                  <a:pt x="18946" y="1479"/>
                </a:lnTo>
                <a:lnTo>
                  <a:pt x="19491" y="2013"/>
                </a:lnTo>
                <a:lnTo>
                  <a:pt x="19698" y="2840"/>
                </a:lnTo>
                <a:lnTo>
                  <a:pt x="19765" y="3548"/>
                </a:lnTo>
                <a:lnTo>
                  <a:pt x="19964" y="4463"/>
                </a:lnTo>
                <a:lnTo>
                  <a:pt x="20347" y="5905"/>
                </a:lnTo>
                <a:lnTo>
                  <a:pt x="20787" y="7448"/>
                </a:lnTo>
                <a:lnTo>
                  <a:pt x="21152" y="8666"/>
                </a:lnTo>
                <a:lnTo>
                  <a:pt x="21407" y="9887"/>
                </a:lnTo>
                <a:lnTo>
                  <a:pt x="21570" y="11430"/>
                </a:lnTo>
                <a:lnTo>
                  <a:pt x="21585" y="12856"/>
                </a:lnTo>
                <a:lnTo>
                  <a:pt x="21396" y="13728"/>
                </a:lnTo>
                <a:lnTo>
                  <a:pt x="20986" y="14326"/>
                </a:lnTo>
                <a:lnTo>
                  <a:pt x="20647" y="14659"/>
                </a:lnTo>
                <a:lnTo>
                  <a:pt x="21201" y="15885"/>
                </a:lnTo>
                <a:lnTo>
                  <a:pt x="21600" y="16381"/>
                </a:lnTo>
                <a:lnTo>
                  <a:pt x="21461" y="16922"/>
                </a:lnTo>
                <a:lnTo>
                  <a:pt x="18588" y="19492"/>
                </a:lnTo>
                <a:lnTo>
                  <a:pt x="15021" y="21565"/>
                </a:lnTo>
                <a:lnTo>
                  <a:pt x="14240" y="21600"/>
                </a:lnTo>
                <a:lnTo>
                  <a:pt x="14001" y="21519"/>
                </a:lnTo>
                <a:lnTo>
                  <a:pt x="13226" y="20556"/>
                </a:lnTo>
                <a:lnTo>
                  <a:pt x="12764" y="20031"/>
                </a:lnTo>
                <a:lnTo>
                  <a:pt x="12432" y="19763"/>
                </a:lnTo>
                <a:lnTo>
                  <a:pt x="12046" y="19567"/>
                </a:lnTo>
                <a:lnTo>
                  <a:pt x="11482" y="19421"/>
                </a:lnTo>
                <a:lnTo>
                  <a:pt x="10745" y="19289"/>
                </a:lnTo>
                <a:lnTo>
                  <a:pt x="9846" y="18976"/>
                </a:lnTo>
                <a:lnTo>
                  <a:pt x="6971" y="16710"/>
                </a:lnTo>
                <a:lnTo>
                  <a:pt x="4404" y="14482"/>
                </a:lnTo>
                <a:lnTo>
                  <a:pt x="2117" y="12491"/>
                </a:lnTo>
                <a:lnTo>
                  <a:pt x="1128" y="11629"/>
                </a:lnTo>
                <a:lnTo>
                  <a:pt x="323" y="11055"/>
                </a:lnTo>
                <a:lnTo>
                  <a:pt x="0" y="10664"/>
                </a:lnTo>
                <a:lnTo>
                  <a:pt x="111" y="10275"/>
                </a:lnTo>
                <a:lnTo>
                  <a:pt x="608" y="9710"/>
                </a:lnTo>
                <a:lnTo>
                  <a:pt x="1302" y="9334"/>
                </a:lnTo>
                <a:lnTo>
                  <a:pt x="1973" y="9456"/>
                </a:lnTo>
                <a:lnTo>
                  <a:pt x="2529" y="9808"/>
                </a:lnTo>
                <a:lnTo>
                  <a:pt x="2874" y="10124"/>
                </a:lnTo>
                <a:lnTo>
                  <a:pt x="3519" y="10699"/>
                </a:lnTo>
                <a:lnTo>
                  <a:pt x="4664" y="11689"/>
                </a:lnTo>
                <a:lnTo>
                  <a:pt x="5758" y="12628"/>
                </a:lnTo>
                <a:lnTo>
                  <a:pt x="6246" y="13045"/>
                </a:lnTo>
                <a:lnTo>
                  <a:pt x="6662" y="12340"/>
                </a:lnTo>
                <a:lnTo>
                  <a:pt x="1422" y="7499"/>
                </a:lnTo>
                <a:lnTo>
                  <a:pt x="570" y="6903"/>
                </a:lnTo>
                <a:lnTo>
                  <a:pt x="242" y="6480"/>
                </a:lnTo>
                <a:lnTo>
                  <a:pt x="399" y="6027"/>
                </a:lnTo>
                <a:lnTo>
                  <a:pt x="1002" y="5342"/>
                </a:lnTo>
                <a:lnTo>
                  <a:pt x="1837" y="4907"/>
                </a:lnTo>
                <a:lnTo>
                  <a:pt x="2617" y="5079"/>
                </a:lnTo>
                <a:lnTo>
                  <a:pt x="3194" y="5467"/>
                </a:lnTo>
                <a:lnTo>
                  <a:pt x="3419" y="5683"/>
                </a:lnTo>
                <a:lnTo>
                  <a:pt x="8354" y="10165"/>
                </a:lnTo>
                <a:lnTo>
                  <a:pt x="8512" y="9932"/>
                </a:lnTo>
                <a:lnTo>
                  <a:pt x="2888" y="3978"/>
                </a:lnTo>
                <a:lnTo>
                  <a:pt x="2044" y="3231"/>
                </a:lnTo>
                <a:lnTo>
                  <a:pt x="1726" y="2747"/>
                </a:lnTo>
                <a:lnTo>
                  <a:pt x="1900" y="2313"/>
                </a:lnTo>
                <a:lnTo>
                  <a:pt x="2533" y="1718"/>
                </a:lnTo>
                <a:lnTo>
                  <a:pt x="3373" y="1388"/>
                </a:lnTo>
                <a:lnTo>
                  <a:pt x="4116" y="1633"/>
                </a:lnTo>
                <a:lnTo>
                  <a:pt x="4646" y="2065"/>
                </a:lnTo>
                <a:lnTo>
                  <a:pt x="4849" y="2295"/>
                </a:lnTo>
                <a:lnTo>
                  <a:pt x="10123" y="7620"/>
                </a:lnTo>
                <a:lnTo>
                  <a:pt x="10677" y="7090"/>
                </a:lnTo>
                <a:close/>
              </a:path>
            </a:pathLst>
          </a:custGeom>
          <a:noFill/>
          <a:ln w="9925" cap="flat" cmpd="sng">
            <a:solidFill>
              <a:srgbClr val="4C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896" name="Google Shape;1896;p19"/>
          <p:cNvSpPr/>
          <p:nvPr/>
        </p:nvSpPr>
        <p:spPr>
          <a:xfrm>
            <a:off x="3755283" y="5746167"/>
            <a:ext cx="82208" cy="57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738" y="13787"/>
                </a:lnTo>
                <a:lnTo>
                  <a:pt x="5901" y="8932"/>
                </a:lnTo>
                <a:lnTo>
                  <a:pt x="11513" y="5012"/>
                </a:lnTo>
                <a:lnTo>
                  <a:pt x="21600" y="0"/>
                </a:lnTo>
              </a:path>
            </a:pathLst>
          </a:custGeom>
          <a:noFill/>
          <a:ln w="13175" cap="flat" cmpd="sng">
            <a:solidFill>
              <a:srgbClr val="4C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57" name="Google Shape;1570;p13">
            <a:extLst>
              <a:ext uri="{FF2B5EF4-FFF2-40B4-BE49-F238E27FC236}">
                <a16:creationId xmlns:a16="http://schemas.microsoft.com/office/drawing/2014/main" id="{5ADC6DA5-00CC-4847-BF18-55A3BC4852F5}"/>
              </a:ext>
            </a:extLst>
          </p:cNvPr>
          <p:cNvSpPr txBox="1"/>
          <p:nvPr/>
        </p:nvSpPr>
        <p:spPr>
          <a:xfrm>
            <a:off x="-14005" y="5842428"/>
            <a:ext cx="4572000" cy="30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اینکه به عروس دریایی نخوری، جاخالی بده.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897" name="Google Shape;1897;p19"/>
          <p:cNvSpPr txBox="1"/>
          <p:nvPr/>
        </p:nvSpPr>
        <p:spPr>
          <a:xfrm>
            <a:off x="987354" y="3566465"/>
            <a:ext cx="152717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عددی بین 0 تا 100 را وارد کن.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5ACE73-8D99-4F61-81E9-B48CC83F9470}"/>
              </a:ext>
            </a:extLst>
          </p:cNvPr>
          <p:cNvSpPr/>
          <p:nvPr/>
        </p:nvSpPr>
        <p:spPr>
          <a:xfrm>
            <a:off x="387002" y="3775049"/>
            <a:ext cx="17763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</a:rPr>
              <a:t>(عدد 0 تصاویر ویدئویی را کامل نشان می‌دهد و 100 کاملا ویدئو را شفاف می‌کند)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6C849-A12D-4572-B328-011534C075AF}"/>
              </a:ext>
            </a:extLst>
          </p:cNvPr>
          <p:cNvSpPr/>
          <p:nvPr/>
        </p:nvSpPr>
        <p:spPr>
          <a:xfrm>
            <a:off x="1798752" y="3186525"/>
            <a:ext cx="237639" cy="264733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0BDD58-CD58-4A1E-A151-5B656EE3D31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838" t="1568" r="644" b="19005"/>
          <a:stretch/>
        </p:blipFill>
        <p:spPr>
          <a:xfrm>
            <a:off x="924457" y="1392861"/>
            <a:ext cx="543166" cy="580151"/>
          </a:xfrm>
          <a:prstGeom prst="roundRect">
            <a:avLst>
              <a:gd name="adj" fmla="val 5707"/>
            </a:avLst>
          </a:prstGeom>
        </p:spPr>
      </p:pic>
      <p:sp>
        <p:nvSpPr>
          <p:cNvPr id="11" name="Google Shape;2064;p23">
            <a:extLst>
              <a:ext uri="{FF2B5EF4-FFF2-40B4-BE49-F238E27FC236}">
                <a16:creationId xmlns:a16="http://schemas.microsoft.com/office/drawing/2014/main" id="{8DA52976-F989-43F7-B67C-4D837A658F2A}"/>
              </a:ext>
            </a:extLst>
          </p:cNvPr>
          <p:cNvSpPr/>
          <p:nvPr/>
        </p:nvSpPr>
        <p:spPr>
          <a:xfrm>
            <a:off x="924457" y="1392533"/>
            <a:ext cx="543167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030" y="0"/>
                </a:moveTo>
                <a:lnTo>
                  <a:pt x="1278" y="45"/>
                </a:lnTo>
                <a:lnTo>
                  <a:pt x="379" y="358"/>
                </a:lnTo>
                <a:lnTo>
                  <a:pt x="47" y="1207"/>
                </a:lnTo>
                <a:lnTo>
                  <a:pt x="0" y="2861"/>
                </a:lnTo>
                <a:lnTo>
                  <a:pt x="0" y="18739"/>
                </a:lnTo>
                <a:lnTo>
                  <a:pt x="47" y="20393"/>
                </a:lnTo>
                <a:lnTo>
                  <a:pt x="379" y="21242"/>
                </a:lnTo>
                <a:lnTo>
                  <a:pt x="1278" y="21555"/>
                </a:lnTo>
                <a:lnTo>
                  <a:pt x="3030" y="21600"/>
                </a:lnTo>
                <a:lnTo>
                  <a:pt x="18570" y="21600"/>
                </a:lnTo>
                <a:lnTo>
                  <a:pt x="20322" y="21555"/>
                </a:lnTo>
                <a:lnTo>
                  <a:pt x="21221" y="21242"/>
                </a:lnTo>
                <a:lnTo>
                  <a:pt x="21553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3" y="1207"/>
                </a:lnTo>
                <a:lnTo>
                  <a:pt x="21221" y="358"/>
                </a:lnTo>
                <a:lnTo>
                  <a:pt x="20322" y="45"/>
                </a:lnTo>
                <a:lnTo>
                  <a:pt x="18570" y="0"/>
                </a:lnTo>
                <a:lnTo>
                  <a:pt x="303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02145-31C2-4E66-B53F-40E7DE6C7F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47150" y="3145885"/>
            <a:ext cx="1777674" cy="2143295"/>
          </a:xfrm>
          <a:prstGeom prst="rect">
            <a:avLst/>
          </a:prstGeom>
        </p:spPr>
      </p:pic>
      <p:cxnSp>
        <p:nvCxnSpPr>
          <p:cNvPr id="1898" name="Google Shape;1898;p19"/>
          <p:cNvCxnSpPr/>
          <p:nvPr/>
        </p:nvCxnSpPr>
        <p:spPr>
          <a:xfrm>
            <a:off x="2557236" y="3656947"/>
            <a:ext cx="211176" cy="1"/>
          </a:xfrm>
          <a:prstGeom prst="straightConnector1">
            <a:avLst/>
          </a:prstGeom>
          <a:noFill/>
          <a:ln w="1015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2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04" name="Google Shape;1904;p20"/>
          <p:cNvSpPr/>
          <p:nvPr/>
        </p:nvSpPr>
        <p:spPr>
          <a:xfrm>
            <a:off x="4017509" y="2564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05" name="Google Shape;1905;p20"/>
          <p:cNvSpPr/>
          <p:nvPr/>
        </p:nvSpPr>
        <p:spPr>
          <a:xfrm>
            <a:off x="3925934" y="2247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06" name="Google Shape;1906;p20"/>
          <p:cNvSpPr/>
          <p:nvPr/>
        </p:nvSpPr>
        <p:spPr>
          <a:xfrm>
            <a:off x="4252629" y="3213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07" name="Google Shape;1907;p20"/>
          <p:cNvSpPr/>
          <p:nvPr/>
        </p:nvSpPr>
        <p:spPr>
          <a:xfrm>
            <a:off x="3716730" y="281831"/>
            <a:ext cx="74283" cy="742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08" name="Google Shape;1908;p20"/>
          <p:cNvSpPr/>
          <p:nvPr/>
        </p:nvSpPr>
        <p:spPr>
          <a:xfrm>
            <a:off x="3568150" y="430371"/>
            <a:ext cx="74296" cy="74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09" name="Google Shape;1909;p20"/>
          <p:cNvSpPr/>
          <p:nvPr/>
        </p:nvSpPr>
        <p:spPr>
          <a:xfrm>
            <a:off x="3568155" y="281820"/>
            <a:ext cx="74296" cy="742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910" name="Google Shape;1910;p20"/>
          <p:cNvGrpSpPr/>
          <p:nvPr/>
        </p:nvGrpSpPr>
        <p:grpSpPr>
          <a:xfrm>
            <a:off x="3716732" y="424653"/>
            <a:ext cx="621129" cy="582931"/>
            <a:chOff x="0" y="0"/>
            <a:chExt cx="621128" cy="582930"/>
          </a:xfrm>
        </p:grpSpPr>
        <p:sp>
          <p:nvSpPr>
            <p:cNvPr id="1911" name="Google Shape;1911;p20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13" name="Google Shape;1913;p20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14" name="Google Shape;1914;p20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15" name="Google Shape;1915;p20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16" name="Google Shape;1916;p20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917" name="Google Shape;1917;p20"/>
          <p:cNvSpPr/>
          <p:nvPr/>
        </p:nvSpPr>
        <p:spPr>
          <a:xfrm>
            <a:off x="4060749" y="339657"/>
            <a:ext cx="173127" cy="126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918" name="Google Shape;1918;p20"/>
          <p:cNvCxnSpPr/>
          <p:nvPr/>
        </p:nvCxnSpPr>
        <p:spPr>
          <a:xfrm>
            <a:off x="3568153" y="942338"/>
            <a:ext cx="222835" cy="1"/>
          </a:xfrm>
          <a:prstGeom prst="straightConnector1">
            <a:avLst/>
          </a:prstGeom>
          <a:noFill/>
          <a:ln w="15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9" name="Google Shape;1919;p20"/>
          <p:cNvCxnSpPr/>
          <p:nvPr/>
        </p:nvCxnSpPr>
        <p:spPr>
          <a:xfrm>
            <a:off x="3576275" y="744219"/>
            <a:ext cx="1" cy="190501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0" name="Google Shape;1920;p20"/>
          <p:cNvCxnSpPr/>
          <p:nvPr/>
        </p:nvCxnSpPr>
        <p:spPr>
          <a:xfrm>
            <a:off x="3568153" y="7359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1" name="Google Shape;1921;p20"/>
          <p:cNvCxnSpPr/>
          <p:nvPr/>
        </p:nvCxnSpPr>
        <p:spPr>
          <a:xfrm>
            <a:off x="3782860" y="743750"/>
            <a:ext cx="1" cy="190335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2" name="Google Shape;1922;p2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23" name="Google Shape;1923;p2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24" name="Google Shape;1924;p2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25" name="Google Shape;1925;p2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26" name="Google Shape;1926;p20"/>
          <p:cNvSpPr txBox="1"/>
          <p:nvPr/>
        </p:nvSpPr>
        <p:spPr>
          <a:xfrm>
            <a:off x="698500" y="5927725"/>
            <a:ext cx="927933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تشخیص ویدئویی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27" name="Google Shape;1927;p20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28" name="Google Shape;1928;p20"/>
          <p:cNvSpPr txBox="1"/>
          <p:nvPr/>
        </p:nvSpPr>
        <p:spPr>
          <a:xfrm>
            <a:off x="2232849" y="59119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6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29" name="Google Shape;1929;p20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30" name="Google Shape;1930;p20"/>
          <p:cNvSpPr txBox="1"/>
          <p:nvPr/>
        </p:nvSpPr>
        <p:spPr>
          <a:xfrm>
            <a:off x="698500" y="1156714"/>
            <a:ext cx="3162166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5875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برای حرکت دادن شکلکی روی صحنه</a:t>
            </a:r>
            <a:endParaRPr lang="fa-IR" sz="1200" b="1" i="0" u="none" strike="noStrike" cap="none">
              <a:solidFill>
                <a:srgbClr val="FFFFFF"/>
              </a:solidFill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  <a:p>
            <a:pPr marL="0" marR="5080" lvl="0" indent="15875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1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از بدنت استفاده کن.</a:t>
            </a:r>
            <a:endParaRPr b="1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931" name="Google Shape;1931;p20"/>
          <p:cNvSpPr txBox="1">
            <a:spLocks noGrp="1"/>
          </p:cNvSpPr>
          <p:nvPr>
            <p:ph type="title"/>
          </p:nvPr>
        </p:nvSpPr>
        <p:spPr>
          <a:xfrm>
            <a:off x="214965" y="433114"/>
            <a:ext cx="4122887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توپ بازی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932" name="Google Shape;1932;p20"/>
          <p:cNvSpPr/>
          <p:nvPr/>
        </p:nvSpPr>
        <p:spPr>
          <a:xfrm>
            <a:off x="761999" y="2463294"/>
            <a:ext cx="3047989" cy="22878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33" name="Google Shape;1933;p20"/>
          <p:cNvSpPr/>
          <p:nvPr/>
        </p:nvSpPr>
        <p:spPr>
          <a:xfrm>
            <a:off x="762000" y="2463292"/>
            <a:ext cx="3048000" cy="2287880"/>
          </a:xfrm>
          <a:prstGeom prst="rect">
            <a:avLst/>
          </a:prstGeom>
          <a:noFill/>
          <a:ln w="19050" cap="flat" cmpd="sng">
            <a:solidFill>
              <a:srgbClr val="427F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34" name="Google Shape;1934;p20"/>
          <p:cNvSpPr/>
          <p:nvPr/>
        </p:nvSpPr>
        <p:spPr>
          <a:xfrm>
            <a:off x="1682749" y="2845005"/>
            <a:ext cx="679451" cy="64664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21"/>
          <p:cNvSpPr/>
          <p:nvPr/>
        </p:nvSpPr>
        <p:spPr>
          <a:xfrm>
            <a:off x="0" y="0"/>
            <a:ext cx="4572000" cy="914400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40" name="Google Shape;1940;p21"/>
          <p:cNvSpPr/>
          <p:nvPr/>
        </p:nvSpPr>
        <p:spPr>
          <a:xfrm>
            <a:off x="4017509" y="2564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41" name="Google Shape;1941;p21"/>
          <p:cNvSpPr/>
          <p:nvPr/>
        </p:nvSpPr>
        <p:spPr>
          <a:xfrm>
            <a:off x="3925934" y="2247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42" name="Google Shape;1942;p21"/>
          <p:cNvSpPr/>
          <p:nvPr/>
        </p:nvSpPr>
        <p:spPr>
          <a:xfrm>
            <a:off x="4252629" y="3213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43" name="Google Shape;1943;p21"/>
          <p:cNvSpPr/>
          <p:nvPr/>
        </p:nvSpPr>
        <p:spPr>
          <a:xfrm>
            <a:off x="3716730" y="281831"/>
            <a:ext cx="74283" cy="742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44" name="Google Shape;1944;p21"/>
          <p:cNvSpPr/>
          <p:nvPr/>
        </p:nvSpPr>
        <p:spPr>
          <a:xfrm>
            <a:off x="3568150" y="430371"/>
            <a:ext cx="74296" cy="74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45" name="Google Shape;1945;p21"/>
          <p:cNvSpPr/>
          <p:nvPr/>
        </p:nvSpPr>
        <p:spPr>
          <a:xfrm>
            <a:off x="3568155" y="281820"/>
            <a:ext cx="74296" cy="742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946" name="Google Shape;1946;p21"/>
          <p:cNvGrpSpPr/>
          <p:nvPr/>
        </p:nvGrpSpPr>
        <p:grpSpPr>
          <a:xfrm>
            <a:off x="3716732" y="424653"/>
            <a:ext cx="621129" cy="582931"/>
            <a:chOff x="0" y="0"/>
            <a:chExt cx="621128" cy="582930"/>
          </a:xfrm>
        </p:grpSpPr>
        <p:sp>
          <p:nvSpPr>
            <p:cNvPr id="1947" name="Google Shape;1947;p21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49" name="Google Shape;1949;p21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953" name="Google Shape;1953;p21"/>
          <p:cNvSpPr/>
          <p:nvPr/>
        </p:nvSpPr>
        <p:spPr>
          <a:xfrm>
            <a:off x="4060749" y="339657"/>
            <a:ext cx="173127" cy="126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954" name="Google Shape;1954;p21"/>
          <p:cNvCxnSpPr/>
          <p:nvPr/>
        </p:nvCxnSpPr>
        <p:spPr>
          <a:xfrm>
            <a:off x="3576275" y="744219"/>
            <a:ext cx="1" cy="170181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5" name="Google Shape;1955;p21"/>
          <p:cNvCxnSpPr/>
          <p:nvPr/>
        </p:nvCxnSpPr>
        <p:spPr>
          <a:xfrm>
            <a:off x="3568153" y="7359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6" name="Google Shape;1956;p21"/>
          <p:cNvCxnSpPr/>
          <p:nvPr/>
        </p:nvCxnSpPr>
        <p:spPr>
          <a:xfrm>
            <a:off x="3782860" y="743749"/>
            <a:ext cx="1" cy="170650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57" name="Google Shape;1957;p21"/>
          <p:cNvSpPr/>
          <p:nvPr/>
        </p:nvSpPr>
        <p:spPr>
          <a:xfrm>
            <a:off x="0" y="914399"/>
            <a:ext cx="4572000" cy="1612114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58" name="Google Shape;1958;p21"/>
          <p:cNvSpPr/>
          <p:nvPr/>
        </p:nvSpPr>
        <p:spPr>
          <a:xfrm>
            <a:off x="0" y="9017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59" name="Google Shape;1959;p21"/>
          <p:cNvSpPr/>
          <p:nvPr/>
        </p:nvSpPr>
        <p:spPr>
          <a:xfrm>
            <a:off x="0" y="2526512"/>
            <a:ext cx="4572000" cy="286410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60" name="Google Shape;1960;p21"/>
          <p:cNvSpPr/>
          <p:nvPr/>
        </p:nvSpPr>
        <p:spPr>
          <a:xfrm>
            <a:off x="0" y="5377915"/>
            <a:ext cx="4572000" cy="243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61" name="Google Shape;1961;p21"/>
          <p:cNvSpPr/>
          <p:nvPr/>
        </p:nvSpPr>
        <p:spPr>
          <a:xfrm>
            <a:off x="0" y="2513812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62" name="Google Shape;1962;p21"/>
          <p:cNvSpPr/>
          <p:nvPr/>
        </p:nvSpPr>
        <p:spPr>
          <a:xfrm>
            <a:off x="0" y="5402300"/>
            <a:ext cx="4572000" cy="998501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63" name="Google Shape;1963;p21"/>
          <p:cNvSpPr/>
          <p:nvPr/>
        </p:nvSpPr>
        <p:spPr>
          <a:xfrm>
            <a:off x="0" y="5389600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64" name="Google Shape;1964;p21"/>
          <p:cNvSpPr txBox="1">
            <a:spLocks noGrp="1"/>
          </p:cNvSpPr>
          <p:nvPr>
            <p:ph type="title"/>
          </p:nvPr>
        </p:nvSpPr>
        <p:spPr>
          <a:xfrm>
            <a:off x="215899" y="202100"/>
            <a:ext cx="4233438" cy="59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توپ بازی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edium"/>
              <a:buNone/>
            </a:pPr>
            <a:r>
              <a:rPr lang="en-US" sz="9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65" name="Google Shape;1965;p21"/>
          <p:cNvSpPr txBox="1"/>
          <p:nvPr/>
        </p:nvSpPr>
        <p:spPr>
          <a:xfrm>
            <a:off x="1678919" y="10484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66" name="Google Shape;1966;p21"/>
          <p:cNvSpPr txBox="1"/>
          <p:nvPr/>
        </p:nvSpPr>
        <p:spPr>
          <a:xfrm>
            <a:off x="1" y="2648606"/>
            <a:ext cx="4572000" cy="27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67" name="Google Shape;1967;p21"/>
          <p:cNvSpPr/>
          <p:nvPr/>
        </p:nvSpPr>
        <p:spPr>
          <a:xfrm>
            <a:off x="2281983" y="1353295"/>
            <a:ext cx="12701" cy="986322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69" name="Google Shape;1969;p21"/>
          <p:cNvSpPr txBox="1"/>
          <p:nvPr/>
        </p:nvSpPr>
        <p:spPr>
          <a:xfrm>
            <a:off x="1039630" y="5810077"/>
            <a:ext cx="3306452" cy="39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>
              <a:lnSpc>
                <a:spcPct val="111099"/>
              </a:lnSpc>
              <a:spcBef>
                <a:spcPts val="2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زدن توپ از دستتات استفاده کن تا توپ رو روی صحنه جابجا کنی.</a:t>
            </a:r>
          </a:p>
          <a:p>
            <a:pPr marL="0" marR="5080" lvl="0" indent="12700" algn="ctr" rtl="0">
              <a:lnSpc>
                <a:spcPct val="111099"/>
              </a:lnSpc>
              <a:spcBef>
                <a:spcPts val="2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راستی با یکی از دوستانت هم امتحان کن.</a:t>
            </a:r>
            <a:endParaRPr lang="fa-IR" sz="900" b="0" i="0" u="none" strike="noStrike" cap="none">
              <a:solidFill>
                <a:srgbClr val="636466"/>
              </a:solidFill>
              <a:latin typeface="Vazir" panose="020B0603030804020204" pitchFamily="34" charset="-78"/>
              <a:ea typeface="Roboto Medium"/>
              <a:cs typeface="Vazir" panose="020B0603030804020204" pitchFamily="34" charset="-78"/>
              <a:sym typeface="Roboto Medium"/>
            </a:endParaRPr>
          </a:p>
        </p:txBody>
      </p:sp>
      <p:sp>
        <p:nvSpPr>
          <p:cNvPr id="1970" name="Google Shape;1970;p21"/>
          <p:cNvSpPr/>
          <p:nvPr/>
        </p:nvSpPr>
        <p:spPr>
          <a:xfrm>
            <a:off x="2284172" y="1344037"/>
            <a:ext cx="12701" cy="986322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71" name="Google Shape;1971;p21"/>
          <p:cNvSpPr txBox="1"/>
          <p:nvPr/>
        </p:nvSpPr>
        <p:spPr>
          <a:xfrm>
            <a:off x="2612425" y="2028661"/>
            <a:ext cx="1702286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0075" marR="5080" lvl="0" indent="-588009" algn="ct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شکلی را انتخاب کن مثلا </a:t>
            </a: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Beachball</a:t>
            </a:r>
            <a:endParaRPr dirty="0">
              <a:latin typeface="Vazir Bold" panose="020B0603030804020204" pitchFamily="34" charset="-78"/>
              <a:cs typeface="Vazir Bold" panose="020B0603030804020204" pitchFamily="34" charset="-78"/>
            </a:endParaRPr>
          </a:p>
        </p:txBody>
      </p:sp>
      <p:sp>
        <p:nvSpPr>
          <p:cNvPr id="1972" name="Google Shape;1972;p21"/>
          <p:cNvSpPr/>
          <p:nvPr/>
        </p:nvSpPr>
        <p:spPr>
          <a:xfrm>
            <a:off x="2698614" y="1485467"/>
            <a:ext cx="412389" cy="41239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73" name="Google Shape;1973;p21"/>
          <p:cNvSpPr/>
          <p:nvPr/>
        </p:nvSpPr>
        <p:spPr>
          <a:xfrm>
            <a:off x="2698614" y="1485466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7125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74" name="Google Shape;1974;p21"/>
          <p:cNvSpPr txBox="1"/>
          <p:nvPr/>
        </p:nvSpPr>
        <p:spPr>
          <a:xfrm>
            <a:off x="504422" y="2028661"/>
            <a:ext cx="145923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indent="12064" algn="ct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دکمه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افزونه‌ها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کنید و سپس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تشخیص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ویدئویی</a:t>
            </a:r>
            <a:r>
              <a:rPr lang="en-US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انتخاب کنید.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77" name="Google Shape;1977;p21"/>
          <p:cNvSpPr/>
          <p:nvPr/>
        </p:nvSpPr>
        <p:spPr>
          <a:xfrm>
            <a:off x="580783" y="1450619"/>
            <a:ext cx="417284" cy="4259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78" name="Google Shape;1978;p21"/>
          <p:cNvSpPr/>
          <p:nvPr/>
        </p:nvSpPr>
        <p:spPr>
          <a:xfrm>
            <a:off x="580783" y="1450619"/>
            <a:ext cx="417284" cy="425919"/>
          </a:xfrm>
          <a:prstGeom prst="rect">
            <a:avLst/>
          </a:pr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81" name="Google Shape;1981;p21"/>
          <p:cNvSpPr/>
          <p:nvPr/>
        </p:nvSpPr>
        <p:spPr>
          <a:xfrm>
            <a:off x="3512032" y="1404007"/>
            <a:ext cx="575312" cy="57531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82" name="Google Shape;1982;p21"/>
          <p:cNvSpPr/>
          <p:nvPr/>
        </p:nvSpPr>
        <p:spPr>
          <a:xfrm>
            <a:off x="3512032" y="1404007"/>
            <a:ext cx="575311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861" y="0"/>
                </a:moveTo>
                <a:lnTo>
                  <a:pt x="1207" y="45"/>
                </a:lnTo>
                <a:lnTo>
                  <a:pt x="358" y="358"/>
                </a:lnTo>
                <a:lnTo>
                  <a:pt x="45" y="1207"/>
                </a:lnTo>
                <a:lnTo>
                  <a:pt x="0" y="2861"/>
                </a:lnTo>
                <a:lnTo>
                  <a:pt x="0" y="18739"/>
                </a:lnTo>
                <a:lnTo>
                  <a:pt x="45" y="20393"/>
                </a:lnTo>
                <a:lnTo>
                  <a:pt x="358" y="21242"/>
                </a:lnTo>
                <a:lnTo>
                  <a:pt x="1207" y="21555"/>
                </a:lnTo>
                <a:lnTo>
                  <a:pt x="2861" y="21600"/>
                </a:lnTo>
                <a:lnTo>
                  <a:pt x="18739" y="21600"/>
                </a:lnTo>
                <a:lnTo>
                  <a:pt x="20393" y="21555"/>
                </a:lnTo>
                <a:lnTo>
                  <a:pt x="21242" y="21242"/>
                </a:lnTo>
                <a:lnTo>
                  <a:pt x="21555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5" y="1207"/>
                </a:lnTo>
                <a:lnTo>
                  <a:pt x="21242" y="358"/>
                </a:lnTo>
                <a:lnTo>
                  <a:pt x="20393" y="45"/>
                </a:lnTo>
                <a:lnTo>
                  <a:pt x="18739" y="0"/>
                </a:lnTo>
                <a:lnTo>
                  <a:pt x="286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83" name="Google Shape;1983;p21"/>
          <p:cNvSpPr txBox="1"/>
          <p:nvPr/>
        </p:nvSpPr>
        <p:spPr>
          <a:xfrm>
            <a:off x="3563373" y="1827403"/>
            <a:ext cx="47307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800"/>
              <a:buFont typeface="Roboto Medium"/>
              <a:buNone/>
            </a:pPr>
            <a:r>
              <a:rPr lang="en-US" sz="800" b="0" i="0" u="none" strike="noStrike" cap="none" dirty="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Beachball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84" name="Google Shape;1984;p21"/>
          <p:cNvSpPr/>
          <p:nvPr/>
        </p:nvSpPr>
        <p:spPr>
          <a:xfrm>
            <a:off x="247472" y="3095625"/>
            <a:ext cx="483883" cy="49507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85" name="Google Shape;1985;p21"/>
          <p:cNvSpPr/>
          <p:nvPr/>
        </p:nvSpPr>
        <p:spPr>
          <a:xfrm>
            <a:off x="247475" y="3095625"/>
            <a:ext cx="483871" cy="4950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2" y="0"/>
                </a:moveTo>
                <a:lnTo>
                  <a:pt x="1435" y="52"/>
                </a:lnTo>
                <a:lnTo>
                  <a:pt x="425" y="416"/>
                </a:lnTo>
                <a:lnTo>
                  <a:pt x="53" y="1403"/>
                </a:lnTo>
                <a:lnTo>
                  <a:pt x="0" y="3325"/>
                </a:lnTo>
                <a:lnTo>
                  <a:pt x="0" y="18275"/>
                </a:lnTo>
                <a:lnTo>
                  <a:pt x="53" y="20197"/>
                </a:lnTo>
                <a:lnTo>
                  <a:pt x="425" y="21184"/>
                </a:lnTo>
                <a:lnTo>
                  <a:pt x="1435" y="21548"/>
                </a:lnTo>
                <a:lnTo>
                  <a:pt x="3402" y="21600"/>
                </a:lnTo>
                <a:lnTo>
                  <a:pt x="18198" y="21600"/>
                </a:lnTo>
                <a:lnTo>
                  <a:pt x="20165" y="21548"/>
                </a:lnTo>
                <a:lnTo>
                  <a:pt x="21175" y="21184"/>
                </a:lnTo>
                <a:lnTo>
                  <a:pt x="21547" y="20197"/>
                </a:lnTo>
                <a:lnTo>
                  <a:pt x="21600" y="18275"/>
                </a:lnTo>
                <a:lnTo>
                  <a:pt x="21600" y="3325"/>
                </a:lnTo>
                <a:lnTo>
                  <a:pt x="21547" y="1403"/>
                </a:lnTo>
                <a:lnTo>
                  <a:pt x="21175" y="416"/>
                </a:lnTo>
                <a:lnTo>
                  <a:pt x="20165" y="52"/>
                </a:lnTo>
                <a:lnTo>
                  <a:pt x="18198" y="0"/>
                </a:lnTo>
                <a:lnTo>
                  <a:pt x="3402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86" name="Google Shape;1986;p21"/>
          <p:cNvSpPr txBox="1"/>
          <p:nvPr/>
        </p:nvSpPr>
        <p:spPr>
          <a:xfrm>
            <a:off x="281048" y="3467525"/>
            <a:ext cx="417195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700"/>
              <a:buFont typeface="Roboto Medium"/>
              <a:buNone/>
            </a:pPr>
            <a:r>
              <a:rPr lang="en-US" sz="7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Beachball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88" name="Google Shape;1988;p21"/>
          <p:cNvSpPr/>
          <p:nvPr/>
        </p:nvSpPr>
        <p:spPr>
          <a:xfrm>
            <a:off x="608603" y="5695948"/>
            <a:ext cx="277813" cy="12321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89" name="Google Shape;1989;p21"/>
          <p:cNvSpPr/>
          <p:nvPr/>
        </p:nvSpPr>
        <p:spPr>
          <a:xfrm>
            <a:off x="660811" y="5829024"/>
            <a:ext cx="289098" cy="3170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923" y="7090"/>
                </a:moveTo>
                <a:lnTo>
                  <a:pt x="14959" y="2200"/>
                </a:lnTo>
                <a:lnTo>
                  <a:pt x="15565" y="1584"/>
                </a:lnTo>
                <a:lnTo>
                  <a:pt x="15755" y="1180"/>
                </a:lnTo>
                <a:lnTo>
                  <a:pt x="15518" y="811"/>
                </a:lnTo>
                <a:lnTo>
                  <a:pt x="14844" y="298"/>
                </a:lnTo>
                <a:lnTo>
                  <a:pt x="14001" y="0"/>
                </a:lnTo>
                <a:lnTo>
                  <a:pt x="13311" y="181"/>
                </a:lnTo>
                <a:lnTo>
                  <a:pt x="12846" y="524"/>
                </a:lnTo>
                <a:lnTo>
                  <a:pt x="12676" y="709"/>
                </a:lnTo>
                <a:lnTo>
                  <a:pt x="9284" y="4806"/>
                </a:lnTo>
                <a:lnTo>
                  <a:pt x="7489" y="6775"/>
                </a:lnTo>
                <a:lnTo>
                  <a:pt x="6443" y="7784"/>
                </a:lnTo>
                <a:lnTo>
                  <a:pt x="5747" y="8150"/>
                </a:lnTo>
                <a:lnTo>
                  <a:pt x="4998" y="8192"/>
                </a:lnTo>
                <a:lnTo>
                  <a:pt x="5288" y="7310"/>
                </a:lnTo>
                <a:lnTo>
                  <a:pt x="5399" y="6694"/>
                </a:lnTo>
                <a:lnTo>
                  <a:pt x="5344" y="6055"/>
                </a:lnTo>
                <a:lnTo>
                  <a:pt x="5137" y="5104"/>
                </a:lnTo>
                <a:lnTo>
                  <a:pt x="5024" y="4011"/>
                </a:lnTo>
                <a:lnTo>
                  <a:pt x="5000" y="3106"/>
                </a:lnTo>
                <a:lnTo>
                  <a:pt x="4693" y="2338"/>
                </a:lnTo>
                <a:lnTo>
                  <a:pt x="3733" y="1651"/>
                </a:lnTo>
                <a:lnTo>
                  <a:pt x="2654" y="1479"/>
                </a:lnTo>
                <a:lnTo>
                  <a:pt x="2109" y="2013"/>
                </a:lnTo>
                <a:lnTo>
                  <a:pt x="1902" y="2840"/>
                </a:lnTo>
                <a:lnTo>
                  <a:pt x="1835" y="3548"/>
                </a:lnTo>
                <a:lnTo>
                  <a:pt x="1636" y="4463"/>
                </a:lnTo>
                <a:lnTo>
                  <a:pt x="1252" y="5905"/>
                </a:lnTo>
                <a:lnTo>
                  <a:pt x="813" y="7448"/>
                </a:lnTo>
                <a:lnTo>
                  <a:pt x="448" y="8666"/>
                </a:lnTo>
                <a:lnTo>
                  <a:pt x="193" y="9887"/>
                </a:lnTo>
                <a:lnTo>
                  <a:pt x="30" y="11430"/>
                </a:lnTo>
                <a:lnTo>
                  <a:pt x="15" y="12856"/>
                </a:lnTo>
                <a:lnTo>
                  <a:pt x="203" y="13728"/>
                </a:lnTo>
                <a:lnTo>
                  <a:pt x="614" y="14326"/>
                </a:lnTo>
                <a:lnTo>
                  <a:pt x="953" y="14659"/>
                </a:lnTo>
                <a:lnTo>
                  <a:pt x="399" y="15885"/>
                </a:lnTo>
                <a:lnTo>
                  <a:pt x="0" y="16381"/>
                </a:lnTo>
                <a:lnTo>
                  <a:pt x="139" y="16922"/>
                </a:lnTo>
                <a:lnTo>
                  <a:pt x="3012" y="19492"/>
                </a:lnTo>
                <a:lnTo>
                  <a:pt x="6579" y="21565"/>
                </a:lnTo>
                <a:lnTo>
                  <a:pt x="7360" y="21600"/>
                </a:lnTo>
                <a:lnTo>
                  <a:pt x="7599" y="21519"/>
                </a:lnTo>
                <a:lnTo>
                  <a:pt x="8374" y="20556"/>
                </a:lnTo>
                <a:lnTo>
                  <a:pt x="8836" y="20031"/>
                </a:lnTo>
                <a:lnTo>
                  <a:pt x="9168" y="19763"/>
                </a:lnTo>
                <a:lnTo>
                  <a:pt x="9554" y="19567"/>
                </a:lnTo>
                <a:lnTo>
                  <a:pt x="10117" y="19421"/>
                </a:lnTo>
                <a:lnTo>
                  <a:pt x="10855" y="19289"/>
                </a:lnTo>
                <a:lnTo>
                  <a:pt x="11754" y="18976"/>
                </a:lnTo>
                <a:lnTo>
                  <a:pt x="14629" y="16710"/>
                </a:lnTo>
                <a:lnTo>
                  <a:pt x="17196" y="14482"/>
                </a:lnTo>
                <a:lnTo>
                  <a:pt x="19483" y="12491"/>
                </a:lnTo>
                <a:lnTo>
                  <a:pt x="20472" y="11629"/>
                </a:lnTo>
                <a:lnTo>
                  <a:pt x="21277" y="11055"/>
                </a:lnTo>
                <a:lnTo>
                  <a:pt x="21600" y="10664"/>
                </a:lnTo>
                <a:lnTo>
                  <a:pt x="21489" y="10275"/>
                </a:lnTo>
                <a:lnTo>
                  <a:pt x="20992" y="9710"/>
                </a:lnTo>
                <a:lnTo>
                  <a:pt x="20298" y="9334"/>
                </a:lnTo>
                <a:lnTo>
                  <a:pt x="19627" y="9456"/>
                </a:lnTo>
                <a:lnTo>
                  <a:pt x="19071" y="9808"/>
                </a:lnTo>
                <a:lnTo>
                  <a:pt x="18726" y="10124"/>
                </a:lnTo>
                <a:lnTo>
                  <a:pt x="18081" y="10699"/>
                </a:lnTo>
                <a:lnTo>
                  <a:pt x="16936" y="11689"/>
                </a:lnTo>
                <a:lnTo>
                  <a:pt x="15842" y="12628"/>
                </a:lnTo>
                <a:lnTo>
                  <a:pt x="15354" y="13045"/>
                </a:lnTo>
                <a:lnTo>
                  <a:pt x="14938" y="12340"/>
                </a:lnTo>
                <a:lnTo>
                  <a:pt x="20178" y="7499"/>
                </a:lnTo>
                <a:lnTo>
                  <a:pt x="21030" y="6903"/>
                </a:lnTo>
                <a:lnTo>
                  <a:pt x="21358" y="6480"/>
                </a:lnTo>
                <a:lnTo>
                  <a:pt x="21201" y="6027"/>
                </a:lnTo>
                <a:lnTo>
                  <a:pt x="20598" y="5342"/>
                </a:lnTo>
                <a:lnTo>
                  <a:pt x="19763" y="4907"/>
                </a:lnTo>
                <a:lnTo>
                  <a:pt x="18983" y="5079"/>
                </a:lnTo>
                <a:lnTo>
                  <a:pt x="18406" y="5467"/>
                </a:lnTo>
                <a:lnTo>
                  <a:pt x="18181" y="5683"/>
                </a:lnTo>
                <a:lnTo>
                  <a:pt x="13246" y="10165"/>
                </a:lnTo>
                <a:lnTo>
                  <a:pt x="13087" y="9932"/>
                </a:lnTo>
                <a:lnTo>
                  <a:pt x="18712" y="3978"/>
                </a:lnTo>
                <a:lnTo>
                  <a:pt x="19556" y="3231"/>
                </a:lnTo>
                <a:lnTo>
                  <a:pt x="19874" y="2747"/>
                </a:lnTo>
                <a:lnTo>
                  <a:pt x="19700" y="2313"/>
                </a:lnTo>
                <a:lnTo>
                  <a:pt x="19067" y="1718"/>
                </a:lnTo>
                <a:lnTo>
                  <a:pt x="18227" y="1388"/>
                </a:lnTo>
                <a:lnTo>
                  <a:pt x="17484" y="1633"/>
                </a:lnTo>
                <a:lnTo>
                  <a:pt x="16954" y="2065"/>
                </a:lnTo>
                <a:lnTo>
                  <a:pt x="16751" y="2295"/>
                </a:lnTo>
                <a:lnTo>
                  <a:pt x="11477" y="7620"/>
                </a:lnTo>
                <a:lnTo>
                  <a:pt x="10923" y="7090"/>
                </a:lnTo>
                <a:close/>
              </a:path>
            </a:pathLst>
          </a:custGeom>
          <a:noFill/>
          <a:ln w="9925" cap="flat" cmpd="sng">
            <a:solidFill>
              <a:srgbClr val="4C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90" name="Google Shape;1990;p21"/>
          <p:cNvSpPr/>
          <p:nvPr/>
        </p:nvSpPr>
        <p:spPr>
          <a:xfrm>
            <a:off x="721880" y="5784267"/>
            <a:ext cx="82208" cy="57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18862" y="13787"/>
                </a:lnTo>
                <a:lnTo>
                  <a:pt x="15699" y="8932"/>
                </a:lnTo>
                <a:lnTo>
                  <a:pt x="10087" y="5012"/>
                </a:lnTo>
                <a:lnTo>
                  <a:pt x="0" y="0"/>
                </a:lnTo>
              </a:path>
            </a:pathLst>
          </a:custGeom>
          <a:noFill/>
          <a:ln w="13175" cap="flat" cmpd="sng">
            <a:solidFill>
              <a:srgbClr val="4C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6E45FB-8E62-8C46-A345-66AF72995142}"/>
              </a:ext>
            </a:extLst>
          </p:cNvPr>
          <p:cNvSpPr txBox="1"/>
          <p:nvPr/>
        </p:nvSpPr>
        <p:spPr>
          <a:xfrm>
            <a:off x="1091046" y="5486401"/>
            <a:ext cx="238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lang="en-US" sz="18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1979" name="Google Shape;1979;p21"/>
          <p:cNvSpPr txBox="1"/>
          <p:nvPr/>
        </p:nvSpPr>
        <p:spPr>
          <a:xfrm>
            <a:off x="610584" y="4635212"/>
            <a:ext cx="1792451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12700" algn="r" rtl="1">
              <a:buClr>
                <a:srgbClr val="636466"/>
              </a:buClr>
              <a:buSzPts val="900"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از منو گزینه </a:t>
            </a:r>
            <a:r>
              <a:rPr lang="fa-IR" sz="900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Black"/>
                <a:cs typeface="Vazir Bold" panose="020B0603030804020204" pitchFamily="34" charset="-78"/>
                <a:sym typeface="Roboto Black"/>
              </a:rPr>
              <a:t>جهت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را انتخاب کن.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06FCF-9750-4AE2-A341-F4F19CF56C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7374" y="3837982"/>
            <a:ext cx="2537538" cy="1471232"/>
          </a:xfrm>
          <a:prstGeom prst="rect">
            <a:avLst/>
          </a:prstGeom>
        </p:spPr>
      </p:pic>
      <p:sp>
        <p:nvSpPr>
          <p:cNvPr id="58" name="Google Shape;1491;p11">
            <a:extLst>
              <a:ext uri="{FF2B5EF4-FFF2-40B4-BE49-F238E27FC236}">
                <a16:creationId xmlns:a16="http://schemas.microsoft.com/office/drawing/2014/main" id="{69FF1A08-900B-4A03-A76A-E39D35FD601C}"/>
              </a:ext>
            </a:extLst>
          </p:cNvPr>
          <p:cNvSpPr/>
          <p:nvPr/>
        </p:nvSpPr>
        <p:spPr>
          <a:xfrm flipH="1" flipV="1">
            <a:off x="2414587" y="4460080"/>
            <a:ext cx="464343" cy="2499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7868" y="0"/>
                </a:lnTo>
                <a:lnTo>
                  <a:pt x="21600" y="0"/>
                </a:lnTo>
              </a:path>
            </a:pathLst>
          </a:custGeom>
          <a:noFill/>
          <a:ln w="1015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E0594-3B76-4424-AA4E-82E1822074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1220" y="2947591"/>
            <a:ext cx="1231394" cy="807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93B52-5397-4E2B-9E82-773E2080D35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838" t="1568" r="644" b="19005"/>
          <a:stretch/>
        </p:blipFill>
        <p:spPr>
          <a:xfrm>
            <a:off x="1387094" y="1386401"/>
            <a:ext cx="543166" cy="580151"/>
          </a:xfrm>
          <a:prstGeom prst="roundRect">
            <a:avLst>
              <a:gd name="adj" fmla="val 5707"/>
            </a:avLst>
          </a:prstGeom>
        </p:spPr>
      </p:pic>
      <p:sp>
        <p:nvSpPr>
          <p:cNvPr id="10" name="Google Shape;2064;p23">
            <a:extLst>
              <a:ext uri="{FF2B5EF4-FFF2-40B4-BE49-F238E27FC236}">
                <a16:creationId xmlns:a16="http://schemas.microsoft.com/office/drawing/2014/main" id="{F8DD4319-9F44-47B9-9051-4D79B98A1F8A}"/>
              </a:ext>
            </a:extLst>
          </p:cNvPr>
          <p:cNvSpPr/>
          <p:nvPr/>
        </p:nvSpPr>
        <p:spPr>
          <a:xfrm>
            <a:off x="1387094" y="1386073"/>
            <a:ext cx="543167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030" y="0"/>
                </a:moveTo>
                <a:lnTo>
                  <a:pt x="1278" y="45"/>
                </a:lnTo>
                <a:lnTo>
                  <a:pt x="379" y="358"/>
                </a:lnTo>
                <a:lnTo>
                  <a:pt x="47" y="1207"/>
                </a:lnTo>
                <a:lnTo>
                  <a:pt x="0" y="2861"/>
                </a:lnTo>
                <a:lnTo>
                  <a:pt x="0" y="18739"/>
                </a:lnTo>
                <a:lnTo>
                  <a:pt x="47" y="20393"/>
                </a:lnTo>
                <a:lnTo>
                  <a:pt x="379" y="21242"/>
                </a:lnTo>
                <a:lnTo>
                  <a:pt x="1278" y="21555"/>
                </a:lnTo>
                <a:lnTo>
                  <a:pt x="3030" y="21600"/>
                </a:lnTo>
                <a:lnTo>
                  <a:pt x="18570" y="21600"/>
                </a:lnTo>
                <a:lnTo>
                  <a:pt x="20322" y="21555"/>
                </a:lnTo>
                <a:lnTo>
                  <a:pt x="21221" y="21242"/>
                </a:lnTo>
                <a:lnTo>
                  <a:pt x="21553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3" y="1207"/>
                </a:lnTo>
                <a:lnTo>
                  <a:pt x="21221" y="358"/>
                </a:lnTo>
                <a:lnTo>
                  <a:pt x="20322" y="45"/>
                </a:lnTo>
                <a:lnTo>
                  <a:pt x="18570" y="0"/>
                </a:lnTo>
                <a:lnTo>
                  <a:pt x="303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2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96" name="Google Shape;1996;p22"/>
          <p:cNvSpPr/>
          <p:nvPr/>
        </p:nvSpPr>
        <p:spPr>
          <a:xfrm>
            <a:off x="4017509" y="2564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97" name="Google Shape;1997;p22"/>
          <p:cNvSpPr/>
          <p:nvPr/>
        </p:nvSpPr>
        <p:spPr>
          <a:xfrm>
            <a:off x="3925934" y="2247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98" name="Google Shape;1998;p22"/>
          <p:cNvSpPr/>
          <p:nvPr/>
        </p:nvSpPr>
        <p:spPr>
          <a:xfrm>
            <a:off x="4252629" y="3213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999" name="Google Shape;1999;p22"/>
          <p:cNvSpPr/>
          <p:nvPr/>
        </p:nvSpPr>
        <p:spPr>
          <a:xfrm>
            <a:off x="3716730" y="281831"/>
            <a:ext cx="74283" cy="742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00" name="Google Shape;2000;p22"/>
          <p:cNvSpPr/>
          <p:nvPr/>
        </p:nvSpPr>
        <p:spPr>
          <a:xfrm>
            <a:off x="3568150" y="430371"/>
            <a:ext cx="74296" cy="74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01" name="Google Shape;2001;p22"/>
          <p:cNvSpPr/>
          <p:nvPr/>
        </p:nvSpPr>
        <p:spPr>
          <a:xfrm>
            <a:off x="3568155" y="281820"/>
            <a:ext cx="74296" cy="742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2002" name="Google Shape;2002;p22"/>
          <p:cNvGrpSpPr/>
          <p:nvPr/>
        </p:nvGrpSpPr>
        <p:grpSpPr>
          <a:xfrm>
            <a:off x="3716732" y="424653"/>
            <a:ext cx="621129" cy="582931"/>
            <a:chOff x="0" y="0"/>
            <a:chExt cx="621128" cy="582930"/>
          </a:xfrm>
        </p:grpSpPr>
        <p:sp>
          <p:nvSpPr>
            <p:cNvPr id="2003" name="Google Shape;2003;p22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04" name="Google Shape;2004;p22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06" name="Google Shape;2006;p22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07" name="Google Shape;2007;p22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08" name="Google Shape;2008;p22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2009" name="Google Shape;2009;p22"/>
          <p:cNvSpPr/>
          <p:nvPr/>
        </p:nvSpPr>
        <p:spPr>
          <a:xfrm>
            <a:off x="4060749" y="339657"/>
            <a:ext cx="173127" cy="126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2010" name="Google Shape;2010;p22"/>
          <p:cNvCxnSpPr/>
          <p:nvPr/>
        </p:nvCxnSpPr>
        <p:spPr>
          <a:xfrm>
            <a:off x="3568153" y="942338"/>
            <a:ext cx="222835" cy="1"/>
          </a:xfrm>
          <a:prstGeom prst="straightConnector1">
            <a:avLst/>
          </a:prstGeom>
          <a:noFill/>
          <a:ln w="15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1" name="Google Shape;2011;p22"/>
          <p:cNvCxnSpPr/>
          <p:nvPr/>
        </p:nvCxnSpPr>
        <p:spPr>
          <a:xfrm>
            <a:off x="3576275" y="744219"/>
            <a:ext cx="1" cy="190501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2" name="Google Shape;2012;p22"/>
          <p:cNvCxnSpPr/>
          <p:nvPr/>
        </p:nvCxnSpPr>
        <p:spPr>
          <a:xfrm>
            <a:off x="3568153" y="7359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3" name="Google Shape;2013;p22"/>
          <p:cNvCxnSpPr/>
          <p:nvPr/>
        </p:nvCxnSpPr>
        <p:spPr>
          <a:xfrm>
            <a:off x="3782860" y="743750"/>
            <a:ext cx="1" cy="190335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4" name="Google Shape;2014;p2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15" name="Google Shape;2015;p2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16" name="Google Shape;2016;p2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17" name="Google Shape;2017;p2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18" name="Google Shape;2018;p22"/>
          <p:cNvSpPr txBox="1"/>
          <p:nvPr/>
        </p:nvSpPr>
        <p:spPr>
          <a:xfrm>
            <a:off x="1499133" y="1169414"/>
            <a:ext cx="1573531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indent="-9398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یک قصه رو را با حرکت</a:t>
            </a:r>
          </a:p>
          <a:p>
            <a:pPr marR="5080" lvl="0" indent="-93980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دستات تعریف کن.</a:t>
            </a:r>
            <a:endParaRPr lang="fa-IR" sz="1200" b="0" i="0" u="none" strike="noStrike" cap="none">
              <a:solidFill>
                <a:srgbClr val="FFFFFF"/>
              </a:solidFill>
              <a:latin typeface="Vazir Black" panose="020B0603030804020204" pitchFamily="34" charset="-78"/>
              <a:ea typeface="Roboto Medium"/>
              <a:cs typeface="Vazir Black" panose="020B0603030804020204" pitchFamily="34" charset="-78"/>
              <a:sym typeface="Roboto Medium"/>
            </a:endParaRPr>
          </a:p>
        </p:txBody>
      </p:sp>
      <p:sp>
        <p:nvSpPr>
          <p:cNvPr id="2019" name="Google Shape;2019;p22"/>
          <p:cNvSpPr txBox="1">
            <a:spLocks noGrp="1"/>
          </p:cNvSpPr>
          <p:nvPr>
            <p:ph type="title"/>
          </p:nvPr>
        </p:nvSpPr>
        <p:spPr>
          <a:xfrm>
            <a:off x="263693" y="320571"/>
            <a:ext cx="4074164" cy="45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ماجراجویی کن!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2020" name="Google Shape;2020;p22"/>
          <p:cNvSpPr txBox="1"/>
          <p:nvPr/>
        </p:nvSpPr>
        <p:spPr>
          <a:xfrm>
            <a:off x="698500" y="5927725"/>
            <a:ext cx="950418" cy="152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تشخیص ویدئویی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21" name="Google Shape;2021;p22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22" name="Google Shape;2022;p22"/>
          <p:cNvSpPr txBox="1"/>
          <p:nvPr/>
        </p:nvSpPr>
        <p:spPr>
          <a:xfrm>
            <a:off x="2232849" y="5935423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7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23" name="Google Shape;2023;p22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24" name="Google Shape;2024;p22"/>
          <p:cNvSpPr/>
          <p:nvPr/>
        </p:nvSpPr>
        <p:spPr>
          <a:xfrm>
            <a:off x="1145805" y="1874480"/>
            <a:ext cx="2280398" cy="169889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25" name="Google Shape;2025;p22"/>
          <p:cNvSpPr/>
          <p:nvPr/>
        </p:nvSpPr>
        <p:spPr>
          <a:xfrm>
            <a:off x="1145794" y="1864398"/>
            <a:ext cx="2280412" cy="1719074"/>
          </a:xfrm>
          <a:prstGeom prst="rect">
            <a:avLst/>
          </a:prstGeom>
          <a:noFill/>
          <a:ln w="19050" cap="flat" cmpd="sng">
            <a:solidFill>
              <a:srgbClr val="427F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26" name="Google Shape;2026;p22"/>
          <p:cNvSpPr/>
          <p:nvPr/>
        </p:nvSpPr>
        <p:spPr>
          <a:xfrm>
            <a:off x="1152524" y="3741825"/>
            <a:ext cx="2280409" cy="169889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27" name="Google Shape;2027;p22"/>
          <p:cNvSpPr/>
          <p:nvPr/>
        </p:nvSpPr>
        <p:spPr>
          <a:xfrm>
            <a:off x="1152525" y="3731728"/>
            <a:ext cx="2280412" cy="1719074"/>
          </a:xfrm>
          <a:prstGeom prst="rect">
            <a:avLst/>
          </a:prstGeom>
          <a:noFill/>
          <a:ln w="19050" cap="flat" cmpd="sng">
            <a:solidFill>
              <a:srgbClr val="427F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35" name="Google Shape;2091;p23">
            <a:extLst>
              <a:ext uri="{FF2B5EF4-FFF2-40B4-BE49-F238E27FC236}">
                <a16:creationId xmlns:a16="http://schemas.microsoft.com/office/drawing/2014/main" id="{F53560F7-D999-4781-9408-18BA72F90198}"/>
              </a:ext>
            </a:extLst>
          </p:cNvPr>
          <p:cNvSpPr txBox="1"/>
          <p:nvPr/>
        </p:nvSpPr>
        <p:spPr>
          <a:xfrm>
            <a:off x="2667001" y="4445000"/>
            <a:ext cx="472569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700"/>
              <a:buFont typeface="Roboto Medium"/>
              <a:buNone/>
            </a:pPr>
            <a:r>
              <a:rPr lang="fa-IR" sz="4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بریم برای ماجراجویی!</a:t>
            </a:r>
            <a:endParaRPr sz="105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23"/>
          <p:cNvSpPr/>
          <p:nvPr/>
        </p:nvSpPr>
        <p:spPr>
          <a:xfrm>
            <a:off x="0" y="0"/>
            <a:ext cx="4572000" cy="927100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33" name="Google Shape;2033;p23"/>
          <p:cNvSpPr/>
          <p:nvPr/>
        </p:nvSpPr>
        <p:spPr>
          <a:xfrm>
            <a:off x="4017509" y="2564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34" name="Google Shape;2034;p23"/>
          <p:cNvSpPr/>
          <p:nvPr/>
        </p:nvSpPr>
        <p:spPr>
          <a:xfrm>
            <a:off x="3925934" y="2247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35" name="Google Shape;2035;p23"/>
          <p:cNvSpPr/>
          <p:nvPr/>
        </p:nvSpPr>
        <p:spPr>
          <a:xfrm>
            <a:off x="4252629" y="3213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36" name="Google Shape;2036;p23"/>
          <p:cNvSpPr/>
          <p:nvPr/>
        </p:nvSpPr>
        <p:spPr>
          <a:xfrm>
            <a:off x="3716730" y="281831"/>
            <a:ext cx="74283" cy="742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37" name="Google Shape;2037;p23"/>
          <p:cNvSpPr/>
          <p:nvPr/>
        </p:nvSpPr>
        <p:spPr>
          <a:xfrm>
            <a:off x="3568150" y="430371"/>
            <a:ext cx="74296" cy="74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38" name="Google Shape;2038;p23"/>
          <p:cNvSpPr/>
          <p:nvPr/>
        </p:nvSpPr>
        <p:spPr>
          <a:xfrm>
            <a:off x="3568155" y="281820"/>
            <a:ext cx="74296" cy="742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2039" name="Google Shape;2039;p23"/>
          <p:cNvGrpSpPr/>
          <p:nvPr/>
        </p:nvGrpSpPr>
        <p:grpSpPr>
          <a:xfrm>
            <a:off x="3716732" y="424653"/>
            <a:ext cx="621129" cy="582931"/>
            <a:chOff x="0" y="0"/>
            <a:chExt cx="621128" cy="582930"/>
          </a:xfrm>
        </p:grpSpPr>
        <p:sp>
          <p:nvSpPr>
            <p:cNvPr id="2040" name="Google Shape;2040;p23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41" name="Google Shape;2041;p23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42" name="Google Shape;2042;p23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43" name="Google Shape;2043;p23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44" name="Google Shape;2044;p23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2045" name="Google Shape;2045;p23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2046" name="Google Shape;2046;p23"/>
          <p:cNvSpPr/>
          <p:nvPr/>
        </p:nvSpPr>
        <p:spPr>
          <a:xfrm>
            <a:off x="4060749" y="339657"/>
            <a:ext cx="173127" cy="126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2047" name="Google Shape;2047;p23"/>
          <p:cNvCxnSpPr/>
          <p:nvPr/>
        </p:nvCxnSpPr>
        <p:spPr>
          <a:xfrm>
            <a:off x="3576275" y="744219"/>
            <a:ext cx="1" cy="182881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8" name="Google Shape;2048;p23"/>
          <p:cNvCxnSpPr/>
          <p:nvPr/>
        </p:nvCxnSpPr>
        <p:spPr>
          <a:xfrm>
            <a:off x="3568153" y="7359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9" name="Google Shape;2049;p23"/>
          <p:cNvCxnSpPr/>
          <p:nvPr/>
        </p:nvCxnSpPr>
        <p:spPr>
          <a:xfrm>
            <a:off x="3782860" y="743749"/>
            <a:ext cx="1" cy="183350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0" name="Google Shape;2050;p23"/>
          <p:cNvSpPr/>
          <p:nvPr/>
        </p:nvSpPr>
        <p:spPr>
          <a:xfrm>
            <a:off x="0" y="927099"/>
            <a:ext cx="4572000" cy="2297914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51" name="Google Shape;2051;p23"/>
          <p:cNvSpPr/>
          <p:nvPr/>
        </p:nvSpPr>
        <p:spPr>
          <a:xfrm>
            <a:off x="0" y="9144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52" name="Google Shape;2052;p23"/>
          <p:cNvSpPr/>
          <p:nvPr/>
        </p:nvSpPr>
        <p:spPr>
          <a:xfrm>
            <a:off x="0" y="3225012"/>
            <a:ext cx="4572000" cy="240212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53" name="Google Shape;2053;p23"/>
          <p:cNvSpPr/>
          <p:nvPr/>
        </p:nvSpPr>
        <p:spPr>
          <a:xfrm>
            <a:off x="0" y="3212312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54" name="Google Shape;2054;p23"/>
          <p:cNvSpPr txBox="1">
            <a:spLocks noGrp="1"/>
          </p:cNvSpPr>
          <p:nvPr>
            <p:ph type="title"/>
          </p:nvPr>
        </p:nvSpPr>
        <p:spPr>
          <a:xfrm>
            <a:off x="215899" y="165100"/>
            <a:ext cx="3903981" cy="91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ماجرا جویی کن!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edium"/>
              <a:buNone/>
            </a:pPr>
            <a:r>
              <a:rPr lang="en-US" sz="9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55" name="Google Shape;2055;p23"/>
          <p:cNvSpPr txBox="1"/>
          <p:nvPr/>
        </p:nvSpPr>
        <p:spPr>
          <a:xfrm>
            <a:off x="1678919" y="992206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2056" name="Google Shape;2056;p23"/>
          <p:cNvCxnSpPr/>
          <p:nvPr/>
        </p:nvCxnSpPr>
        <p:spPr>
          <a:xfrm flipH="1">
            <a:off x="1475888" y="1297792"/>
            <a:ext cx="1" cy="1794828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7" name="Google Shape;2057;p23"/>
          <p:cNvSpPr txBox="1"/>
          <p:nvPr/>
        </p:nvSpPr>
        <p:spPr>
          <a:xfrm>
            <a:off x="3160541" y="1723648"/>
            <a:ext cx="1268585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حالت‌ها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 تا همه حالت‌های شکلکت رو ببینی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58" name="Google Shape;2058;p23"/>
          <p:cNvSpPr/>
          <p:nvPr/>
        </p:nvSpPr>
        <p:spPr>
          <a:xfrm>
            <a:off x="2393313" y="2310976"/>
            <a:ext cx="575312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739" y="0"/>
                </a:moveTo>
                <a:lnTo>
                  <a:pt x="2861" y="0"/>
                </a:lnTo>
                <a:lnTo>
                  <a:pt x="1207" y="45"/>
                </a:lnTo>
                <a:lnTo>
                  <a:pt x="358" y="358"/>
                </a:lnTo>
                <a:lnTo>
                  <a:pt x="45" y="1207"/>
                </a:lnTo>
                <a:lnTo>
                  <a:pt x="0" y="2861"/>
                </a:lnTo>
                <a:lnTo>
                  <a:pt x="0" y="18739"/>
                </a:lnTo>
                <a:lnTo>
                  <a:pt x="45" y="20393"/>
                </a:lnTo>
                <a:lnTo>
                  <a:pt x="358" y="21242"/>
                </a:lnTo>
                <a:lnTo>
                  <a:pt x="1207" y="21555"/>
                </a:lnTo>
                <a:lnTo>
                  <a:pt x="2861" y="21600"/>
                </a:lnTo>
                <a:lnTo>
                  <a:pt x="18739" y="21600"/>
                </a:lnTo>
                <a:lnTo>
                  <a:pt x="20393" y="21555"/>
                </a:lnTo>
                <a:lnTo>
                  <a:pt x="21242" y="21242"/>
                </a:lnTo>
                <a:lnTo>
                  <a:pt x="21555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5" y="1207"/>
                </a:lnTo>
                <a:lnTo>
                  <a:pt x="21242" y="358"/>
                </a:lnTo>
                <a:lnTo>
                  <a:pt x="20393" y="45"/>
                </a:lnTo>
                <a:lnTo>
                  <a:pt x="187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59" name="Google Shape;2059;p23"/>
          <p:cNvSpPr/>
          <p:nvPr/>
        </p:nvSpPr>
        <p:spPr>
          <a:xfrm>
            <a:off x="2393313" y="2310976"/>
            <a:ext cx="575312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861" y="0"/>
                </a:moveTo>
                <a:lnTo>
                  <a:pt x="1207" y="45"/>
                </a:lnTo>
                <a:lnTo>
                  <a:pt x="358" y="358"/>
                </a:lnTo>
                <a:lnTo>
                  <a:pt x="45" y="1207"/>
                </a:lnTo>
                <a:lnTo>
                  <a:pt x="0" y="2861"/>
                </a:lnTo>
                <a:lnTo>
                  <a:pt x="0" y="18739"/>
                </a:lnTo>
                <a:lnTo>
                  <a:pt x="45" y="20393"/>
                </a:lnTo>
                <a:lnTo>
                  <a:pt x="358" y="21242"/>
                </a:lnTo>
                <a:lnTo>
                  <a:pt x="1207" y="21555"/>
                </a:lnTo>
                <a:lnTo>
                  <a:pt x="2861" y="21600"/>
                </a:lnTo>
                <a:lnTo>
                  <a:pt x="18739" y="21600"/>
                </a:lnTo>
                <a:lnTo>
                  <a:pt x="20393" y="21555"/>
                </a:lnTo>
                <a:lnTo>
                  <a:pt x="21242" y="21242"/>
                </a:lnTo>
                <a:lnTo>
                  <a:pt x="21555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5" y="1207"/>
                </a:lnTo>
                <a:lnTo>
                  <a:pt x="21242" y="358"/>
                </a:lnTo>
                <a:lnTo>
                  <a:pt x="20393" y="45"/>
                </a:lnTo>
                <a:lnTo>
                  <a:pt x="18739" y="0"/>
                </a:lnTo>
                <a:lnTo>
                  <a:pt x="286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60" name="Google Shape;2060;p23"/>
          <p:cNvSpPr/>
          <p:nvPr/>
        </p:nvSpPr>
        <p:spPr>
          <a:xfrm>
            <a:off x="2474771" y="1455842"/>
            <a:ext cx="412396" cy="41239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61" name="Google Shape;2061;p23"/>
          <p:cNvSpPr/>
          <p:nvPr/>
        </p:nvSpPr>
        <p:spPr>
          <a:xfrm>
            <a:off x="2474771" y="1455842"/>
            <a:ext cx="412396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7125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62" name="Google Shape;2062;p23"/>
          <p:cNvSpPr txBox="1"/>
          <p:nvPr/>
        </p:nvSpPr>
        <p:spPr>
          <a:xfrm>
            <a:off x="237642" y="1963365"/>
            <a:ext cx="1137380" cy="26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635" algn="ctr" rtl="1"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دکمه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Black"/>
                <a:cs typeface="Vazir Bold" panose="020B0603030804020204" pitchFamily="34" charset="-78"/>
                <a:sym typeface="Roboto Black"/>
              </a:rPr>
              <a:t>افزونه‌ها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کلیک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65" name="Google Shape;2065;p23"/>
          <p:cNvSpPr/>
          <p:nvPr/>
        </p:nvSpPr>
        <p:spPr>
          <a:xfrm>
            <a:off x="597762" y="1449081"/>
            <a:ext cx="417284" cy="42592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66" name="Google Shape;2066;p23"/>
          <p:cNvSpPr/>
          <p:nvPr/>
        </p:nvSpPr>
        <p:spPr>
          <a:xfrm>
            <a:off x="597762" y="1449082"/>
            <a:ext cx="417284" cy="425918"/>
          </a:xfrm>
          <a:prstGeom prst="rect">
            <a:avLst/>
          </a:pr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2067" name="Google Shape;2067;p23"/>
          <p:cNvCxnSpPr/>
          <p:nvPr/>
        </p:nvCxnSpPr>
        <p:spPr>
          <a:xfrm flipH="1">
            <a:off x="2279850" y="1297792"/>
            <a:ext cx="1" cy="1794828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68" name="Google Shape;2068;p23"/>
          <p:cNvSpPr txBox="1"/>
          <p:nvPr/>
        </p:nvSpPr>
        <p:spPr>
          <a:xfrm>
            <a:off x="1611730" y="1963365"/>
            <a:ext cx="534036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27303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انتخاب یک</a:t>
            </a:r>
          </a:p>
          <a:p>
            <a:pPr marL="0" marR="5080" lvl="0" indent="27303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پس زمینه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69" name="Google Shape;2069;p23"/>
          <p:cNvSpPr/>
          <p:nvPr/>
        </p:nvSpPr>
        <p:spPr>
          <a:xfrm>
            <a:off x="1591077" y="2310976"/>
            <a:ext cx="575311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739" y="0"/>
                </a:moveTo>
                <a:lnTo>
                  <a:pt x="2861" y="0"/>
                </a:lnTo>
                <a:lnTo>
                  <a:pt x="1207" y="45"/>
                </a:lnTo>
                <a:lnTo>
                  <a:pt x="358" y="358"/>
                </a:lnTo>
                <a:lnTo>
                  <a:pt x="45" y="1207"/>
                </a:lnTo>
                <a:lnTo>
                  <a:pt x="0" y="2861"/>
                </a:lnTo>
                <a:lnTo>
                  <a:pt x="0" y="18739"/>
                </a:lnTo>
                <a:lnTo>
                  <a:pt x="45" y="20393"/>
                </a:lnTo>
                <a:lnTo>
                  <a:pt x="358" y="21242"/>
                </a:lnTo>
                <a:lnTo>
                  <a:pt x="1207" y="21555"/>
                </a:lnTo>
                <a:lnTo>
                  <a:pt x="2861" y="21600"/>
                </a:lnTo>
                <a:lnTo>
                  <a:pt x="18739" y="21600"/>
                </a:lnTo>
                <a:lnTo>
                  <a:pt x="20393" y="21555"/>
                </a:lnTo>
                <a:lnTo>
                  <a:pt x="21242" y="21242"/>
                </a:lnTo>
                <a:lnTo>
                  <a:pt x="21555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5" y="1207"/>
                </a:lnTo>
                <a:lnTo>
                  <a:pt x="21242" y="358"/>
                </a:lnTo>
                <a:lnTo>
                  <a:pt x="20393" y="45"/>
                </a:lnTo>
                <a:lnTo>
                  <a:pt x="187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70" name="Google Shape;2070;p23"/>
          <p:cNvSpPr/>
          <p:nvPr/>
        </p:nvSpPr>
        <p:spPr>
          <a:xfrm>
            <a:off x="1591080" y="2322182"/>
            <a:ext cx="575298" cy="44352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71" name="Google Shape;2071;p23"/>
          <p:cNvSpPr/>
          <p:nvPr/>
        </p:nvSpPr>
        <p:spPr>
          <a:xfrm>
            <a:off x="1591077" y="2310976"/>
            <a:ext cx="575311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861" y="0"/>
                </a:moveTo>
                <a:lnTo>
                  <a:pt x="1207" y="45"/>
                </a:lnTo>
                <a:lnTo>
                  <a:pt x="358" y="358"/>
                </a:lnTo>
                <a:lnTo>
                  <a:pt x="45" y="1207"/>
                </a:lnTo>
                <a:lnTo>
                  <a:pt x="0" y="2861"/>
                </a:lnTo>
                <a:lnTo>
                  <a:pt x="0" y="18739"/>
                </a:lnTo>
                <a:lnTo>
                  <a:pt x="45" y="20393"/>
                </a:lnTo>
                <a:lnTo>
                  <a:pt x="358" y="21242"/>
                </a:lnTo>
                <a:lnTo>
                  <a:pt x="1207" y="21555"/>
                </a:lnTo>
                <a:lnTo>
                  <a:pt x="2861" y="21600"/>
                </a:lnTo>
                <a:lnTo>
                  <a:pt x="18739" y="21600"/>
                </a:lnTo>
                <a:lnTo>
                  <a:pt x="20393" y="21555"/>
                </a:lnTo>
                <a:lnTo>
                  <a:pt x="21242" y="21242"/>
                </a:lnTo>
                <a:lnTo>
                  <a:pt x="21555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5" y="1207"/>
                </a:lnTo>
                <a:lnTo>
                  <a:pt x="21242" y="358"/>
                </a:lnTo>
                <a:lnTo>
                  <a:pt x="20393" y="45"/>
                </a:lnTo>
                <a:lnTo>
                  <a:pt x="18739" y="0"/>
                </a:lnTo>
                <a:lnTo>
                  <a:pt x="286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72" name="Google Shape;2072;p23"/>
          <p:cNvSpPr/>
          <p:nvPr/>
        </p:nvSpPr>
        <p:spPr>
          <a:xfrm>
            <a:off x="1672538" y="1455842"/>
            <a:ext cx="412391" cy="41239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73" name="Google Shape;2073;p23"/>
          <p:cNvSpPr/>
          <p:nvPr/>
        </p:nvSpPr>
        <p:spPr>
          <a:xfrm>
            <a:off x="1672534" y="1455842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7125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2076" name="Google Shape;2076;p23"/>
          <p:cNvCxnSpPr/>
          <p:nvPr/>
        </p:nvCxnSpPr>
        <p:spPr>
          <a:xfrm flipH="1">
            <a:off x="3065670" y="1297792"/>
            <a:ext cx="1" cy="1794828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9" name="Google Shape;2089;p23"/>
          <p:cNvSpPr/>
          <p:nvPr/>
        </p:nvSpPr>
        <p:spPr>
          <a:xfrm>
            <a:off x="2431795" y="2385872"/>
            <a:ext cx="504927" cy="25829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90" name="Google Shape;2090;p23"/>
          <p:cNvSpPr txBox="1"/>
          <p:nvPr/>
        </p:nvSpPr>
        <p:spPr>
          <a:xfrm>
            <a:off x="2418975" y="1963365"/>
            <a:ext cx="504826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7469" marR="5080" lvl="0" indent="-65404" algn="l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انتخاب یک</a:t>
            </a:r>
          </a:p>
          <a:p>
            <a:pPr marL="77469" marR="5080" lvl="0" indent="-65404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بازیگر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91" name="Google Shape;2091;p23"/>
          <p:cNvSpPr txBox="1"/>
          <p:nvPr/>
        </p:nvSpPr>
        <p:spPr>
          <a:xfrm>
            <a:off x="2600392" y="2748676"/>
            <a:ext cx="167006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700"/>
              <a:buFont typeface="Roboto Medium"/>
              <a:buNone/>
            </a:pPr>
            <a:r>
              <a:rPr lang="en-US" sz="7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Fox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92" name="Google Shape;2092;p23"/>
          <p:cNvSpPr txBox="1"/>
          <p:nvPr/>
        </p:nvSpPr>
        <p:spPr>
          <a:xfrm>
            <a:off x="1737854" y="2777254"/>
            <a:ext cx="284480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700"/>
              <a:buFont typeface="Roboto Medium"/>
              <a:buNone/>
            </a:pPr>
            <a:r>
              <a:rPr lang="en-US" sz="7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Winter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93" name="Google Shape;2093;p23"/>
          <p:cNvSpPr/>
          <p:nvPr/>
        </p:nvSpPr>
        <p:spPr>
          <a:xfrm>
            <a:off x="0" y="5627141"/>
            <a:ext cx="4572000" cy="77366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94" name="Google Shape;2094;p23"/>
          <p:cNvSpPr/>
          <p:nvPr/>
        </p:nvSpPr>
        <p:spPr>
          <a:xfrm>
            <a:off x="0" y="5614441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95" name="Google Shape;2095;p23"/>
          <p:cNvSpPr txBox="1"/>
          <p:nvPr/>
        </p:nvSpPr>
        <p:spPr>
          <a:xfrm>
            <a:off x="0" y="5715796"/>
            <a:ext cx="4572000" cy="27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187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2096" name="Google Shape;2096;p23"/>
          <p:cNvSpPr/>
          <p:nvPr/>
        </p:nvSpPr>
        <p:spPr>
          <a:xfrm>
            <a:off x="3154642" y="4051363"/>
            <a:ext cx="1272694" cy="12264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52" y="0"/>
                </a:moveTo>
                <a:lnTo>
                  <a:pt x="1448" y="0"/>
                </a:lnTo>
                <a:lnTo>
                  <a:pt x="611" y="23"/>
                </a:lnTo>
                <a:lnTo>
                  <a:pt x="181" y="188"/>
                </a:lnTo>
                <a:lnTo>
                  <a:pt x="23" y="634"/>
                </a:lnTo>
                <a:lnTo>
                  <a:pt x="0" y="1502"/>
                </a:lnTo>
                <a:lnTo>
                  <a:pt x="0" y="20098"/>
                </a:lnTo>
                <a:lnTo>
                  <a:pt x="23" y="20966"/>
                </a:lnTo>
                <a:lnTo>
                  <a:pt x="181" y="21412"/>
                </a:lnTo>
                <a:lnTo>
                  <a:pt x="611" y="21577"/>
                </a:lnTo>
                <a:lnTo>
                  <a:pt x="1448" y="21600"/>
                </a:lnTo>
                <a:lnTo>
                  <a:pt x="20152" y="21600"/>
                </a:lnTo>
                <a:lnTo>
                  <a:pt x="20989" y="21577"/>
                </a:lnTo>
                <a:lnTo>
                  <a:pt x="21419" y="21412"/>
                </a:lnTo>
                <a:lnTo>
                  <a:pt x="21577" y="20966"/>
                </a:lnTo>
                <a:lnTo>
                  <a:pt x="21600" y="20098"/>
                </a:lnTo>
                <a:lnTo>
                  <a:pt x="21600" y="1502"/>
                </a:lnTo>
                <a:lnTo>
                  <a:pt x="21577" y="634"/>
                </a:lnTo>
                <a:lnTo>
                  <a:pt x="21419" y="188"/>
                </a:lnTo>
                <a:lnTo>
                  <a:pt x="20989" y="23"/>
                </a:lnTo>
                <a:lnTo>
                  <a:pt x="20152" y="0"/>
                </a:lnTo>
                <a:close/>
              </a:path>
            </a:pathLst>
          </a:custGeom>
          <a:solidFill>
            <a:srgbClr val="CDCFD0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2097" name="Google Shape;2097;p23"/>
          <p:cNvSpPr txBox="1"/>
          <p:nvPr/>
        </p:nvSpPr>
        <p:spPr>
          <a:xfrm>
            <a:off x="3228974" y="4540692"/>
            <a:ext cx="1123741" cy="69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8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دستور </a:t>
            </a:r>
            <a:r>
              <a:rPr lang="fa-IR" sz="8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حرکت ویدئو بر روی شکلک</a:t>
            </a:r>
            <a:r>
              <a:rPr lang="fa-IR" sz="800" b="1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در داخل علمگر </a:t>
            </a:r>
            <a:r>
              <a:rPr lang="en-US" sz="900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&gt;</a:t>
            </a:r>
            <a:r>
              <a:rPr lang="fa-IR" sz="8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که در گروه </a:t>
            </a:r>
            <a:r>
              <a:rPr lang="fa-IR" sz="8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عملگر‌ها</a:t>
            </a: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است، قرار دهید.</a:t>
            </a:r>
            <a:endParaRPr sz="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99" name="Google Shape;2099;p23"/>
          <p:cNvSpPr txBox="1"/>
          <p:nvPr/>
        </p:nvSpPr>
        <p:spPr>
          <a:xfrm>
            <a:off x="150004" y="2898380"/>
            <a:ext cx="1312656" cy="21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و سپس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تشخیص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ویدئویی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رو بزن.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9480A5-036D-9C4E-895C-10BD1BB81514}"/>
              </a:ext>
            </a:extLst>
          </p:cNvPr>
          <p:cNvSpPr txBox="1"/>
          <p:nvPr/>
        </p:nvSpPr>
        <p:spPr>
          <a:xfrm>
            <a:off x="0" y="3342308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lang="en-US" sz="1800" dirty="0"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D3F43-47DA-204C-8135-A785CAF6A722}"/>
              </a:ext>
            </a:extLst>
          </p:cNvPr>
          <p:cNvSpPr txBox="1"/>
          <p:nvPr/>
        </p:nvSpPr>
        <p:spPr>
          <a:xfrm>
            <a:off x="2022334" y="3677226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 panose="02000000000000000000" pitchFamily="2" charset="0"/>
                <a:cs typeface="Vazir Bold" panose="020B0603030804020204" pitchFamily="34" charset="-78"/>
                <a:sym typeface="Roboto Medium"/>
              </a:rPr>
              <a:t>کد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  <a:sym typeface="Roboto Medium"/>
              </a:rPr>
              <a:t> کلیک کن.</a:t>
            </a:r>
            <a:endParaRPr lang="en-US" sz="900" dirty="0">
              <a:solidFill>
                <a:srgbClr val="636466"/>
              </a:solidFill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</a:endParaRPr>
          </a:p>
          <a:p>
            <a:endParaRPr lang="en-US" sz="900" dirty="0">
              <a:solidFill>
                <a:srgbClr val="636466"/>
              </a:solidFill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</a:endParaRPr>
          </a:p>
        </p:txBody>
      </p:sp>
      <p:sp>
        <p:nvSpPr>
          <p:cNvPr id="72" name="Google Shape;1570;p13">
            <a:extLst>
              <a:ext uri="{FF2B5EF4-FFF2-40B4-BE49-F238E27FC236}">
                <a16:creationId xmlns:a16="http://schemas.microsoft.com/office/drawing/2014/main" id="{38FEECF8-AA04-CF40-BE71-A7BB5E5AB97B}"/>
              </a:ext>
            </a:extLst>
          </p:cNvPr>
          <p:cNvSpPr txBox="1"/>
          <p:nvPr/>
        </p:nvSpPr>
        <p:spPr>
          <a:xfrm>
            <a:off x="2110628" y="5924848"/>
            <a:ext cx="1566096" cy="30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پرچم سبز کلیک کن.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5" name="Google Shape;617;p15">
            <a:extLst>
              <a:ext uri="{FF2B5EF4-FFF2-40B4-BE49-F238E27FC236}">
                <a16:creationId xmlns:a16="http://schemas.microsoft.com/office/drawing/2014/main" id="{7ACB99F2-58B3-0847-9E81-9E119CEDCB97}"/>
              </a:ext>
            </a:extLst>
          </p:cNvPr>
          <p:cNvSpPr/>
          <p:nvPr/>
        </p:nvSpPr>
        <p:spPr>
          <a:xfrm>
            <a:off x="1754858" y="5933742"/>
            <a:ext cx="469393" cy="26517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6" name="Google Shape;618;p15">
            <a:extLst>
              <a:ext uri="{FF2B5EF4-FFF2-40B4-BE49-F238E27FC236}">
                <a16:creationId xmlns:a16="http://schemas.microsoft.com/office/drawing/2014/main" id="{C6D25779-12F9-A948-9FE9-5BC0311BDC93}"/>
              </a:ext>
            </a:extLst>
          </p:cNvPr>
          <p:cNvSpPr/>
          <p:nvPr/>
        </p:nvSpPr>
        <p:spPr>
          <a:xfrm>
            <a:off x="1754859" y="5933741"/>
            <a:ext cx="469393" cy="2651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06" y="0"/>
                </a:moveTo>
                <a:lnTo>
                  <a:pt x="1479" y="97"/>
                </a:lnTo>
                <a:lnTo>
                  <a:pt x="438" y="776"/>
                </a:lnTo>
                <a:lnTo>
                  <a:pt x="55" y="2618"/>
                </a:lnTo>
                <a:lnTo>
                  <a:pt x="0" y="6207"/>
                </a:lnTo>
                <a:lnTo>
                  <a:pt x="0" y="15393"/>
                </a:lnTo>
                <a:lnTo>
                  <a:pt x="55" y="18981"/>
                </a:lnTo>
                <a:lnTo>
                  <a:pt x="438" y="20824"/>
                </a:lnTo>
                <a:lnTo>
                  <a:pt x="1479" y="21503"/>
                </a:lnTo>
                <a:lnTo>
                  <a:pt x="3506" y="21600"/>
                </a:lnTo>
                <a:lnTo>
                  <a:pt x="18094" y="21600"/>
                </a:lnTo>
                <a:lnTo>
                  <a:pt x="20121" y="21503"/>
                </a:lnTo>
                <a:lnTo>
                  <a:pt x="21162" y="20824"/>
                </a:lnTo>
                <a:lnTo>
                  <a:pt x="21545" y="18981"/>
                </a:lnTo>
                <a:lnTo>
                  <a:pt x="21600" y="15393"/>
                </a:lnTo>
                <a:lnTo>
                  <a:pt x="21600" y="6207"/>
                </a:lnTo>
                <a:lnTo>
                  <a:pt x="21545" y="2618"/>
                </a:lnTo>
                <a:lnTo>
                  <a:pt x="21162" y="776"/>
                </a:lnTo>
                <a:lnTo>
                  <a:pt x="20121" y="97"/>
                </a:lnTo>
                <a:lnTo>
                  <a:pt x="18094" y="0"/>
                </a:lnTo>
                <a:lnTo>
                  <a:pt x="3506" y="0"/>
                </a:lnTo>
                <a:close/>
              </a:path>
            </a:pathLst>
          </a:custGeom>
          <a:noFill/>
          <a:ln w="19025" cap="flat" cmpd="sng">
            <a:solidFill>
              <a:srgbClr val="6BA8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7" name="Google Shape;1570;p13">
            <a:extLst>
              <a:ext uri="{FF2B5EF4-FFF2-40B4-BE49-F238E27FC236}">
                <a16:creationId xmlns:a16="http://schemas.microsoft.com/office/drawing/2014/main" id="{33CDB123-83F8-A244-A4B6-920BAB990AA5}"/>
              </a:ext>
            </a:extLst>
          </p:cNvPr>
          <p:cNvSpPr txBox="1"/>
          <p:nvPr/>
        </p:nvSpPr>
        <p:spPr>
          <a:xfrm>
            <a:off x="367149" y="5914839"/>
            <a:ext cx="1311770" cy="30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بعدش با حرکت دستت روباه رو بیدار کن.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78" name="Google Shape;1989;p21">
            <a:extLst>
              <a:ext uri="{FF2B5EF4-FFF2-40B4-BE49-F238E27FC236}">
                <a16:creationId xmlns:a16="http://schemas.microsoft.com/office/drawing/2014/main" id="{9C3C566F-AB88-6943-A5C1-F3E9131AE6F3}"/>
              </a:ext>
            </a:extLst>
          </p:cNvPr>
          <p:cNvSpPr/>
          <p:nvPr/>
        </p:nvSpPr>
        <p:spPr>
          <a:xfrm>
            <a:off x="3640122" y="5949918"/>
            <a:ext cx="236907" cy="25981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923" y="7090"/>
                </a:moveTo>
                <a:lnTo>
                  <a:pt x="14959" y="2200"/>
                </a:lnTo>
                <a:lnTo>
                  <a:pt x="15565" y="1584"/>
                </a:lnTo>
                <a:lnTo>
                  <a:pt x="15755" y="1180"/>
                </a:lnTo>
                <a:lnTo>
                  <a:pt x="15518" y="811"/>
                </a:lnTo>
                <a:lnTo>
                  <a:pt x="14844" y="298"/>
                </a:lnTo>
                <a:lnTo>
                  <a:pt x="14001" y="0"/>
                </a:lnTo>
                <a:lnTo>
                  <a:pt x="13311" y="181"/>
                </a:lnTo>
                <a:lnTo>
                  <a:pt x="12846" y="524"/>
                </a:lnTo>
                <a:lnTo>
                  <a:pt x="12676" y="709"/>
                </a:lnTo>
                <a:lnTo>
                  <a:pt x="9284" y="4806"/>
                </a:lnTo>
                <a:lnTo>
                  <a:pt x="7489" y="6775"/>
                </a:lnTo>
                <a:lnTo>
                  <a:pt x="6443" y="7784"/>
                </a:lnTo>
                <a:lnTo>
                  <a:pt x="5747" y="8150"/>
                </a:lnTo>
                <a:lnTo>
                  <a:pt x="4998" y="8192"/>
                </a:lnTo>
                <a:lnTo>
                  <a:pt x="5288" y="7310"/>
                </a:lnTo>
                <a:lnTo>
                  <a:pt x="5399" y="6694"/>
                </a:lnTo>
                <a:lnTo>
                  <a:pt x="5344" y="6055"/>
                </a:lnTo>
                <a:lnTo>
                  <a:pt x="5137" y="5104"/>
                </a:lnTo>
                <a:lnTo>
                  <a:pt x="5024" y="4011"/>
                </a:lnTo>
                <a:lnTo>
                  <a:pt x="5000" y="3106"/>
                </a:lnTo>
                <a:lnTo>
                  <a:pt x="4693" y="2338"/>
                </a:lnTo>
                <a:lnTo>
                  <a:pt x="3733" y="1651"/>
                </a:lnTo>
                <a:lnTo>
                  <a:pt x="2654" y="1479"/>
                </a:lnTo>
                <a:lnTo>
                  <a:pt x="2109" y="2013"/>
                </a:lnTo>
                <a:lnTo>
                  <a:pt x="1902" y="2840"/>
                </a:lnTo>
                <a:lnTo>
                  <a:pt x="1835" y="3548"/>
                </a:lnTo>
                <a:lnTo>
                  <a:pt x="1636" y="4463"/>
                </a:lnTo>
                <a:lnTo>
                  <a:pt x="1252" y="5905"/>
                </a:lnTo>
                <a:lnTo>
                  <a:pt x="813" y="7448"/>
                </a:lnTo>
                <a:lnTo>
                  <a:pt x="448" y="8666"/>
                </a:lnTo>
                <a:lnTo>
                  <a:pt x="193" y="9887"/>
                </a:lnTo>
                <a:lnTo>
                  <a:pt x="30" y="11430"/>
                </a:lnTo>
                <a:lnTo>
                  <a:pt x="15" y="12856"/>
                </a:lnTo>
                <a:lnTo>
                  <a:pt x="203" y="13728"/>
                </a:lnTo>
                <a:lnTo>
                  <a:pt x="614" y="14326"/>
                </a:lnTo>
                <a:lnTo>
                  <a:pt x="953" y="14659"/>
                </a:lnTo>
                <a:lnTo>
                  <a:pt x="399" y="15885"/>
                </a:lnTo>
                <a:lnTo>
                  <a:pt x="0" y="16381"/>
                </a:lnTo>
                <a:lnTo>
                  <a:pt x="139" y="16922"/>
                </a:lnTo>
                <a:lnTo>
                  <a:pt x="3012" y="19492"/>
                </a:lnTo>
                <a:lnTo>
                  <a:pt x="6579" y="21565"/>
                </a:lnTo>
                <a:lnTo>
                  <a:pt x="7360" y="21600"/>
                </a:lnTo>
                <a:lnTo>
                  <a:pt x="7599" y="21519"/>
                </a:lnTo>
                <a:lnTo>
                  <a:pt x="8374" y="20556"/>
                </a:lnTo>
                <a:lnTo>
                  <a:pt x="8836" y="20031"/>
                </a:lnTo>
                <a:lnTo>
                  <a:pt x="9168" y="19763"/>
                </a:lnTo>
                <a:lnTo>
                  <a:pt x="9554" y="19567"/>
                </a:lnTo>
                <a:lnTo>
                  <a:pt x="10117" y="19421"/>
                </a:lnTo>
                <a:lnTo>
                  <a:pt x="10855" y="19289"/>
                </a:lnTo>
                <a:lnTo>
                  <a:pt x="11754" y="18976"/>
                </a:lnTo>
                <a:lnTo>
                  <a:pt x="14629" y="16710"/>
                </a:lnTo>
                <a:lnTo>
                  <a:pt x="17196" y="14482"/>
                </a:lnTo>
                <a:lnTo>
                  <a:pt x="19483" y="12491"/>
                </a:lnTo>
                <a:lnTo>
                  <a:pt x="20472" y="11629"/>
                </a:lnTo>
                <a:lnTo>
                  <a:pt x="21277" y="11055"/>
                </a:lnTo>
                <a:lnTo>
                  <a:pt x="21600" y="10664"/>
                </a:lnTo>
                <a:lnTo>
                  <a:pt x="21489" y="10275"/>
                </a:lnTo>
                <a:lnTo>
                  <a:pt x="20992" y="9710"/>
                </a:lnTo>
                <a:lnTo>
                  <a:pt x="20298" y="9334"/>
                </a:lnTo>
                <a:lnTo>
                  <a:pt x="19627" y="9456"/>
                </a:lnTo>
                <a:lnTo>
                  <a:pt x="19071" y="9808"/>
                </a:lnTo>
                <a:lnTo>
                  <a:pt x="18726" y="10124"/>
                </a:lnTo>
                <a:lnTo>
                  <a:pt x="18081" y="10699"/>
                </a:lnTo>
                <a:lnTo>
                  <a:pt x="16936" y="11689"/>
                </a:lnTo>
                <a:lnTo>
                  <a:pt x="15842" y="12628"/>
                </a:lnTo>
                <a:lnTo>
                  <a:pt x="15354" y="13045"/>
                </a:lnTo>
                <a:lnTo>
                  <a:pt x="14938" y="12340"/>
                </a:lnTo>
                <a:lnTo>
                  <a:pt x="20178" y="7499"/>
                </a:lnTo>
                <a:lnTo>
                  <a:pt x="21030" y="6903"/>
                </a:lnTo>
                <a:lnTo>
                  <a:pt x="21358" y="6480"/>
                </a:lnTo>
                <a:lnTo>
                  <a:pt x="21201" y="6027"/>
                </a:lnTo>
                <a:lnTo>
                  <a:pt x="20598" y="5342"/>
                </a:lnTo>
                <a:lnTo>
                  <a:pt x="19763" y="4907"/>
                </a:lnTo>
                <a:lnTo>
                  <a:pt x="18983" y="5079"/>
                </a:lnTo>
                <a:lnTo>
                  <a:pt x="18406" y="5467"/>
                </a:lnTo>
                <a:lnTo>
                  <a:pt x="18181" y="5683"/>
                </a:lnTo>
                <a:lnTo>
                  <a:pt x="13246" y="10165"/>
                </a:lnTo>
                <a:lnTo>
                  <a:pt x="13087" y="9932"/>
                </a:lnTo>
                <a:lnTo>
                  <a:pt x="18712" y="3978"/>
                </a:lnTo>
                <a:lnTo>
                  <a:pt x="19556" y="3231"/>
                </a:lnTo>
                <a:lnTo>
                  <a:pt x="19874" y="2747"/>
                </a:lnTo>
                <a:lnTo>
                  <a:pt x="19700" y="2313"/>
                </a:lnTo>
                <a:lnTo>
                  <a:pt x="19067" y="1718"/>
                </a:lnTo>
                <a:lnTo>
                  <a:pt x="18227" y="1388"/>
                </a:lnTo>
                <a:lnTo>
                  <a:pt x="17484" y="1633"/>
                </a:lnTo>
                <a:lnTo>
                  <a:pt x="16954" y="2065"/>
                </a:lnTo>
                <a:lnTo>
                  <a:pt x="16751" y="2295"/>
                </a:lnTo>
                <a:lnTo>
                  <a:pt x="11477" y="7620"/>
                </a:lnTo>
                <a:lnTo>
                  <a:pt x="10923" y="7090"/>
                </a:lnTo>
                <a:close/>
              </a:path>
            </a:pathLst>
          </a:custGeom>
          <a:noFill/>
          <a:ln w="9925" cap="flat" cmpd="sng">
            <a:solidFill>
              <a:srgbClr val="4C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9" name="Google Shape;1988;p21">
            <a:extLst>
              <a:ext uri="{FF2B5EF4-FFF2-40B4-BE49-F238E27FC236}">
                <a16:creationId xmlns:a16="http://schemas.microsoft.com/office/drawing/2014/main" id="{E9C6BFDC-6BDC-D44A-935C-0A46A1B9303D}"/>
              </a:ext>
            </a:extLst>
          </p:cNvPr>
          <p:cNvSpPr/>
          <p:nvPr/>
        </p:nvSpPr>
        <p:spPr>
          <a:xfrm>
            <a:off x="3644207" y="5829577"/>
            <a:ext cx="277813" cy="12321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3D109A8-CDCA-4331-9D53-95CE0331EB6D}"/>
              </a:ext>
            </a:extLst>
          </p:cNvPr>
          <p:cNvGrpSpPr/>
          <p:nvPr/>
        </p:nvGrpSpPr>
        <p:grpSpPr>
          <a:xfrm>
            <a:off x="3429559" y="1346472"/>
            <a:ext cx="649060" cy="205220"/>
            <a:chOff x="3073555" y="1412612"/>
            <a:chExt cx="649060" cy="205220"/>
          </a:xfrm>
        </p:grpSpPr>
        <p:sp>
          <p:nvSpPr>
            <p:cNvPr id="81" name="Google Shape;311;p11">
              <a:extLst>
                <a:ext uri="{FF2B5EF4-FFF2-40B4-BE49-F238E27FC236}">
                  <a16:creationId xmlns:a16="http://schemas.microsoft.com/office/drawing/2014/main" id="{BB82F9E1-8B00-4F34-85D5-6A3321B68151}"/>
                </a:ext>
              </a:extLst>
            </p:cNvPr>
            <p:cNvSpPr/>
            <p:nvPr/>
          </p:nvSpPr>
          <p:spPr>
            <a:xfrm>
              <a:off x="3073555" y="1412612"/>
              <a:ext cx="649060" cy="2052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80" y="5602"/>
                  </a:lnTo>
                  <a:lnTo>
                    <a:pt x="20779" y="2710"/>
                  </a:lnTo>
                  <a:lnTo>
                    <a:pt x="19886" y="747"/>
                  </a:lnTo>
                  <a:lnTo>
                    <a:pt x="18792" y="0"/>
                  </a:lnTo>
                  <a:lnTo>
                    <a:pt x="2396" y="9"/>
                  </a:lnTo>
                  <a:lnTo>
                    <a:pt x="1449" y="1068"/>
                  </a:lnTo>
                  <a:lnTo>
                    <a:pt x="689" y="3067"/>
                  </a:lnTo>
                  <a:lnTo>
                    <a:pt x="184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fa-IR" sz="800" b="0" i="0" u="none" strike="noStrike" cap="none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       حالت‌ها</a:t>
              </a:r>
              <a:r>
                <a:rPr lang="fa-IR" sz="900" b="0" i="0" u="none" strike="noStrike" cap="none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 </a:t>
              </a:r>
              <a:endParaRPr sz="900" b="0" i="0" u="none" strike="noStrike" cap="none">
                <a:solidFill>
                  <a:srgbClr val="588ECA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2" name="Google Shape;310;p11">
              <a:extLst>
                <a:ext uri="{FF2B5EF4-FFF2-40B4-BE49-F238E27FC236}">
                  <a16:creationId xmlns:a16="http://schemas.microsoft.com/office/drawing/2014/main" id="{4FF66579-8081-4275-BFAA-38C8FDBE6AAB}"/>
                </a:ext>
              </a:extLst>
            </p:cNvPr>
            <p:cNvSpPr/>
            <p:nvPr/>
          </p:nvSpPr>
          <p:spPr>
            <a:xfrm>
              <a:off x="3520613" y="1470979"/>
              <a:ext cx="110794" cy="109578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l="-12578" t="-29560" r="-335434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E011354-017E-41BD-B6DE-04B95B5543B1}"/>
              </a:ext>
            </a:extLst>
          </p:cNvPr>
          <p:cNvGrpSpPr/>
          <p:nvPr/>
        </p:nvGrpSpPr>
        <p:grpSpPr>
          <a:xfrm>
            <a:off x="1464740" y="3627653"/>
            <a:ext cx="560159" cy="253916"/>
            <a:chOff x="1514228" y="3341993"/>
            <a:chExt cx="560159" cy="253916"/>
          </a:xfrm>
        </p:grpSpPr>
        <p:sp>
          <p:nvSpPr>
            <p:cNvPr id="84" name="Google Shape;308;p11">
              <a:extLst>
                <a:ext uri="{FF2B5EF4-FFF2-40B4-BE49-F238E27FC236}">
                  <a16:creationId xmlns:a16="http://schemas.microsoft.com/office/drawing/2014/main" id="{E7E95B95-E208-4F41-9B03-3CBC08C8919E}"/>
                </a:ext>
              </a:extLst>
            </p:cNvPr>
            <p:cNvSpPr/>
            <p:nvPr/>
          </p:nvSpPr>
          <p:spPr>
            <a:xfrm>
              <a:off x="1514228" y="3362494"/>
              <a:ext cx="560159" cy="2052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9135"/>
                  </a:lnTo>
                  <a:lnTo>
                    <a:pt x="21345" y="5602"/>
                  </a:lnTo>
                  <a:lnTo>
                    <a:pt x="20648" y="2710"/>
                  </a:lnTo>
                  <a:lnTo>
                    <a:pt x="19614" y="747"/>
                  </a:lnTo>
                  <a:lnTo>
                    <a:pt x="18346" y="0"/>
                  </a:lnTo>
                  <a:lnTo>
                    <a:pt x="2776" y="9"/>
                  </a:lnTo>
                  <a:lnTo>
                    <a:pt x="1679" y="1068"/>
                  </a:lnTo>
                  <a:lnTo>
                    <a:pt x="798" y="3067"/>
                  </a:lnTo>
                  <a:lnTo>
                    <a:pt x="213" y="5792"/>
                  </a:lnTo>
                  <a:lnTo>
                    <a:pt x="0" y="9027"/>
                  </a:lnTo>
                  <a:lnTo>
                    <a:pt x="0" y="9064"/>
                  </a:lnTo>
                  <a:lnTo>
                    <a:pt x="2" y="9099"/>
                  </a:lnTo>
                  <a:lnTo>
                    <a:pt x="2" y="9135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12675" cap="flat" cmpd="sng">
              <a:solidFill>
                <a:srgbClr val="D1D3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5" name="Google Shape;307;p11">
              <a:extLst>
                <a:ext uri="{FF2B5EF4-FFF2-40B4-BE49-F238E27FC236}">
                  <a16:creationId xmlns:a16="http://schemas.microsoft.com/office/drawing/2014/main" id="{CD7CD465-4E61-44B5-8CE5-BC787F3C5B3C}"/>
                </a:ext>
              </a:extLst>
            </p:cNvPr>
            <p:cNvSpPr/>
            <p:nvPr/>
          </p:nvSpPr>
          <p:spPr>
            <a:xfrm>
              <a:off x="1798971" y="3398787"/>
              <a:ext cx="212979" cy="145813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t="-40750" r="-163017"/>
              </a:stretch>
            </a:blip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B810832-4436-4A9D-B1F4-B6294E9F86E0}"/>
                </a:ext>
              </a:extLst>
            </p:cNvPr>
            <p:cNvSpPr/>
            <p:nvPr/>
          </p:nvSpPr>
          <p:spPr>
            <a:xfrm>
              <a:off x="1551411" y="3341993"/>
              <a:ext cx="34657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00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کد</a:t>
              </a:r>
              <a:r>
                <a:rPr lang="fa-IR" sz="1050">
                  <a:solidFill>
                    <a:srgbClr val="588ECA"/>
                  </a:solidFill>
                  <a:latin typeface="Vazir" panose="020B0603030804020204" pitchFamily="34" charset="-78"/>
                  <a:ea typeface="Calibri"/>
                  <a:cs typeface="Vazir" panose="020B0603030804020204" pitchFamily="34" charset="-78"/>
                  <a:sym typeface="Calibri"/>
                </a:rPr>
                <a:t> </a:t>
              </a:r>
              <a:endParaRPr lang="en-US" sz="10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0B0D22F-C245-4334-B6C0-F3878EACA10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198" t="15064" b="35854"/>
          <a:stretch/>
        </p:blipFill>
        <p:spPr>
          <a:xfrm>
            <a:off x="3147448" y="4184792"/>
            <a:ext cx="1286971" cy="279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98952-0699-4FDC-9DD8-C2A7C58F3C9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5136" b="26083"/>
          <a:stretch/>
        </p:blipFill>
        <p:spPr>
          <a:xfrm>
            <a:off x="3323631" y="2309276"/>
            <a:ext cx="838530" cy="719419"/>
          </a:xfrm>
          <a:prstGeom prst="rect">
            <a:avLst/>
          </a:prstGeom>
        </p:spPr>
      </p:pic>
      <p:sp>
        <p:nvSpPr>
          <p:cNvPr id="2078" name="Google Shape;2078;p23"/>
          <p:cNvSpPr/>
          <p:nvPr/>
        </p:nvSpPr>
        <p:spPr>
          <a:xfrm>
            <a:off x="3323631" y="2306889"/>
            <a:ext cx="848362" cy="7218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0" y="0"/>
                </a:moveTo>
                <a:lnTo>
                  <a:pt x="818" y="36"/>
                </a:lnTo>
                <a:lnTo>
                  <a:pt x="243" y="285"/>
                </a:lnTo>
                <a:lnTo>
                  <a:pt x="30" y="962"/>
                </a:lnTo>
                <a:lnTo>
                  <a:pt x="0" y="2280"/>
                </a:lnTo>
                <a:lnTo>
                  <a:pt x="0" y="19320"/>
                </a:lnTo>
                <a:lnTo>
                  <a:pt x="30" y="20638"/>
                </a:lnTo>
                <a:lnTo>
                  <a:pt x="243" y="21315"/>
                </a:lnTo>
                <a:lnTo>
                  <a:pt x="818" y="21564"/>
                </a:lnTo>
                <a:lnTo>
                  <a:pt x="1940" y="21600"/>
                </a:lnTo>
                <a:lnTo>
                  <a:pt x="19660" y="21600"/>
                </a:lnTo>
                <a:lnTo>
                  <a:pt x="20782" y="21564"/>
                </a:lnTo>
                <a:lnTo>
                  <a:pt x="21357" y="21315"/>
                </a:lnTo>
                <a:lnTo>
                  <a:pt x="21570" y="20638"/>
                </a:lnTo>
                <a:lnTo>
                  <a:pt x="21600" y="19320"/>
                </a:lnTo>
                <a:lnTo>
                  <a:pt x="21600" y="2280"/>
                </a:lnTo>
                <a:lnTo>
                  <a:pt x="21570" y="962"/>
                </a:lnTo>
                <a:lnTo>
                  <a:pt x="21357" y="285"/>
                </a:lnTo>
                <a:lnTo>
                  <a:pt x="20782" y="36"/>
                </a:lnTo>
                <a:lnTo>
                  <a:pt x="19660" y="0"/>
                </a:lnTo>
                <a:lnTo>
                  <a:pt x="194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06EEE1-C81B-484E-8E55-9A155868365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0838" t="1568" r="644" b="19005"/>
          <a:stretch/>
        </p:blipFill>
        <p:spPr>
          <a:xfrm>
            <a:off x="534820" y="2311304"/>
            <a:ext cx="543166" cy="580151"/>
          </a:xfrm>
          <a:prstGeom prst="roundRect">
            <a:avLst>
              <a:gd name="adj" fmla="val 5707"/>
            </a:avLst>
          </a:prstGeom>
        </p:spPr>
      </p:pic>
      <p:sp>
        <p:nvSpPr>
          <p:cNvPr id="2064" name="Google Shape;2064;p23"/>
          <p:cNvSpPr/>
          <p:nvPr/>
        </p:nvSpPr>
        <p:spPr>
          <a:xfrm>
            <a:off x="534820" y="2310976"/>
            <a:ext cx="543167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030" y="0"/>
                </a:moveTo>
                <a:lnTo>
                  <a:pt x="1278" y="45"/>
                </a:lnTo>
                <a:lnTo>
                  <a:pt x="379" y="358"/>
                </a:lnTo>
                <a:lnTo>
                  <a:pt x="47" y="1207"/>
                </a:lnTo>
                <a:lnTo>
                  <a:pt x="0" y="2861"/>
                </a:lnTo>
                <a:lnTo>
                  <a:pt x="0" y="18739"/>
                </a:lnTo>
                <a:lnTo>
                  <a:pt x="47" y="20393"/>
                </a:lnTo>
                <a:lnTo>
                  <a:pt x="379" y="21242"/>
                </a:lnTo>
                <a:lnTo>
                  <a:pt x="1278" y="21555"/>
                </a:lnTo>
                <a:lnTo>
                  <a:pt x="3030" y="21600"/>
                </a:lnTo>
                <a:lnTo>
                  <a:pt x="18570" y="21600"/>
                </a:lnTo>
                <a:lnTo>
                  <a:pt x="20322" y="21555"/>
                </a:lnTo>
                <a:lnTo>
                  <a:pt x="21221" y="21242"/>
                </a:lnTo>
                <a:lnTo>
                  <a:pt x="21553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3" y="1207"/>
                </a:lnTo>
                <a:lnTo>
                  <a:pt x="21221" y="358"/>
                </a:lnTo>
                <a:lnTo>
                  <a:pt x="20322" y="45"/>
                </a:lnTo>
                <a:lnTo>
                  <a:pt x="18570" y="0"/>
                </a:lnTo>
                <a:lnTo>
                  <a:pt x="303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5A9B-CBF3-4AAE-8FCB-6013D0AE4E9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8441" y="3879398"/>
            <a:ext cx="2470427" cy="1630827"/>
          </a:xfrm>
          <a:prstGeom prst="rect">
            <a:avLst/>
          </a:prstGeom>
        </p:spPr>
      </p:pic>
      <p:sp>
        <p:nvSpPr>
          <p:cNvPr id="2083" name="Google Shape;2083;p23"/>
          <p:cNvSpPr txBox="1"/>
          <p:nvPr/>
        </p:nvSpPr>
        <p:spPr>
          <a:xfrm>
            <a:off x="573700" y="4209926"/>
            <a:ext cx="1262088" cy="19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8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نقطه شروع را مشخص کن.</a:t>
            </a:r>
            <a:endParaRPr sz="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84" name="Google Shape;2084;p23"/>
          <p:cNvSpPr txBox="1"/>
          <p:nvPr/>
        </p:nvSpPr>
        <p:spPr>
          <a:xfrm>
            <a:off x="228410" y="4892295"/>
            <a:ext cx="1459990" cy="15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8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حالت دیگری رو انتخاب کن.</a:t>
            </a:r>
            <a:endParaRPr sz="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cxnSp>
        <p:nvCxnSpPr>
          <p:cNvPr id="2086" name="Google Shape;2086;p23"/>
          <p:cNvCxnSpPr>
            <a:cxnSpLocks/>
          </p:cNvCxnSpPr>
          <p:nvPr/>
        </p:nvCxnSpPr>
        <p:spPr>
          <a:xfrm>
            <a:off x="1770178" y="4307022"/>
            <a:ext cx="331215" cy="0"/>
          </a:xfrm>
          <a:prstGeom prst="straightConnector1">
            <a:avLst/>
          </a:prstGeom>
          <a:noFill/>
          <a:ln w="1015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7" name="Google Shape;2087;p23"/>
          <p:cNvCxnSpPr>
            <a:cxnSpLocks/>
          </p:cNvCxnSpPr>
          <p:nvPr/>
        </p:nvCxnSpPr>
        <p:spPr>
          <a:xfrm>
            <a:off x="1751736" y="4491199"/>
            <a:ext cx="370053" cy="1"/>
          </a:xfrm>
          <a:prstGeom prst="straightConnector1">
            <a:avLst/>
          </a:prstGeom>
          <a:noFill/>
          <a:ln w="1015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8" name="Google Shape;2088;p23"/>
          <p:cNvCxnSpPr>
            <a:cxnSpLocks/>
          </p:cNvCxnSpPr>
          <p:nvPr/>
        </p:nvCxnSpPr>
        <p:spPr>
          <a:xfrm>
            <a:off x="1393031" y="4940070"/>
            <a:ext cx="731606" cy="0"/>
          </a:xfrm>
          <a:prstGeom prst="straightConnector1">
            <a:avLst/>
          </a:prstGeom>
          <a:noFill/>
          <a:ln w="1015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37BF4E5-AF8B-DB46-804B-AF650D73A8E3}"/>
              </a:ext>
            </a:extLst>
          </p:cNvPr>
          <p:cNvSpPr txBox="1"/>
          <p:nvPr/>
        </p:nvSpPr>
        <p:spPr>
          <a:xfrm>
            <a:off x="99699" y="5032792"/>
            <a:ext cx="1312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جایی که می‌خواهی بازیگرت</a:t>
            </a:r>
          </a:p>
          <a:p>
            <a:pPr algn="r" rtl="1"/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 panose="02000000000000000000" pitchFamily="2" charset="0"/>
                <a:cs typeface="Vazir" panose="020B0603030804020204" pitchFamily="34" charset="-78"/>
              </a:rPr>
              <a:t>به آنجا برود را مشخص کن.</a:t>
            </a:r>
            <a:endParaRPr lang="en-US" sz="800" dirty="0">
              <a:solidFill>
                <a:srgbClr val="636466"/>
              </a:solidFill>
              <a:latin typeface="Vazir" panose="020B0603030804020204" pitchFamily="34" charset="-78"/>
              <a:ea typeface="Roboto Medium" panose="02000000000000000000" pitchFamily="2" charset="0"/>
              <a:cs typeface="Vazir" panose="020B0603030804020204" pitchFamily="34" charset="-78"/>
            </a:endParaRPr>
          </a:p>
        </p:txBody>
      </p:sp>
      <p:cxnSp>
        <p:nvCxnSpPr>
          <p:cNvPr id="71" name="Google Shape;2088;p23">
            <a:extLst>
              <a:ext uri="{FF2B5EF4-FFF2-40B4-BE49-F238E27FC236}">
                <a16:creationId xmlns:a16="http://schemas.microsoft.com/office/drawing/2014/main" id="{F4AACAC8-8141-E04D-8C09-19F8D5616155}"/>
              </a:ext>
            </a:extLst>
          </p:cNvPr>
          <p:cNvCxnSpPr>
            <a:cxnSpLocks/>
          </p:cNvCxnSpPr>
          <p:nvPr/>
        </p:nvCxnSpPr>
        <p:spPr>
          <a:xfrm>
            <a:off x="1368312" y="5139233"/>
            <a:ext cx="185322" cy="0"/>
          </a:xfrm>
          <a:prstGeom prst="straightConnector1">
            <a:avLst/>
          </a:prstGeom>
          <a:noFill/>
          <a:ln w="1015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2083;p23">
            <a:extLst>
              <a:ext uri="{FF2B5EF4-FFF2-40B4-BE49-F238E27FC236}">
                <a16:creationId xmlns:a16="http://schemas.microsoft.com/office/drawing/2014/main" id="{A14B2950-904A-1441-A50B-DBEB24B88B8F}"/>
              </a:ext>
            </a:extLst>
          </p:cNvPr>
          <p:cNvSpPr txBox="1"/>
          <p:nvPr/>
        </p:nvSpPr>
        <p:spPr>
          <a:xfrm>
            <a:off x="843827" y="4404698"/>
            <a:ext cx="1031240" cy="199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l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8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حالتی رو انتخاب کن.</a:t>
            </a:r>
            <a:endParaRPr sz="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"/>
          <p:cNvSpPr/>
          <p:nvPr/>
        </p:nvSpPr>
        <p:spPr>
          <a:xfrm>
            <a:off x="0" y="-1"/>
            <a:ext cx="4572000" cy="639828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9"/>
          <p:cNvSpPr/>
          <p:nvPr/>
        </p:nvSpPr>
        <p:spPr>
          <a:xfrm>
            <a:off x="0" y="5760973"/>
            <a:ext cx="4572000" cy="639828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731" name="Google Shape;731;p9"/>
          <p:cNvSpPr/>
          <p:nvPr/>
        </p:nvSpPr>
        <p:spPr>
          <a:xfrm>
            <a:off x="0" y="930193"/>
            <a:ext cx="2633348" cy="26173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9"/>
          <p:cNvSpPr/>
          <p:nvPr/>
        </p:nvSpPr>
        <p:spPr>
          <a:xfrm>
            <a:off x="1063946" y="156697"/>
            <a:ext cx="184392" cy="18439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9"/>
          <p:cNvSpPr/>
          <p:nvPr/>
        </p:nvSpPr>
        <p:spPr>
          <a:xfrm>
            <a:off x="2187524" y="2666052"/>
            <a:ext cx="184392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9"/>
          <p:cNvSpPr/>
          <p:nvPr/>
        </p:nvSpPr>
        <p:spPr>
          <a:xfrm>
            <a:off x="2605110" y="63403"/>
            <a:ext cx="1732611" cy="277302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9"/>
          <p:cNvSpPr/>
          <p:nvPr/>
        </p:nvSpPr>
        <p:spPr>
          <a:xfrm>
            <a:off x="364136" y="1669552"/>
            <a:ext cx="184392" cy="18439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9"/>
          <p:cNvSpPr/>
          <p:nvPr/>
        </p:nvSpPr>
        <p:spPr>
          <a:xfrm>
            <a:off x="334645" y="323413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1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1"/>
                </a:lnTo>
                <a:lnTo>
                  <a:pt x="20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7" name="Google Shape;737;p9"/>
          <p:cNvGrpSpPr/>
          <p:nvPr/>
        </p:nvGrpSpPr>
        <p:grpSpPr>
          <a:xfrm>
            <a:off x="276324" y="430518"/>
            <a:ext cx="66384" cy="50066"/>
            <a:chOff x="0" y="0"/>
            <a:chExt cx="66382" cy="50064"/>
          </a:xfrm>
        </p:grpSpPr>
        <p:sp>
          <p:nvSpPr>
            <p:cNvPr id="738" name="Google Shape;738;p9"/>
            <p:cNvSpPr/>
            <p:nvPr/>
          </p:nvSpPr>
          <p:spPr>
            <a:xfrm>
              <a:off x="0" y="18973"/>
              <a:ext cx="52216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5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39966" y="0"/>
              <a:ext cx="26416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9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0" name="Google Shape;740;p9"/>
          <p:cNvSpPr/>
          <p:nvPr/>
        </p:nvSpPr>
        <p:spPr>
          <a:xfrm>
            <a:off x="185565" y="372200"/>
            <a:ext cx="50040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15" y="1521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1" name="Google Shape;741;p9"/>
          <p:cNvGrpSpPr/>
          <p:nvPr/>
        </p:nvGrpSpPr>
        <p:grpSpPr>
          <a:xfrm>
            <a:off x="227542" y="281414"/>
            <a:ext cx="66384" cy="50066"/>
            <a:chOff x="0" y="0"/>
            <a:chExt cx="66382" cy="50064"/>
          </a:xfrm>
        </p:grpSpPr>
        <p:sp>
          <p:nvSpPr>
            <p:cNvPr id="742" name="Google Shape;742;p9"/>
            <p:cNvSpPr/>
            <p:nvPr/>
          </p:nvSpPr>
          <p:spPr>
            <a:xfrm>
              <a:off x="0" y="0"/>
              <a:ext cx="52909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1" y="0"/>
                  </a:moveTo>
                  <a:lnTo>
                    <a:pt x="0" y="19589"/>
                  </a:lnTo>
                  <a:lnTo>
                    <a:pt x="4116" y="21600"/>
                  </a:lnTo>
                  <a:lnTo>
                    <a:pt x="10784" y="6373"/>
                  </a:lnTo>
                  <a:lnTo>
                    <a:pt x="21600" y="637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26415" y="14770"/>
              <a:ext cx="39967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8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46"/>
                  </a:lnTo>
                  <a:lnTo>
                    <a:pt x="1431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4" name="Google Shape;744;p9"/>
          <p:cNvSpPr/>
          <p:nvPr/>
        </p:nvSpPr>
        <p:spPr>
          <a:xfrm>
            <a:off x="2140269" y="807622"/>
            <a:ext cx="184392" cy="1843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9"/>
          <p:cNvSpPr/>
          <p:nvPr/>
        </p:nvSpPr>
        <p:spPr>
          <a:xfrm>
            <a:off x="710808" y="268483"/>
            <a:ext cx="50051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4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6" name="Google Shape;746;p9"/>
          <p:cNvGrpSpPr/>
          <p:nvPr/>
        </p:nvGrpSpPr>
        <p:grpSpPr>
          <a:xfrm>
            <a:off x="652487" y="375597"/>
            <a:ext cx="66384" cy="50052"/>
            <a:chOff x="0" y="0"/>
            <a:chExt cx="66382" cy="50051"/>
          </a:xfrm>
        </p:grpSpPr>
        <p:sp>
          <p:nvSpPr>
            <p:cNvPr id="747" name="Google Shape;747;p9"/>
            <p:cNvSpPr/>
            <p:nvPr/>
          </p:nvSpPr>
          <p:spPr>
            <a:xfrm>
              <a:off x="0" y="18973"/>
              <a:ext cx="52216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9" name="Google Shape;749;p9"/>
          <p:cNvSpPr/>
          <p:nvPr/>
        </p:nvSpPr>
        <p:spPr>
          <a:xfrm>
            <a:off x="561728" y="317284"/>
            <a:ext cx="50039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56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09" y="1516"/>
                </a:lnTo>
                <a:lnTo>
                  <a:pt x="905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0" name="Google Shape;750;p9"/>
          <p:cNvGrpSpPr/>
          <p:nvPr/>
        </p:nvGrpSpPr>
        <p:grpSpPr>
          <a:xfrm>
            <a:off x="603713" y="226497"/>
            <a:ext cx="66384" cy="50066"/>
            <a:chOff x="0" y="0"/>
            <a:chExt cx="66382" cy="50064"/>
          </a:xfrm>
        </p:grpSpPr>
        <p:sp>
          <p:nvSpPr>
            <p:cNvPr id="751" name="Google Shape;751;p9"/>
            <p:cNvSpPr/>
            <p:nvPr/>
          </p:nvSpPr>
          <p:spPr>
            <a:xfrm>
              <a:off x="0" y="0"/>
              <a:ext cx="52909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1" y="0"/>
                  </a:moveTo>
                  <a:lnTo>
                    <a:pt x="0" y="19589"/>
                  </a:lnTo>
                  <a:lnTo>
                    <a:pt x="4116" y="21600"/>
                  </a:lnTo>
                  <a:lnTo>
                    <a:pt x="10784" y="6373"/>
                  </a:lnTo>
                  <a:lnTo>
                    <a:pt x="21600" y="637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26414" y="14770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8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6"/>
                  </a:lnTo>
                  <a:lnTo>
                    <a:pt x="1431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3" name="Google Shape;753;p9"/>
          <p:cNvSpPr/>
          <p:nvPr/>
        </p:nvSpPr>
        <p:spPr>
          <a:xfrm>
            <a:off x="694462" y="-1"/>
            <a:ext cx="301730" cy="22444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4" name="Google Shape;754;p9"/>
          <p:cNvGrpSpPr/>
          <p:nvPr/>
        </p:nvGrpSpPr>
        <p:grpSpPr>
          <a:xfrm>
            <a:off x="1137916" y="-1"/>
            <a:ext cx="62955" cy="38001"/>
            <a:chOff x="0" y="0"/>
            <a:chExt cx="62954" cy="37999"/>
          </a:xfrm>
        </p:grpSpPr>
        <p:sp>
          <p:nvSpPr>
            <p:cNvPr id="755" name="Google Shape;755;p9"/>
            <p:cNvSpPr/>
            <p:nvPr/>
          </p:nvSpPr>
          <p:spPr>
            <a:xfrm>
              <a:off x="0" y="6908"/>
              <a:ext cx="52198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5"/>
                  </a:lnTo>
                  <a:lnTo>
                    <a:pt x="18778" y="21600"/>
                  </a:lnTo>
                  <a:lnTo>
                    <a:pt x="21600" y="11356"/>
                  </a:lnTo>
                  <a:lnTo>
                    <a:pt x="16534" y="1135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39954" y="0"/>
              <a:ext cx="23000" cy="232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0103" y="0"/>
                  </a:lnTo>
                  <a:lnTo>
                    <a:pt x="0" y="21600"/>
                  </a:lnTo>
                  <a:lnTo>
                    <a:pt x="114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7" name="Google Shape;757;p9"/>
          <p:cNvSpPr/>
          <p:nvPr/>
        </p:nvSpPr>
        <p:spPr>
          <a:xfrm>
            <a:off x="268073" y="553783"/>
            <a:ext cx="184392" cy="1843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9"/>
          <p:cNvSpPr/>
          <p:nvPr/>
        </p:nvSpPr>
        <p:spPr>
          <a:xfrm>
            <a:off x="1073383" y="399402"/>
            <a:ext cx="368781" cy="25214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9"/>
          <p:cNvSpPr/>
          <p:nvPr/>
        </p:nvSpPr>
        <p:spPr>
          <a:xfrm>
            <a:off x="1350600" y="870529"/>
            <a:ext cx="50051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9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0" name="Google Shape;760;p9"/>
          <p:cNvGrpSpPr/>
          <p:nvPr/>
        </p:nvGrpSpPr>
        <p:grpSpPr>
          <a:xfrm>
            <a:off x="1292283" y="977632"/>
            <a:ext cx="66384" cy="50066"/>
            <a:chOff x="0" y="0"/>
            <a:chExt cx="66382" cy="50064"/>
          </a:xfrm>
        </p:grpSpPr>
        <p:sp>
          <p:nvSpPr>
            <p:cNvPr id="761" name="Google Shape;761;p9"/>
            <p:cNvSpPr/>
            <p:nvPr/>
          </p:nvSpPr>
          <p:spPr>
            <a:xfrm>
              <a:off x="0" y="18985"/>
              <a:ext cx="52216" cy="310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39966" y="0"/>
              <a:ext cx="26416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9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3" name="Google Shape;763;p9"/>
          <p:cNvSpPr/>
          <p:nvPr/>
        </p:nvSpPr>
        <p:spPr>
          <a:xfrm>
            <a:off x="1201522" y="919330"/>
            <a:ext cx="50038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10" y="1516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4" name="Google Shape;764;p9"/>
          <p:cNvGrpSpPr/>
          <p:nvPr/>
        </p:nvGrpSpPr>
        <p:grpSpPr>
          <a:xfrm>
            <a:off x="1243507" y="828546"/>
            <a:ext cx="66384" cy="50065"/>
            <a:chOff x="0" y="0"/>
            <a:chExt cx="66382" cy="50064"/>
          </a:xfrm>
        </p:grpSpPr>
        <p:sp>
          <p:nvSpPr>
            <p:cNvPr id="765" name="Google Shape;765;p9"/>
            <p:cNvSpPr/>
            <p:nvPr/>
          </p:nvSpPr>
          <p:spPr>
            <a:xfrm>
              <a:off x="0" y="0"/>
              <a:ext cx="52909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1" y="0"/>
                  </a:moveTo>
                  <a:lnTo>
                    <a:pt x="0" y="19589"/>
                  </a:lnTo>
                  <a:lnTo>
                    <a:pt x="4116" y="21600"/>
                  </a:lnTo>
                  <a:lnTo>
                    <a:pt x="10784" y="6373"/>
                  </a:lnTo>
                  <a:lnTo>
                    <a:pt x="21600" y="637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26414" y="14770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8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6"/>
                  </a:lnTo>
                  <a:lnTo>
                    <a:pt x="1431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7" name="Google Shape;767;p9"/>
          <p:cNvSpPr/>
          <p:nvPr/>
        </p:nvSpPr>
        <p:spPr>
          <a:xfrm>
            <a:off x="1308108" y="2343194"/>
            <a:ext cx="50051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5"/>
                </a:lnTo>
                <a:lnTo>
                  <a:pt x="13411" y="1521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8" name="Google Shape;768;p9"/>
          <p:cNvGrpSpPr/>
          <p:nvPr/>
        </p:nvGrpSpPr>
        <p:grpSpPr>
          <a:xfrm>
            <a:off x="1350098" y="2252421"/>
            <a:ext cx="66384" cy="50053"/>
            <a:chOff x="0" y="0"/>
            <a:chExt cx="66382" cy="50051"/>
          </a:xfrm>
        </p:grpSpPr>
        <p:sp>
          <p:nvSpPr>
            <p:cNvPr id="769" name="Google Shape;769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1" name="Google Shape;771;p9"/>
          <p:cNvSpPr/>
          <p:nvPr/>
        </p:nvSpPr>
        <p:spPr>
          <a:xfrm>
            <a:off x="1457194" y="2294403"/>
            <a:ext cx="50051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1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2" name="Google Shape;772;p9"/>
          <p:cNvGrpSpPr/>
          <p:nvPr/>
        </p:nvGrpSpPr>
        <p:grpSpPr>
          <a:xfrm>
            <a:off x="1398886" y="2401521"/>
            <a:ext cx="66372" cy="50053"/>
            <a:chOff x="0" y="0"/>
            <a:chExt cx="66370" cy="50051"/>
          </a:xfrm>
        </p:grpSpPr>
        <p:sp>
          <p:nvSpPr>
            <p:cNvPr id="773" name="Google Shape;773;p9"/>
            <p:cNvSpPr/>
            <p:nvPr/>
          </p:nvSpPr>
          <p:spPr>
            <a:xfrm>
              <a:off x="0" y="18961"/>
              <a:ext cx="52202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39953" y="0"/>
              <a:ext cx="26417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2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5" name="Google Shape;775;p9"/>
          <p:cNvSpPr/>
          <p:nvPr/>
        </p:nvSpPr>
        <p:spPr>
          <a:xfrm>
            <a:off x="1131092" y="2327553"/>
            <a:ext cx="184393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9"/>
          <p:cNvSpPr/>
          <p:nvPr/>
        </p:nvSpPr>
        <p:spPr>
          <a:xfrm>
            <a:off x="1385732" y="2114339"/>
            <a:ext cx="46292" cy="614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4" y="0"/>
                </a:moveTo>
                <a:lnTo>
                  <a:pt x="0" y="3279"/>
                </a:lnTo>
                <a:lnTo>
                  <a:pt x="15235" y="8595"/>
                </a:lnTo>
                <a:lnTo>
                  <a:pt x="8190" y="20081"/>
                </a:lnTo>
                <a:lnTo>
                  <a:pt x="12539" y="21600"/>
                </a:lnTo>
                <a:lnTo>
                  <a:pt x="21600" y="6831"/>
                </a:lnTo>
                <a:lnTo>
                  <a:pt x="2014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7" name="Google Shape;777;p9"/>
          <p:cNvGrpSpPr/>
          <p:nvPr/>
        </p:nvGrpSpPr>
        <p:grpSpPr>
          <a:xfrm>
            <a:off x="1331788" y="2213404"/>
            <a:ext cx="61393" cy="46306"/>
            <a:chOff x="0" y="0"/>
            <a:chExt cx="61392" cy="46304"/>
          </a:xfrm>
        </p:grpSpPr>
        <p:sp>
          <p:nvSpPr>
            <p:cNvPr id="778" name="Google Shape;778;p9"/>
            <p:cNvSpPr/>
            <p:nvPr/>
          </p:nvSpPr>
          <p:spPr>
            <a:xfrm>
              <a:off x="0" y="17551"/>
              <a:ext cx="48282" cy="2875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2" y="0"/>
                  </a:moveTo>
                  <a:lnTo>
                    <a:pt x="0" y="7012"/>
                  </a:lnTo>
                  <a:lnTo>
                    <a:pt x="18778" y="21600"/>
                  </a:lnTo>
                  <a:lnTo>
                    <a:pt x="21600" y="11353"/>
                  </a:lnTo>
                  <a:lnTo>
                    <a:pt x="16534" y="11353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36957" y="0"/>
              <a:ext cx="24435" cy="3266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60" y="0"/>
                  </a:moveTo>
                  <a:lnTo>
                    <a:pt x="0" y="21600"/>
                  </a:lnTo>
                  <a:lnTo>
                    <a:pt x="10011" y="21600"/>
                  </a:lnTo>
                  <a:lnTo>
                    <a:pt x="21600" y="2855"/>
                  </a:lnTo>
                  <a:lnTo>
                    <a:pt x="1336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0" name="Google Shape;780;p9"/>
          <p:cNvSpPr/>
          <p:nvPr/>
        </p:nvSpPr>
        <p:spPr>
          <a:xfrm>
            <a:off x="1247818" y="2159459"/>
            <a:ext cx="46305" cy="6140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4" y="0"/>
                </a:moveTo>
                <a:lnTo>
                  <a:pt x="0" y="14769"/>
                </a:lnTo>
                <a:lnTo>
                  <a:pt x="19586" y="21600"/>
                </a:lnTo>
                <a:lnTo>
                  <a:pt x="21600" y="18321"/>
                </a:lnTo>
                <a:lnTo>
                  <a:pt x="6368" y="13005"/>
                </a:lnTo>
                <a:lnTo>
                  <a:pt x="13412" y="1519"/>
                </a:lnTo>
                <a:lnTo>
                  <a:pt x="9064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1" name="Google Shape;781;p9"/>
          <p:cNvGrpSpPr/>
          <p:nvPr/>
        </p:nvGrpSpPr>
        <p:grpSpPr>
          <a:xfrm>
            <a:off x="1286666" y="2075501"/>
            <a:ext cx="61406" cy="46293"/>
            <a:chOff x="0" y="0"/>
            <a:chExt cx="61405" cy="46292"/>
          </a:xfrm>
        </p:grpSpPr>
        <p:sp>
          <p:nvSpPr>
            <p:cNvPr id="782" name="Google Shape;782;p9"/>
            <p:cNvSpPr/>
            <p:nvPr/>
          </p:nvSpPr>
          <p:spPr>
            <a:xfrm>
              <a:off x="0" y="0"/>
              <a:ext cx="48938" cy="462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1" y="0"/>
                  </a:moveTo>
                  <a:lnTo>
                    <a:pt x="0" y="19585"/>
                  </a:lnTo>
                  <a:lnTo>
                    <a:pt x="4114" y="21600"/>
                  </a:lnTo>
                  <a:lnTo>
                    <a:pt x="10785" y="6370"/>
                  </a:lnTo>
                  <a:lnTo>
                    <a:pt x="21600" y="6370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24434" y="13651"/>
              <a:ext cx="36971" cy="1508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6" y="0"/>
                  </a:moveTo>
                  <a:lnTo>
                    <a:pt x="0" y="0"/>
                  </a:lnTo>
                  <a:lnTo>
                    <a:pt x="19077" y="21600"/>
                  </a:lnTo>
                  <a:lnTo>
                    <a:pt x="21600" y="8255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4" name="Google Shape;784;p9"/>
          <p:cNvSpPr/>
          <p:nvPr/>
        </p:nvSpPr>
        <p:spPr>
          <a:xfrm>
            <a:off x="206523" y="35217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1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9"/>
                </a:lnTo>
                <a:lnTo>
                  <a:pt x="20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5" name="Google Shape;785;p9"/>
          <p:cNvGrpSpPr/>
          <p:nvPr/>
        </p:nvGrpSpPr>
        <p:grpSpPr>
          <a:xfrm>
            <a:off x="148202" y="142333"/>
            <a:ext cx="66383" cy="50052"/>
            <a:chOff x="0" y="0"/>
            <a:chExt cx="66382" cy="50051"/>
          </a:xfrm>
        </p:grpSpPr>
        <p:sp>
          <p:nvSpPr>
            <p:cNvPr id="786" name="Google Shape;786;p9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8" name="Google Shape;788;p9"/>
          <p:cNvSpPr/>
          <p:nvPr/>
        </p:nvSpPr>
        <p:spPr>
          <a:xfrm>
            <a:off x="57442" y="84009"/>
            <a:ext cx="50040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15" y="1521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9" name="Google Shape;789;p9"/>
          <p:cNvGrpSpPr/>
          <p:nvPr/>
        </p:nvGrpSpPr>
        <p:grpSpPr>
          <a:xfrm>
            <a:off x="99430" y="-1"/>
            <a:ext cx="66372" cy="43284"/>
            <a:chOff x="0" y="0"/>
            <a:chExt cx="66370" cy="43282"/>
          </a:xfrm>
        </p:grpSpPr>
        <p:sp>
          <p:nvSpPr>
            <p:cNvPr id="790" name="Google Shape;790;p9"/>
            <p:cNvSpPr/>
            <p:nvPr/>
          </p:nvSpPr>
          <p:spPr>
            <a:xfrm>
              <a:off x="0" y="0"/>
              <a:ext cx="52871" cy="432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548" y="0"/>
                  </a:moveTo>
                  <a:lnTo>
                    <a:pt x="7295" y="0"/>
                  </a:lnTo>
                  <a:lnTo>
                    <a:pt x="0" y="19274"/>
                  </a:lnTo>
                  <a:lnTo>
                    <a:pt x="4119" y="21600"/>
                  </a:lnTo>
                  <a:lnTo>
                    <a:pt x="10787" y="3987"/>
                  </a:lnTo>
                  <a:lnTo>
                    <a:pt x="21600" y="3987"/>
                  </a:lnTo>
                  <a:lnTo>
                    <a:pt x="1454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26402" y="7987"/>
              <a:ext cx="39968" cy="163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04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63"/>
                  </a:lnTo>
                  <a:lnTo>
                    <a:pt x="1430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2" name="Google Shape;792;p9"/>
          <p:cNvSpPr/>
          <p:nvPr/>
        </p:nvSpPr>
        <p:spPr>
          <a:xfrm>
            <a:off x="770773" y="480221"/>
            <a:ext cx="184392" cy="1843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9"/>
          <p:cNvSpPr/>
          <p:nvPr/>
        </p:nvSpPr>
        <p:spPr>
          <a:xfrm>
            <a:off x="2249538" y="638864"/>
            <a:ext cx="50040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5" y="13006"/>
                </a:lnTo>
                <a:lnTo>
                  <a:pt x="13415" y="1520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4" name="Google Shape;794;p9"/>
          <p:cNvGrpSpPr/>
          <p:nvPr/>
        </p:nvGrpSpPr>
        <p:grpSpPr>
          <a:xfrm>
            <a:off x="2291524" y="548103"/>
            <a:ext cx="66384" cy="50052"/>
            <a:chOff x="0" y="0"/>
            <a:chExt cx="66382" cy="50051"/>
          </a:xfrm>
        </p:grpSpPr>
        <p:sp>
          <p:nvSpPr>
            <p:cNvPr id="795" name="Google Shape;795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26415" y="14756"/>
              <a:ext cx="39967" cy="163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7" name="Google Shape;797;p9"/>
          <p:cNvSpPr/>
          <p:nvPr/>
        </p:nvSpPr>
        <p:spPr>
          <a:xfrm>
            <a:off x="2398619" y="590085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1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8" name="Google Shape;798;p9"/>
          <p:cNvGrpSpPr/>
          <p:nvPr/>
        </p:nvGrpSpPr>
        <p:grpSpPr>
          <a:xfrm>
            <a:off x="2340298" y="697204"/>
            <a:ext cx="66384" cy="50039"/>
            <a:chOff x="0" y="0"/>
            <a:chExt cx="66382" cy="50038"/>
          </a:xfrm>
        </p:grpSpPr>
        <p:sp>
          <p:nvSpPr>
            <p:cNvPr id="799" name="Google Shape;799;p9"/>
            <p:cNvSpPr/>
            <p:nvPr/>
          </p:nvSpPr>
          <p:spPr>
            <a:xfrm>
              <a:off x="0" y="18961"/>
              <a:ext cx="52217" cy="310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7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2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39965" y="0"/>
              <a:ext cx="26417" cy="352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7" y="21600"/>
                  </a:lnTo>
                  <a:lnTo>
                    <a:pt x="21600" y="2853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9"/>
          <p:cNvSpPr/>
          <p:nvPr/>
        </p:nvSpPr>
        <p:spPr>
          <a:xfrm>
            <a:off x="2189151" y="371088"/>
            <a:ext cx="184392" cy="18439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2" name="Google Shape;802;p9"/>
          <p:cNvGrpSpPr/>
          <p:nvPr/>
        </p:nvGrpSpPr>
        <p:grpSpPr>
          <a:xfrm>
            <a:off x="0" y="555838"/>
            <a:ext cx="58598" cy="50052"/>
            <a:chOff x="0" y="0"/>
            <a:chExt cx="58597" cy="50051"/>
          </a:xfrm>
        </p:grpSpPr>
        <p:sp>
          <p:nvSpPr>
            <p:cNvPr id="803" name="Google Shape;803;p9"/>
            <p:cNvSpPr/>
            <p:nvPr/>
          </p:nvSpPr>
          <p:spPr>
            <a:xfrm>
              <a:off x="0" y="0"/>
              <a:ext cx="45120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329" y="0"/>
                  </a:moveTo>
                  <a:lnTo>
                    <a:pt x="0" y="12337"/>
                  </a:lnTo>
                  <a:lnTo>
                    <a:pt x="0" y="21140"/>
                  </a:lnTo>
                  <a:lnTo>
                    <a:pt x="1106" y="21600"/>
                  </a:lnTo>
                  <a:lnTo>
                    <a:pt x="8925" y="6369"/>
                  </a:lnTo>
                  <a:lnTo>
                    <a:pt x="21600" y="6369"/>
                  </a:lnTo>
                  <a:lnTo>
                    <a:pt x="632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18642" y="14756"/>
              <a:ext cx="39955" cy="163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80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5" name="Google Shape;805;p9"/>
          <p:cNvSpPr/>
          <p:nvPr/>
        </p:nvSpPr>
        <p:spPr>
          <a:xfrm>
            <a:off x="99324" y="597837"/>
            <a:ext cx="50051" cy="663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1"/>
                </a:lnTo>
                <a:lnTo>
                  <a:pt x="15237" y="8597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2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6" name="Google Shape;806;p9"/>
          <p:cNvGrpSpPr/>
          <p:nvPr/>
        </p:nvGrpSpPr>
        <p:grpSpPr>
          <a:xfrm>
            <a:off x="41003" y="704931"/>
            <a:ext cx="66384" cy="50052"/>
            <a:chOff x="0" y="0"/>
            <a:chExt cx="66382" cy="50051"/>
          </a:xfrm>
        </p:grpSpPr>
        <p:sp>
          <p:nvSpPr>
            <p:cNvPr id="807" name="Google Shape;807;p9"/>
            <p:cNvSpPr/>
            <p:nvPr/>
          </p:nvSpPr>
          <p:spPr>
            <a:xfrm>
              <a:off x="0" y="18973"/>
              <a:ext cx="52216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9"/>
          <p:cNvSpPr/>
          <p:nvPr/>
        </p:nvSpPr>
        <p:spPr>
          <a:xfrm>
            <a:off x="1709940" y="424564"/>
            <a:ext cx="46317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79" y="0"/>
                </a:moveTo>
                <a:lnTo>
                  <a:pt x="0" y="3289"/>
                </a:lnTo>
                <a:lnTo>
                  <a:pt x="16465" y="8598"/>
                </a:lnTo>
                <a:lnTo>
                  <a:pt x="8848" y="20084"/>
                </a:lnTo>
                <a:lnTo>
                  <a:pt x="13551" y="21600"/>
                </a:lnTo>
                <a:lnTo>
                  <a:pt x="21600" y="10540"/>
                </a:lnTo>
                <a:lnTo>
                  <a:pt x="217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0" name="Google Shape;810;p9"/>
          <p:cNvGrpSpPr/>
          <p:nvPr/>
        </p:nvGrpSpPr>
        <p:grpSpPr>
          <a:xfrm>
            <a:off x="1651635" y="531681"/>
            <a:ext cx="66372" cy="50052"/>
            <a:chOff x="0" y="0"/>
            <a:chExt cx="66370" cy="50051"/>
          </a:xfrm>
        </p:grpSpPr>
        <p:sp>
          <p:nvSpPr>
            <p:cNvPr id="811" name="Google Shape;811;p9"/>
            <p:cNvSpPr/>
            <p:nvPr/>
          </p:nvSpPr>
          <p:spPr>
            <a:xfrm>
              <a:off x="0" y="18961"/>
              <a:ext cx="52202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39953" y="0"/>
              <a:ext cx="26417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2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3" name="Google Shape;813;p9"/>
          <p:cNvSpPr/>
          <p:nvPr/>
        </p:nvSpPr>
        <p:spPr>
          <a:xfrm>
            <a:off x="1560855" y="473368"/>
            <a:ext cx="50051" cy="663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72"/>
                </a:lnTo>
                <a:lnTo>
                  <a:pt x="19588" y="21600"/>
                </a:lnTo>
                <a:lnTo>
                  <a:pt x="21600" y="18314"/>
                </a:lnTo>
                <a:lnTo>
                  <a:pt x="6369" y="13003"/>
                </a:lnTo>
                <a:lnTo>
                  <a:pt x="13417" y="1517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4" name="Google Shape;814;p9"/>
          <p:cNvGrpSpPr/>
          <p:nvPr/>
        </p:nvGrpSpPr>
        <p:grpSpPr>
          <a:xfrm>
            <a:off x="1602844" y="382592"/>
            <a:ext cx="66384" cy="50052"/>
            <a:chOff x="0" y="0"/>
            <a:chExt cx="66383" cy="50051"/>
          </a:xfrm>
        </p:grpSpPr>
        <p:sp>
          <p:nvSpPr>
            <p:cNvPr id="815" name="Google Shape;815;p9"/>
            <p:cNvSpPr/>
            <p:nvPr/>
          </p:nvSpPr>
          <p:spPr>
            <a:xfrm>
              <a:off x="0" y="0"/>
              <a:ext cx="52920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69"/>
                  </a:lnTo>
                  <a:lnTo>
                    <a:pt x="21600" y="6369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26415" y="14757"/>
              <a:ext cx="39968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7" name="Google Shape;817;p9"/>
          <p:cNvSpPr/>
          <p:nvPr/>
        </p:nvSpPr>
        <p:spPr>
          <a:xfrm>
            <a:off x="2241466" y="4226466"/>
            <a:ext cx="2330534" cy="15817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9"/>
          <p:cNvSpPr/>
          <p:nvPr/>
        </p:nvSpPr>
        <p:spPr>
          <a:xfrm>
            <a:off x="3537313" y="3452981"/>
            <a:ext cx="184392" cy="18439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9"/>
          <p:cNvSpPr/>
          <p:nvPr/>
        </p:nvSpPr>
        <p:spPr>
          <a:xfrm>
            <a:off x="3626001" y="4652138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6"/>
                </a:lnTo>
                <a:lnTo>
                  <a:pt x="13417" y="1520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0" name="Google Shape;820;p9"/>
          <p:cNvGrpSpPr/>
          <p:nvPr/>
        </p:nvGrpSpPr>
        <p:grpSpPr>
          <a:xfrm>
            <a:off x="3667991" y="4561366"/>
            <a:ext cx="66385" cy="50066"/>
            <a:chOff x="0" y="0"/>
            <a:chExt cx="66383" cy="50064"/>
          </a:xfrm>
        </p:grpSpPr>
        <p:sp>
          <p:nvSpPr>
            <p:cNvPr id="821" name="Google Shape;821;p9"/>
            <p:cNvSpPr/>
            <p:nvPr/>
          </p:nvSpPr>
          <p:spPr>
            <a:xfrm>
              <a:off x="0" y="0"/>
              <a:ext cx="52928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7" y="0"/>
                  </a:moveTo>
                  <a:lnTo>
                    <a:pt x="0" y="19589"/>
                  </a:lnTo>
                  <a:lnTo>
                    <a:pt x="4115" y="21600"/>
                  </a:lnTo>
                  <a:lnTo>
                    <a:pt x="10780" y="6373"/>
                  </a:lnTo>
                  <a:lnTo>
                    <a:pt x="21600" y="6373"/>
                  </a:lnTo>
                  <a:lnTo>
                    <a:pt x="856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26415" y="14770"/>
              <a:ext cx="39968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8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3" name="Google Shape;823;p9"/>
          <p:cNvSpPr/>
          <p:nvPr/>
        </p:nvSpPr>
        <p:spPr>
          <a:xfrm>
            <a:off x="3775088" y="4603360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1"/>
                </a:lnTo>
                <a:lnTo>
                  <a:pt x="15237" y="8595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5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4" name="Google Shape;824;p9"/>
          <p:cNvGrpSpPr/>
          <p:nvPr/>
        </p:nvGrpSpPr>
        <p:grpSpPr>
          <a:xfrm>
            <a:off x="3716773" y="4710455"/>
            <a:ext cx="66384" cy="50066"/>
            <a:chOff x="0" y="0"/>
            <a:chExt cx="66382" cy="50064"/>
          </a:xfrm>
        </p:grpSpPr>
        <p:sp>
          <p:nvSpPr>
            <p:cNvPr id="825" name="Google Shape;825;p9"/>
            <p:cNvSpPr/>
            <p:nvPr/>
          </p:nvSpPr>
          <p:spPr>
            <a:xfrm>
              <a:off x="0" y="18973"/>
              <a:ext cx="52216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5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39966" y="0"/>
              <a:ext cx="26416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9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7" name="Google Shape;827;p9"/>
          <p:cNvSpPr/>
          <p:nvPr/>
        </p:nvSpPr>
        <p:spPr>
          <a:xfrm>
            <a:off x="4466999" y="5413504"/>
            <a:ext cx="105002" cy="17464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9"/>
          <p:cNvSpPr/>
          <p:nvPr/>
        </p:nvSpPr>
        <p:spPr>
          <a:xfrm>
            <a:off x="3334415" y="5282500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5"/>
                </a:lnTo>
                <a:lnTo>
                  <a:pt x="13411" y="1521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9" name="Google Shape;829;p9"/>
          <p:cNvGrpSpPr/>
          <p:nvPr/>
        </p:nvGrpSpPr>
        <p:grpSpPr>
          <a:xfrm>
            <a:off x="3376405" y="5191738"/>
            <a:ext cx="66384" cy="50040"/>
            <a:chOff x="0" y="0"/>
            <a:chExt cx="66383" cy="50038"/>
          </a:xfrm>
        </p:grpSpPr>
        <p:sp>
          <p:nvSpPr>
            <p:cNvPr id="830" name="Google Shape;830;p9"/>
            <p:cNvSpPr/>
            <p:nvPr/>
          </p:nvSpPr>
          <p:spPr>
            <a:xfrm>
              <a:off x="0" y="0"/>
              <a:ext cx="52920" cy="500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70"/>
                  </a:lnTo>
                  <a:lnTo>
                    <a:pt x="21600" y="6370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26415" y="14757"/>
              <a:ext cx="39968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2" name="Google Shape;832;p9"/>
          <p:cNvSpPr/>
          <p:nvPr/>
        </p:nvSpPr>
        <p:spPr>
          <a:xfrm>
            <a:off x="3483502" y="5233711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9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3" name="Google Shape;833;p9"/>
          <p:cNvGrpSpPr/>
          <p:nvPr/>
        </p:nvGrpSpPr>
        <p:grpSpPr>
          <a:xfrm>
            <a:off x="3425180" y="5340817"/>
            <a:ext cx="66384" cy="50066"/>
            <a:chOff x="0" y="0"/>
            <a:chExt cx="66382" cy="50064"/>
          </a:xfrm>
        </p:grpSpPr>
        <p:sp>
          <p:nvSpPr>
            <p:cNvPr id="834" name="Google Shape;834;p9"/>
            <p:cNvSpPr/>
            <p:nvPr/>
          </p:nvSpPr>
          <p:spPr>
            <a:xfrm>
              <a:off x="0" y="18973"/>
              <a:ext cx="52216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5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39966" y="0"/>
              <a:ext cx="26416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9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6" name="Google Shape;836;p9"/>
          <p:cNvSpPr/>
          <p:nvPr/>
        </p:nvSpPr>
        <p:spPr>
          <a:xfrm>
            <a:off x="2003884" y="4121082"/>
            <a:ext cx="184392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9"/>
          <p:cNvSpPr/>
          <p:nvPr/>
        </p:nvSpPr>
        <p:spPr>
          <a:xfrm>
            <a:off x="2213353" y="4340083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1" y="0"/>
                </a:moveTo>
                <a:lnTo>
                  <a:pt x="0" y="3281"/>
                </a:lnTo>
                <a:lnTo>
                  <a:pt x="15237" y="8599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1"/>
                </a:lnTo>
                <a:lnTo>
                  <a:pt x="20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8" name="Google Shape;838;p9"/>
          <p:cNvGrpSpPr/>
          <p:nvPr/>
        </p:nvGrpSpPr>
        <p:grpSpPr>
          <a:xfrm>
            <a:off x="2155032" y="4447178"/>
            <a:ext cx="66384" cy="50066"/>
            <a:chOff x="0" y="0"/>
            <a:chExt cx="66382" cy="50064"/>
          </a:xfrm>
        </p:grpSpPr>
        <p:sp>
          <p:nvSpPr>
            <p:cNvPr id="839" name="Google Shape;839;p9"/>
            <p:cNvSpPr/>
            <p:nvPr/>
          </p:nvSpPr>
          <p:spPr>
            <a:xfrm>
              <a:off x="0" y="18973"/>
              <a:ext cx="52216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5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39966" y="0"/>
              <a:ext cx="26416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9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1" name="Google Shape;841;p9"/>
          <p:cNvSpPr/>
          <p:nvPr/>
        </p:nvSpPr>
        <p:spPr>
          <a:xfrm>
            <a:off x="2064273" y="4388861"/>
            <a:ext cx="50040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5" y="13006"/>
                </a:lnTo>
                <a:lnTo>
                  <a:pt x="13409" y="1520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2" name="Google Shape;842;p9"/>
          <p:cNvGrpSpPr/>
          <p:nvPr/>
        </p:nvGrpSpPr>
        <p:grpSpPr>
          <a:xfrm>
            <a:off x="2106251" y="4298100"/>
            <a:ext cx="66384" cy="50040"/>
            <a:chOff x="0" y="0"/>
            <a:chExt cx="66383" cy="50038"/>
          </a:xfrm>
        </p:grpSpPr>
        <p:sp>
          <p:nvSpPr>
            <p:cNvPr id="843" name="Google Shape;843;p9"/>
            <p:cNvSpPr/>
            <p:nvPr/>
          </p:nvSpPr>
          <p:spPr>
            <a:xfrm>
              <a:off x="0" y="0"/>
              <a:ext cx="52920" cy="500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70"/>
                  </a:lnTo>
                  <a:lnTo>
                    <a:pt x="21600" y="6370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26416" y="14757"/>
              <a:ext cx="39967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5" name="Google Shape;845;p9"/>
          <p:cNvSpPr/>
          <p:nvPr/>
        </p:nvSpPr>
        <p:spPr>
          <a:xfrm>
            <a:off x="4342986" y="5749039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5"/>
                </a:lnTo>
                <a:lnTo>
                  <a:pt x="13411" y="1521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6" name="Google Shape;846;p9"/>
          <p:cNvGrpSpPr/>
          <p:nvPr/>
        </p:nvGrpSpPr>
        <p:grpSpPr>
          <a:xfrm>
            <a:off x="4384976" y="5658265"/>
            <a:ext cx="66384" cy="50053"/>
            <a:chOff x="0" y="0"/>
            <a:chExt cx="66382" cy="50051"/>
          </a:xfrm>
        </p:grpSpPr>
        <p:sp>
          <p:nvSpPr>
            <p:cNvPr id="847" name="Google Shape;847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9" name="Google Shape;849;p9"/>
          <p:cNvSpPr/>
          <p:nvPr/>
        </p:nvSpPr>
        <p:spPr>
          <a:xfrm>
            <a:off x="4492073" y="5700260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1"/>
                </a:lnTo>
                <a:lnTo>
                  <a:pt x="15237" y="8595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5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0" name="Google Shape;850;p9"/>
          <p:cNvGrpSpPr/>
          <p:nvPr/>
        </p:nvGrpSpPr>
        <p:grpSpPr>
          <a:xfrm>
            <a:off x="4433765" y="5807354"/>
            <a:ext cx="66372" cy="50066"/>
            <a:chOff x="0" y="0"/>
            <a:chExt cx="66370" cy="50064"/>
          </a:xfrm>
        </p:grpSpPr>
        <p:sp>
          <p:nvSpPr>
            <p:cNvPr id="851" name="Google Shape;851;p9"/>
            <p:cNvSpPr/>
            <p:nvPr/>
          </p:nvSpPr>
          <p:spPr>
            <a:xfrm>
              <a:off x="0" y="18973"/>
              <a:ext cx="52202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5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39953" y="0"/>
              <a:ext cx="26417" cy="3530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9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3" name="Google Shape;853;p9"/>
          <p:cNvSpPr/>
          <p:nvPr/>
        </p:nvSpPr>
        <p:spPr>
          <a:xfrm>
            <a:off x="2837505" y="4965836"/>
            <a:ext cx="184392" cy="18439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9"/>
          <p:cNvSpPr/>
          <p:nvPr/>
        </p:nvSpPr>
        <p:spPr>
          <a:xfrm>
            <a:off x="4165972" y="5733398"/>
            <a:ext cx="184392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9"/>
          <p:cNvSpPr/>
          <p:nvPr/>
        </p:nvSpPr>
        <p:spPr>
          <a:xfrm>
            <a:off x="2808027" y="3619694"/>
            <a:ext cx="50040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2" y="0"/>
                </a:moveTo>
                <a:lnTo>
                  <a:pt x="0" y="3285"/>
                </a:lnTo>
                <a:lnTo>
                  <a:pt x="15235" y="8599"/>
                </a:lnTo>
                <a:lnTo>
                  <a:pt x="8185" y="20083"/>
                </a:lnTo>
                <a:lnTo>
                  <a:pt x="12537" y="21600"/>
                </a:lnTo>
                <a:lnTo>
                  <a:pt x="21600" y="6839"/>
                </a:lnTo>
                <a:lnTo>
                  <a:pt x="201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6" name="Google Shape;856;p9"/>
          <p:cNvGrpSpPr/>
          <p:nvPr/>
        </p:nvGrpSpPr>
        <p:grpSpPr>
          <a:xfrm>
            <a:off x="2749693" y="3726810"/>
            <a:ext cx="66384" cy="50053"/>
            <a:chOff x="0" y="0"/>
            <a:chExt cx="66382" cy="50051"/>
          </a:xfrm>
        </p:grpSpPr>
        <p:sp>
          <p:nvSpPr>
            <p:cNvPr id="857" name="Google Shape;857;p9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9" name="Google Shape;859;p9"/>
          <p:cNvSpPr/>
          <p:nvPr/>
        </p:nvSpPr>
        <p:spPr>
          <a:xfrm>
            <a:off x="2658934" y="3668483"/>
            <a:ext cx="50040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15" y="1521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0" name="Google Shape;860;p9"/>
          <p:cNvGrpSpPr/>
          <p:nvPr/>
        </p:nvGrpSpPr>
        <p:grpSpPr>
          <a:xfrm>
            <a:off x="2700919" y="3577723"/>
            <a:ext cx="66384" cy="50040"/>
            <a:chOff x="0" y="0"/>
            <a:chExt cx="66383" cy="50038"/>
          </a:xfrm>
        </p:grpSpPr>
        <p:sp>
          <p:nvSpPr>
            <p:cNvPr id="861" name="Google Shape;861;p9"/>
            <p:cNvSpPr/>
            <p:nvPr/>
          </p:nvSpPr>
          <p:spPr>
            <a:xfrm>
              <a:off x="0" y="0"/>
              <a:ext cx="52920" cy="500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70"/>
                  </a:lnTo>
                  <a:lnTo>
                    <a:pt x="21600" y="6370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26416" y="14757"/>
              <a:ext cx="39967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3" name="Google Shape;863;p9"/>
          <p:cNvSpPr/>
          <p:nvPr/>
        </p:nvSpPr>
        <p:spPr>
          <a:xfrm>
            <a:off x="3184177" y="3564775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1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4" name="Google Shape;864;p9"/>
          <p:cNvGrpSpPr/>
          <p:nvPr/>
        </p:nvGrpSpPr>
        <p:grpSpPr>
          <a:xfrm>
            <a:off x="3125857" y="3671894"/>
            <a:ext cx="66384" cy="50041"/>
            <a:chOff x="0" y="0"/>
            <a:chExt cx="66382" cy="50039"/>
          </a:xfrm>
        </p:grpSpPr>
        <p:sp>
          <p:nvSpPr>
            <p:cNvPr id="865" name="Google Shape;865;p9"/>
            <p:cNvSpPr/>
            <p:nvPr/>
          </p:nvSpPr>
          <p:spPr>
            <a:xfrm>
              <a:off x="0" y="18961"/>
              <a:ext cx="52217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7"/>
                  </a:lnTo>
                  <a:lnTo>
                    <a:pt x="18776" y="21600"/>
                  </a:lnTo>
                  <a:lnTo>
                    <a:pt x="21600" y="11342"/>
                  </a:lnTo>
                  <a:lnTo>
                    <a:pt x="16532" y="11342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39965" y="0"/>
              <a:ext cx="26417" cy="352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7" y="21600"/>
                  </a:lnTo>
                  <a:lnTo>
                    <a:pt x="21600" y="2853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7" name="Google Shape;867;p9"/>
          <p:cNvSpPr/>
          <p:nvPr/>
        </p:nvSpPr>
        <p:spPr>
          <a:xfrm>
            <a:off x="3035098" y="3613567"/>
            <a:ext cx="50040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09" y="1521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8" name="Google Shape;868;p9"/>
          <p:cNvGrpSpPr/>
          <p:nvPr/>
        </p:nvGrpSpPr>
        <p:grpSpPr>
          <a:xfrm>
            <a:off x="3077080" y="3522793"/>
            <a:ext cx="66384" cy="50053"/>
            <a:chOff x="0" y="0"/>
            <a:chExt cx="66382" cy="50051"/>
          </a:xfrm>
        </p:grpSpPr>
        <p:sp>
          <p:nvSpPr>
            <p:cNvPr id="869" name="Google Shape;869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26415" y="14757"/>
              <a:ext cx="39967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1" name="Google Shape;871;p9"/>
          <p:cNvSpPr/>
          <p:nvPr/>
        </p:nvSpPr>
        <p:spPr>
          <a:xfrm>
            <a:off x="3167832" y="3282113"/>
            <a:ext cx="301732" cy="23862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2" name="Google Shape;872;p9"/>
          <p:cNvGrpSpPr/>
          <p:nvPr/>
        </p:nvGrpSpPr>
        <p:grpSpPr>
          <a:xfrm>
            <a:off x="3562491" y="3135146"/>
            <a:ext cx="66384" cy="50053"/>
            <a:chOff x="0" y="0"/>
            <a:chExt cx="66382" cy="50051"/>
          </a:xfrm>
        </p:grpSpPr>
        <p:sp>
          <p:nvSpPr>
            <p:cNvPr id="873" name="Google Shape;873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5" name="Google Shape;875;p9"/>
          <p:cNvSpPr/>
          <p:nvPr/>
        </p:nvSpPr>
        <p:spPr>
          <a:xfrm>
            <a:off x="3669593" y="3177116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1" y="0"/>
                </a:moveTo>
                <a:lnTo>
                  <a:pt x="0" y="3284"/>
                </a:lnTo>
                <a:lnTo>
                  <a:pt x="15237" y="8602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3"/>
                </a:lnTo>
                <a:lnTo>
                  <a:pt x="20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6" name="Google Shape;876;p9"/>
          <p:cNvGrpSpPr/>
          <p:nvPr/>
        </p:nvGrpSpPr>
        <p:grpSpPr>
          <a:xfrm>
            <a:off x="3611271" y="3284234"/>
            <a:ext cx="66384" cy="50053"/>
            <a:chOff x="0" y="0"/>
            <a:chExt cx="66382" cy="50051"/>
          </a:xfrm>
        </p:grpSpPr>
        <p:sp>
          <p:nvSpPr>
            <p:cNvPr id="877" name="Google Shape;877;p9"/>
            <p:cNvSpPr/>
            <p:nvPr/>
          </p:nvSpPr>
          <p:spPr>
            <a:xfrm>
              <a:off x="0" y="18973"/>
              <a:ext cx="52216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9" name="Google Shape;879;p9"/>
          <p:cNvSpPr/>
          <p:nvPr/>
        </p:nvSpPr>
        <p:spPr>
          <a:xfrm>
            <a:off x="3520499" y="3225906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6"/>
                </a:lnTo>
                <a:lnTo>
                  <a:pt x="13417" y="1520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9"/>
          <p:cNvSpPr/>
          <p:nvPr/>
        </p:nvSpPr>
        <p:spPr>
          <a:xfrm>
            <a:off x="2741442" y="3850068"/>
            <a:ext cx="184392" cy="18439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9"/>
          <p:cNvSpPr/>
          <p:nvPr/>
        </p:nvSpPr>
        <p:spPr>
          <a:xfrm>
            <a:off x="4218621" y="3701884"/>
            <a:ext cx="50039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5" y="13006"/>
                </a:lnTo>
                <a:lnTo>
                  <a:pt x="13410" y="1520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2" name="Google Shape;882;p9"/>
          <p:cNvGrpSpPr/>
          <p:nvPr/>
        </p:nvGrpSpPr>
        <p:grpSpPr>
          <a:xfrm>
            <a:off x="4260605" y="3611121"/>
            <a:ext cx="66384" cy="50053"/>
            <a:chOff x="0" y="0"/>
            <a:chExt cx="66382" cy="50051"/>
          </a:xfrm>
        </p:grpSpPr>
        <p:sp>
          <p:nvSpPr>
            <p:cNvPr id="883" name="Google Shape;883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5" name="Google Shape;885;p9"/>
          <p:cNvSpPr/>
          <p:nvPr/>
        </p:nvSpPr>
        <p:spPr>
          <a:xfrm>
            <a:off x="4367702" y="3653094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6" name="Google Shape;886;p9"/>
          <p:cNvGrpSpPr/>
          <p:nvPr/>
        </p:nvGrpSpPr>
        <p:grpSpPr>
          <a:xfrm>
            <a:off x="4309383" y="3760210"/>
            <a:ext cx="66384" cy="50053"/>
            <a:chOff x="0" y="0"/>
            <a:chExt cx="66382" cy="50051"/>
          </a:xfrm>
        </p:grpSpPr>
        <p:sp>
          <p:nvSpPr>
            <p:cNvPr id="887" name="Google Shape;887;p9"/>
            <p:cNvSpPr/>
            <p:nvPr/>
          </p:nvSpPr>
          <p:spPr>
            <a:xfrm>
              <a:off x="0" y="18973"/>
              <a:ext cx="52216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9" name="Google Shape;889;p9"/>
          <p:cNvSpPr/>
          <p:nvPr/>
        </p:nvSpPr>
        <p:spPr>
          <a:xfrm>
            <a:off x="3546750" y="3695686"/>
            <a:ext cx="368781" cy="25214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9"/>
          <p:cNvSpPr/>
          <p:nvPr/>
        </p:nvSpPr>
        <p:spPr>
          <a:xfrm>
            <a:off x="3823970" y="4166823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1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1" name="Google Shape;891;p9"/>
          <p:cNvGrpSpPr/>
          <p:nvPr/>
        </p:nvGrpSpPr>
        <p:grpSpPr>
          <a:xfrm>
            <a:off x="3765651" y="4273941"/>
            <a:ext cx="66384" cy="50053"/>
            <a:chOff x="0" y="0"/>
            <a:chExt cx="66382" cy="50051"/>
          </a:xfrm>
        </p:grpSpPr>
        <p:sp>
          <p:nvSpPr>
            <p:cNvPr id="892" name="Google Shape;892;p9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9"/>
          <p:cNvSpPr/>
          <p:nvPr/>
        </p:nvSpPr>
        <p:spPr>
          <a:xfrm>
            <a:off x="3674883" y="4215603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0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2"/>
                </a:lnTo>
                <a:lnTo>
                  <a:pt x="13411" y="1520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5" name="Google Shape;895;p9"/>
          <p:cNvGrpSpPr/>
          <p:nvPr/>
        </p:nvGrpSpPr>
        <p:grpSpPr>
          <a:xfrm>
            <a:off x="3716875" y="4124840"/>
            <a:ext cx="66384" cy="50053"/>
            <a:chOff x="0" y="0"/>
            <a:chExt cx="66382" cy="50051"/>
          </a:xfrm>
        </p:grpSpPr>
        <p:sp>
          <p:nvSpPr>
            <p:cNvPr id="896" name="Google Shape;896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8" name="Google Shape;898;p9"/>
          <p:cNvSpPr/>
          <p:nvPr/>
        </p:nvSpPr>
        <p:spPr>
          <a:xfrm>
            <a:off x="2771450" y="2792610"/>
            <a:ext cx="184392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9"/>
          <p:cNvSpPr/>
          <p:nvPr/>
        </p:nvSpPr>
        <p:spPr>
          <a:xfrm>
            <a:off x="2647436" y="3128152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9" y="13005"/>
                </a:lnTo>
                <a:lnTo>
                  <a:pt x="13417" y="1521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0" name="Google Shape;900;p9"/>
          <p:cNvGrpSpPr/>
          <p:nvPr/>
        </p:nvGrpSpPr>
        <p:grpSpPr>
          <a:xfrm>
            <a:off x="2689428" y="3037377"/>
            <a:ext cx="66384" cy="50053"/>
            <a:chOff x="0" y="0"/>
            <a:chExt cx="66382" cy="50051"/>
          </a:xfrm>
        </p:grpSpPr>
        <p:sp>
          <p:nvSpPr>
            <p:cNvPr id="901" name="Google Shape;901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26415" y="14757"/>
              <a:ext cx="39967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3" name="Google Shape;903;p9"/>
          <p:cNvSpPr/>
          <p:nvPr/>
        </p:nvSpPr>
        <p:spPr>
          <a:xfrm>
            <a:off x="2796524" y="3079361"/>
            <a:ext cx="50065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6" y="0"/>
                </a:moveTo>
                <a:lnTo>
                  <a:pt x="0" y="3285"/>
                </a:lnTo>
                <a:lnTo>
                  <a:pt x="15233" y="8599"/>
                </a:lnTo>
                <a:lnTo>
                  <a:pt x="8186" y="20083"/>
                </a:lnTo>
                <a:lnTo>
                  <a:pt x="12537" y="21600"/>
                </a:lnTo>
                <a:lnTo>
                  <a:pt x="21600" y="6831"/>
                </a:lnTo>
                <a:lnTo>
                  <a:pt x="201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4" name="Google Shape;904;p9"/>
          <p:cNvGrpSpPr/>
          <p:nvPr/>
        </p:nvGrpSpPr>
        <p:grpSpPr>
          <a:xfrm>
            <a:off x="2738209" y="3186477"/>
            <a:ext cx="66384" cy="50053"/>
            <a:chOff x="0" y="0"/>
            <a:chExt cx="66382" cy="50051"/>
          </a:xfrm>
        </p:grpSpPr>
        <p:sp>
          <p:nvSpPr>
            <p:cNvPr id="905" name="Google Shape;905;p9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7" name="Google Shape;907;p9"/>
          <p:cNvSpPr/>
          <p:nvPr/>
        </p:nvSpPr>
        <p:spPr>
          <a:xfrm>
            <a:off x="2728767" y="2894963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8" name="Google Shape;908;p9"/>
          <p:cNvGrpSpPr/>
          <p:nvPr/>
        </p:nvGrpSpPr>
        <p:grpSpPr>
          <a:xfrm>
            <a:off x="2670455" y="3002092"/>
            <a:ext cx="66384" cy="50040"/>
            <a:chOff x="0" y="0"/>
            <a:chExt cx="66382" cy="50038"/>
          </a:xfrm>
        </p:grpSpPr>
        <p:sp>
          <p:nvSpPr>
            <p:cNvPr id="909" name="Google Shape;909;p9"/>
            <p:cNvSpPr/>
            <p:nvPr/>
          </p:nvSpPr>
          <p:spPr>
            <a:xfrm>
              <a:off x="0" y="18961"/>
              <a:ext cx="52217" cy="310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7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2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39965" y="0"/>
              <a:ext cx="26417" cy="352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7" y="21600"/>
                  </a:lnTo>
                  <a:lnTo>
                    <a:pt x="21600" y="2853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1" name="Google Shape;911;p9"/>
          <p:cNvSpPr/>
          <p:nvPr/>
        </p:nvSpPr>
        <p:spPr>
          <a:xfrm>
            <a:off x="2579683" y="2943754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6"/>
                </a:lnTo>
                <a:lnTo>
                  <a:pt x="13417" y="1520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2" name="Google Shape;912;p9"/>
          <p:cNvGrpSpPr/>
          <p:nvPr/>
        </p:nvGrpSpPr>
        <p:grpSpPr>
          <a:xfrm>
            <a:off x="2621672" y="2852991"/>
            <a:ext cx="66384" cy="50053"/>
            <a:chOff x="0" y="0"/>
            <a:chExt cx="66382" cy="50051"/>
          </a:xfrm>
        </p:grpSpPr>
        <p:sp>
          <p:nvSpPr>
            <p:cNvPr id="913" name="Google Shape;913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26415" y="14757"/>
              <a:ext cx="39967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81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5" name="Google Shape;915;p9"/>
          <p:cNvSpPr/>
          <p:nvPr/>
        </p:nvSpPr>
        <p:spPr>
          <a:xfrm>
            <a:off x="2470424" y="3112509"/>
            <a:ext cx="184392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9"/>
          <p:cNvSpPr/>
          <p:nvPr/>
        </p:nvSpPr>
        <p:spPr>
          <a:xfrm>
            <a:off x="2679893" y="3331500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7" name="Google Shape;917;p9"/>
          <p:cNvGrpSpPr/>
          <p:nvPr/>
        </p:nvGrpSpPr>
        <p:grpSpPr>
          <a:xfrm>
            <a:off x="2621571" y="3438618"/>
            <a:ext cx="66384" cy="50053"/>
            <a:chOff x="0" y="0"/>
            <a:chExt cx="66382" cy="50051"/>
          </a:xfrm>
        </p:grpSpPr>
        <p:sp>
          <p:nvSpPr>
            <p:cNvPr id="918" name="Google Shape;918;p9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0" name="Google Shape;920;p9"/>
          <p:cNvSpPr/>
          <p:nvPr/>
        </p:nvSpPr>
        <p:spPr>
          <a:xfrm>
            <a:off x="2530811" y="3380290"/>
            <a:ext cx="50040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15" y="1521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1" name="Google Shape;921;p9"/>
          <p:cNvGrpSpPr/>
          <p:nvPr/>
        </p:nvGrpSpPr>
        <p:grpSpPr>
          <a:xfrm>
            <a:off x="2572795" y="3289529"/>
            <a:ext cx="66384" cy="50053"/>
            <a:chOff x="0" y="0"/>
            <a:chExt cx="66383" cy="50051"/>
          </a:xfrm>
        </p:grpSpPr>
        <p:sp>
          <p:nvSpPr>
            <p:cNvPr id="922" name="Google Shape;922;p9"/>
            <p:cNvSpPr/>
            <p:nvPr/>
          </p:nvSpPr>
          <p:spPr>
            <a:xfrm>
              <a:off x="0" y="0"/>
              <a:ext cx="52920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69"/>
                  </a:lnTo>
                  <a:lnTo>
                    <a:pt x="21600" y="6369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26416" y="14757"/>
              <a:ext cx="39967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4" name="Google Shape;924;p9"/>
          <p:cNvSpPr/>
          <p:nvPr/>
        </p:nvSpPr>
        <p:spPr>
          <a:xfrm>
            <a:off x="3244140" y="3776509"/>
            <a:ext cx="184392" cy="184392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9"/>
          <p:cNvSpPr/>
          <p:nvPr/>
        </p:nvSpPr>
        <p:spPr>
          <a:xfrm>
            <a:off x="2423604" y="3942898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5"/>
                </a:lnTo>
                <a:lnTo>
                  <a:pt x="13411" y="1521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9"/>
          <p:cNvGrpSpPr/>
          <p:nvPr/>
        </p:nvGrpSpPr>
        <p:grpSpPr>
          <a:xfrm>
            <a:off x="2465596" y="3852124"/>
            <a:ext cx="66384" cy="50053"/>
            <a:chOff x="0" y="0"/>
            <a:chExt cx="66382" cy="50051"/>
          </a:xfrm>
        </p:grpSpPr>
        <p:sp>
          <p:nvSpPr>
            <p:cNvPr id="927" name="Google Shape;927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26415" y="14757"/>
              <a:ext cx="39967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9" name="Google Shape;929;p9"/>
          <p:cNvSpPr/>
          <p:nvPr/>
        </p:nvSpPr>
        <p:spPr>
          <a:xfrm>
            <a:off x="2572692" y="3894108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1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9"/>
                </a:lnTo>
                <a:lnTo>
                  <a:pt x="20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0" name="Google Shape;930;p9"/>
          <p:cNvGrpSpPr/>
          <p:nvPr/>
        </p:nvGrpSpPr>
        <p:grpSpPr>
          <a:xfrm>
            <a:off x="2514385" y="4001225"/>
            <a:ext cx="66372" cy="50053"/>
            <a:chOff x="0" y="0"/>
            <a:chExt cx="66370" cy="50051"/>
          </a:xfrm>
        </p:grpSpPr>
        <p:sp>
          <p:nvSpPr>
            <p:cNvPr id="931" name="Google Shape;931;p9"/>
            <p:cNvSpPr/>
            <p:nvPr/>
          </p:nvSpPr>
          <p:spPr>
            <a:xfrm>
              <a:off x="0" y="18961"/>
              <a:ext cx="52202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39953" y="0"/>
              <a:ext cx="26417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2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3" name="Google Shape;933;p9"/>
          <p:cNvSpPr/>
          <p:nvPr/>
        </p:nvSpPr>
        <p:spPr>
          <a:xfrm>
            <a:off x="2237157" y="3616797"/>
            <a:ext cx="184392" cy="184392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9"/>
          <p:cNvSpPr/>
          <p:nvPr/>
        </p:nvSpPr>
        <p:spPr>
          <a:xfrm>
            <a:off x="4183310" y="3720846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5" name="Google Shape;935;p9"/>
          <p:cNvGrpSpPr/>
          <p:nvPr/>
        </p:nvGrpSpPr>
        <p:grpSpPr>
          <a:xfrm>
            <a:off x="4125002" y="3827965"/>
            <a:ext cx="66372" cy="50053"/>
            <a:chOff x="0" y="0"/>
            <a:chExt cx="66370" cy="50051"/>
          </a:xfrm>
        </p:grpSpPr>
        <p:sp>
          <p:nvSpPr>
            <p:cNvPr id="936" name="Google Shape;936;p9"/>
            <p:cNvSpPr/>
            <p:nvPr/>
          </p:nvSpPr>
          <p:spPr>
            <a:xfrm>
              <a:off x="0" y="18961"/>
              <a:ext cx="52202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39953" y="0"/>
              <a:ext cx="26417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2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8" name="Google Shape;938;p9"/>
          <p:cNvSpPr/>
          <p:nvPr/>
        </p:nvSpPr>
        <p:spPr>
          <a:xfrm>
            <a:off x="4034223" y="3769638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6"/>
                </a:lnTo>
                <a:lnTo>
                  <a:pt x="13417" y="1520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9" name="Google Shape;939;p9"/>
          <p:cNvGrpSpPr/>
          <p:nvPr/>
        </p:nvGrpSpPr>
        <p:grpSpPr>
          <a:xfrm>
            <a:off x="4076213" y="3678875"/>
            <a:ext cx="66384" cy="50053"/>
            <a:chOff x="0" y="0"/>
            <a:chExt cx="66383" cy="50051"/>
          </a:xfrm>
        </p:grpSpPr>
        <p:sp>
          <p:nvSpPr>
            <p:cNvPr id="940" name="Google Shape;940;p9"/>
            <p:cNvSpPr/>
            <p:nvPr/>
          </p:nvSpPr>
          <p:spPr>
            <a:xfrm>
              <a:off x="0" y="0"/>
              <a:ext cx="52920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69"/>
                  </a:lnTo>
                  <a:lnTo>
                    <a:pt x="21600" y="6369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26415" y="14757"/>
              <a:ext cx="39968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2" name="Google Shape;942;p9"/>
          <p:cNvSpPr/>
          <p:nvPr/>
        </p:nvSpPr>
        <p:spPr>
          <a:xfrm>
            <a:off x="4278252" y="2245385"/>
            <a:ext cx="293748" cy="238645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9"/>
          <p:cNvSpPr/>
          <p:nvPr/>
        </p:nvSpPr>
        <p:spPr>
          <a:xfrm>
            <a:off x="4170503" y="3118581"/>
            <a:ext cx="184392" cy="1843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832" y="0"/>
                </a:moveTo>
                <a:lnTo>
                  <a:pt x="0" y="14768"/>
                </a:lnTo>
                <a:lnTo>
                  <a:pt x="14768" y="21600"/>
                </a:lnTo>
                <a:lnTo>
                  <a:pt x="21600" y="6832"/>
                </a:lnTo>
                <a:lnTo>
                  <a:pt x="68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4" name="Google Shape;944;p9"/>
          <p:cNvGrpSpPr/>
          <p:nvPr/>
        </p:nvGrpSpPr>
        <p:grpSpPr>
          <a:xfrm>
            <a:off x="4389511" y="3043453"/>
            <a:ext cx="66384" cy="50053"/>
            <a:chOff x="0" y="0"/>
            <a:chExt cx="66382" cy="50051"/>
          </a:xfrm>
        </p:grpSpPr>
        <p:sp>
          <p:nvSpPr>
            <p:cNvPr id="945" name="Google Shape;945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7" name="Google Shape;947;p9"/>
          <p:cNvSpPr/>
          <p:nvPr/>
        </p:nvSpPr>
        <p:spPr>
          <a:xfrm>
            <a:off x="4496606" y="3085425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8" name="Google Shape;948;p9"/>
          <p:cNvGrpSpPr/>
          <p:nvPr/>
        </p:nvGrpSpPr>
        <p:grpSpPr>
          <a:xfrm>
            <a:off x="4438284" y="3192542"/>
            <a:ext cx="66384" cy="50053"/>
            <a:chOff x="0" y="0"/>
            <a:chExt cx="66382" cy="50051"/>
          </a:xfrm>
        </p:grpSpPr>
        <p:sp>
          <p:nvSpPr>
            <p:cNvPr id="949" name="Google Shape;949;p9"/>
            <p:cNvSpPr/>
            <p:nvPr/>
          </p:nvSpPr>
          <p:spPr>
            <a:xfrm>
              <a:off x="0" y="18973"/>
              <a:ext cx="52216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1" name="Google Shape;951;p9"/>
          <p:cNvSpPr/>
          <p:nvPr/>
        </p:nvSpPr>
        <p:spPr>
          <a:xfrm>
            <a:off x="4347519" y="3134216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0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2"/>
                </a:lnTo>
                <a:lnTo>
                  <a:pt x="13411" y="1520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9"/>
          <p:cNvSpPr/>
          <p:nvPr/>
        </p:nvSpPr>
        <p:spPr>
          <a:xfrm>
            <a:off x="4535416" y="1880415"/>
            <a:ext cx="36585" cy="960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7793"/>
                </a:lnTo>
                <a:lnTo>
                  <a:pt x="21600" y="21600"/>
                </a:lnTo>
                <a:lnTo>
                  <a:pt x="21600" y="19534"/>
                </a:lnTo>
                <a:lnTo>
                  <a:pt x="6531" y="16878"/>
                </a:lnTo>
                <a:lnTo>
                  <a:pt x="21600" y="4465"/>
                </a:lnTo>
                <a:lnTo>
                  <a:pt x="2160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9"/>
          <p:cNvGrpSpPr/>
          <p:nvPr/>
        </p:nvGrpSpPr>
        <p:grpSpPr>
          <a:xfrm>
            <a:off x="4366674" y="1858509"/>
            <a:ext cx="66372" cy="50053"/>
            <a:chOff x="0" y="0"/>
            <a:chExt cx="66370" cy="50051"/>
          </a:xfrm>
        </p:grpSpPr>
        <p:sp>
          <p:nvSpPr>
            <p:cNvPr id="954" name="Google Shape;954;p9"/>
            <p:cNvSpPr/>
            <p:nvPr/>
          </p:nvSpPr>
          <p:spPr>
            <a:xfrm>
              <a:off x="0" y="18961"/>
              <a:ext cx="52202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39953" y="0"/>
              <a:ext cx="26417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2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6" name="Google Shape;956;p9"/>
          <p:cNvSpPr/>
          <p:nvPr/>
        </p:nvSpPr>
        <p:spPr>
          <a:xfrm>
            <a:off x="4275894" y="1800182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0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2"/>
                </a:lnTo>
                <a:lnTo>
                  <a:pt x="13411" y="1520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7" name="Google Shape;957;p9"/>
          <p:cNvGrpSpPr/>
          <p:nvPr/>
        </p:nvGrpSpPr>
        <p:grpSpPr>
          <a:xfrm>
            <a:off x="4317884" y="1709421"/>
            <a:ext cx="66384" cy="50053"/>
            <a:chOff x="0" y="0"/>
            <a:chExt cx="66383" cy="50051"/>
          </a:xfrm>
        </p:grpSpPr>
        <p:sp>
          <p:nvSpPr>
            <p:cNvPr id="958" name="Google Shape;958;p9"/>
            <p:cNvSpPr/>
            <p:nvPr/>
          </p:nvSpPr>
          <p:spPr>
            <a:xfrm>
              <a:off x="0" y="0"/>
              <a:ext cx="52920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9" y="0"/>
                  </a:moveTo>
                  <a:lnTo>
                    <a:pt x="0" y="19588"/>
                  </a:lnTo>
                  <a:lnTo>
                    <a:pt x="4116" y="21600"/>
                  </a:lnTo>
                  <a:lnTo>
                    <a:pt x="10782" y="6369"/>
                  </a:lnTo>
                  <a:lnTo>
                    <a:pt x="21600" y="6369"/>
                  </a:lnTo>
                  <a:lnTo>
                    <a:pt x="856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26415" y="14757"/>
              <a:ext cx="39968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0" name="Google Shape;960;p9"/>
          <p:cNvSpPr/>
          <p:nvPr/>
        </p:nvSpPr>
        <p:spPr>
          <a:xfrm>
            <a:off x="4424983" y="1751391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8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1" name="Google Shape;961;p9"/>
          <p:cNvGrpSpPr/>
          <p:nvPr/>
        </p:nvGrpSpPr>
        <p:grpSpPr>
          <a:xfrm>
            <a:off x="4385640" y="1893796"/>
            <a:ext cx="66384" cy="50066"/>
            <a:chOff x="0" y="0"/>
            <a:chExt cx="66383" cy="50064"/>
          </a:xfrm>
        </p:grpSpPr>
        <p:sp>
          <p:nvSpPr>
            <p:cNvPr id="962" name="Google Shape;962;p9"/>
            <p:cNvSpPr/>
            <p:nvPr/>
          </p:nvSpPr>
          <p:spPr>
            <a:xfrm>
              <a:off x="0" y="0"/>
              <a:ext cx="52882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5" y="0"/>
                  </a:moveTo>
                  <a:lnTo>
                    <a:pt x="0" y="19589"/>
                  </a:lnTo>
                  <a:lnTo>
                    <a:pt x="4119" y="21600"/>
                  </a:lnTo>
                  <a:lnTo>
                    <a:pt x="10790" y="6367"/>
                  </a:lnTo>
                  <a:lnTo>
                    <a:pt x="21600" y="6367"/>
                  </a:lnTo>
                  <a:lnTo>
                    <a:pt x="85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26415" y="14757"/>
              <a:ext cx="39968" cy="1634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03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57"/>
                  </a:lnTo>
                  <a:lnTo>
                    <a:pt x="1430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9"/>
          <p:cNvSpPr/>
          <p:nvPr/>
        </p:nvSpPr>
        <p:spPr>
          <a:xfrm>
            <a:off x="4492735" y="1935789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5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5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5" name="Google Shape;965;p9"/>
          <p:cNvGrpSpPr/>
          <p:nvPr/>
        </p:nvGrpSpPr>
        <p:grpSpPr>
          <a:xfrm>
            <a:off x="4434428" y="2042883"/>
            <a:ext cx="66372" cy="50066"/>
            <a:chOff x="0" y="0"/>
            <a:chExt cx="66370" cy="50064"/>
          </a:xfrm>
        </p:grpSpPr>
        <p:sp>
          <p:nvSpPr>
            <p:cNvPr id="966" name="Google Shape;966;p9"/>
            <p:cNvSpPr/>
            <p:nvPr/>
          </p:nvSpPr>
          <p:spPr>
            <a:xfrm>
              <a:off x="0" y="18986"/>
              <a:ext cx="52202" cy="310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2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39953" y="0"/>
              <a:ext cx="26417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9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8" name="Google Shape;968;p9"/>
          <p:cNvSpPr/>
          <p:nvPr/>
        </p:nvSpPr>
        <p:spPr>
          <a:xfrm>
            <a:off x="4343649" y="1984568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0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2"/>
                </a:lnTo>
                <a:lnTo>
                  <a:pt x="13411" y="1520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9" name="Google Shape;969;p9"/>
          <p:cNvGrpSpPr/>
          <p:nvPr/>
        </p:nvGrpSpPr>
        <p:grpSpPr>
          <a:xfrm>
            <a:off x="3669126" y="2448786"/>
            <a:ext cx="66384" cy="50053"/>
            <a:chOff x="0" y="0"/>
            <a:chExt cx="66382" cy="50051"/>
          </a:xfrm>
        </p:grpSpPr>
        <p:sp>
          <p:nvSpPr>
            <p:cNvPr id="970" name="Google Shape;970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2" name="Google Shape;972;p9"/>
          <p:cNvSpPr/>
          <p:nvPr/>
        </p:nvSpPr>
        <p:spPr>
          <a:xfrm>
            <a:off x="3776229" y="2490771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1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9"/>
                </a:lnTo>
                <a:lnTo>
                  <a:pt x="20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3" name="Google Shape;973;p9"/>
          <p:cNvGrpSpPr/>
          <p:nvPr/>
        </p:nvGrpSpPr>
        <p:grpSpPr>
          <a:xfrm>
            <a:off x="3717907" y="2597886"/>
            <a:ext cx="66384" cy="50053"/>
            <a:chOff x="0" y="0"/>
            <a:chExt cx="66382" cy="50051"/>
          </a:xfrm>
        </p:grpSpPr>
        <p:sp>
          <p:nvSpPr>
            <p:cNvPr id="974" name="Google Shape;974;p9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9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6" name="Google Shape;976;p9"/>
          <p:cNvSpPr/>
          <p:nvPr/>
        </p:nvSpPr>
        <p:spPr>
          <a:xfrm>
            <a:off x="3627135" y="2539561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9" y="13005"/>
                </a:lnTo>
                <a:lnTo>
                  <a:pt x="13417" y="1521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9"/>
          <p:cNvSpPr/>
          <p:nvPr/>
        </p:nvSpPr>
        <p:spPr>
          <a:xfrm>
            <a:off x="3899489" y="2381029"/>
            <a:ext cx="184392" cy="1843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8" name="Google Shape;978;p9"/>
          <p:cNvGrpSpPr/>
          <p:nvPr/>
        </p:nvGrpSpPr>
        <p:grpSpPr>
          <a:xfrm>
            <a:off x="3751314" y="1038183"/>
            <a:ext cx="66384" cy="50066"/>
            <a:chOff x="0" y="0"/>
            <a:chExt cx="66382" cy="50064"/>
          </a:xfrm>
        </p:grpSpPr>
        <p:sp>
          <p:nvSpPr>
            <p:cNvPr id="979" name="Google Shape;979;p9"/>
            <p:cNvSpPr/>
            <p:nvPr/>
          </p:nvSpPr>
          <p:spPr>
            <a:xfrm>
              <a:off x="0" y="18985"/>
              <a:ext cx="52216" cy="310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8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3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39966" y="0"/>
              <a:ext cx="26416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9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1" name="Google Shape;981;p9"/>
          <p:cNvSpPr/>
          <p:nvPr/>
        </p:nvSpPr>
        <p:spPr>
          <a:xfrm>
            <a:off x="3660540" y="979867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66"/>
                </a:lnTo>
                <a:lnTo>
                  <a:pt x="19588" y="21600"/>
                </a:lnTo>
                <a:lnTo>
                  <a:pt x="21600" y="18316"/>
                </a:lnTo>
                <a:lnTo>
                  <a:pt x="6363" y="13006"/>
                </a:lnTo>
                <a:lnTo>
                  <a:pt x="13411" y="1520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2" name="Google Shape;982;p9"/>
          <p:cNvGrpSpPr/>
          <p:nvPr/>
        </p:nvGrpSpPr>
        <p:grpSpPr>
          <a:xfrm>
            <a:off x="3702532" y="889105"/>
            <a:ext cx="66384" cy="50052"/>
            <a:chOff x="0" y="0"/>
            <a:chExt cx="66382" cy="50051"/>
          </a:xfrm>
        </p:grpSpPr>
        <p:sp>
          <p:nvSpPr>
            <p:cNvPr id="983" name="Google Shape;983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26414" y="14756"/>
              <a:ext cx="39968" cy="163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9"/>
          <p:cNvSpPr/>
          <p:nvPr/>
        </p:nvSpPr>
        <p:spPr>
          <a:xfrm>
            <a:off x="3809627" y="931089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1"/>
                </a:lnTo>
                <a:lnTo>
                  <a:pt x="15237" y="8595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5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9"/>
          <p:cNvSpPr/>
          <p:nvPr/>
        </p:nvSpPr>
        <p:spPr>
          <a:xfrm>
            <a:off x="4470543" y="200134"/>
            <a:ext cx="101457" cy="16354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7" name="Google Shape;987;p9"/>
          <p:cNvGrpSpPr/>
          <p:nvPr/>
        </p:nvGrpSpPr>
        <p:grpSpPr>
          <a:xfrm>
            <a:off x="4216255" y="1432823"/>
            <a:ext cx="66384" cy="50065"/>
            <a:chOff x="0" y="0"/>
            <a:chExt cx="66383" cy="50064"/>
          </a:xfrm>
        </p:grpSpPr>
        <p:sp>
          <p:nvSpPr>
            <p:cNvPr id="988" name="Google Shape;988;p9"/>
            <p:cNvSpPr/>
            <p:nvPr/>
          </p:nvSpPr>
          <p:spPr>
            <a:xfrm>
              <a:off x="0" y="0"/>
              <a:ext cx="52928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67" y="0"/>
                  </a:moveTo>
                  <a:lnTo>
                    <a:pt x="0" y="19589"/>
                  </a:lnTo>
                  <a:lnTo>
                    <a:pt x="4115" y="21600"/>
                  </a:lnTo>
                  <a:lnTo>
                    <a:pt x="10780" y="6373"/>
                  </a:lnTo>
                  <a:lnTo>
                    <a:pt x="21600" y="6373"/>
                  </a:lnTo>
                  <a:lnTo>
                    <a:pt x="856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26415" y="14770"/>
              <a:ext cx="39968" cy="163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28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37"/>
                  </a:lnTo>
                  <a:lnTo>
                    <a:pt x="143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0" name="Google Shape;990;p9"/>
          <p:cNvSpPr/>
          <p:nvPr/>
        </p:nvSpPr>
        <p:spPr>
          <a:xfrm>
            <a:off x="4323350" y="1474809"/>
            <a:ext cx="50052" cy="66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4"/>
                </a:lnTo>
                <a:lnTo>
                  <a:pt x="15237" y="8594"/>
                </a:lnTo>
                <a:lnTo>
                  <a:pt x="8188" y="20084"/>
                </a:lnTo>
                <a:lnTo>
                  <a:pt x="12540" y="21600"/>
                </a:lnTo>
                <a:lnTo>
                  <a:pt x="21600" y="6838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1" name="Google Shape;991;p9"/>
          <p:cNvGrpSpPr/>
          <p:nvPr/>
        </p:nvGrpSpPr>
        <p:grpSpPr>
          <a:xfrm>
            <a:off x="4265043" y="1581914"/>
            <a:ext cx="66372" cy="50066"/>
            <a:chOff x="0" y="0"/>
            <a:chExt cx="66370" cy="50064"/>
          </a:xfrm>
        </p:grpSpPr>
        <p:sp>
          <p:nvSpPr>
            <p:cNvPr id="992" name="Google Shape;992;p9"/>
            <p:cNvSpPr/>
            <p:nvPr/>
          </p:nvSpPr>
          <p:spPr>
            <a:xfrm>
              <a:off x="0" y="18973"/>
              <a:ext cx="52202" cy="3109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06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9953" y="0"/>
              <a:ext cx="26417" cy="353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9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4" name="Google Shape;994;p9"/>
          <p:cNvSpPr/>
          <p:nvPr/>
        </p:nvSpPr>
        <p:spPr>
          <a:xfrm>
            <a:off x="4174264" y="1523610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69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1"/>
                </a:lnTo>
                <a:lnTo>
                  <a:pt x="13411" y="1516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5" name="Google Shape;995;p9"/>
          <p:cNvGrpSpPr/>
          <p:nvPr/>
        </p:nvGrpSpPr>
        <p:grpSpPr>
          <a:xfrm>
            <a:off x="3992328" y="2833210"/>
            <a:ext cx="66372" cy="50053"/>
            <a:chOff x="0" y="0"/>
            <a:chExt cx="66370" cy="50051"/>
          </a:xfrm>
        </p:grpSpPr>
        <p:sp>
          <p:nvSpPr>
            <p:cNvPr id="996" name="Google Shape;996;p9"/>
            <p:cNvSpPr/>
            <p:nvPr/>
          </p:nvSpPr>
          <p:spPr>
            <a:xfrm>
              <a:off x="0" y="18961"/>
              <a:ext cx="52202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2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9953" y="0"/>
              <a:ext cx="26417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4" y="0"/>
                  </a:moveTo>
                  <a:lnTo>
                    <a:pt x="0" y="21600"/>
                  </a:lnTo>
                  <a:lnTo>
                    <a:pt x="10015" y="21600"/>
                  </a:lnTo>
                  <a:lnTo>
                    <a:pt x="21600" y="2852"/>
                  </a:lnTo>
                  <a:lnTo>
                    <a:pt x="133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8" name="Google Shape;998;p9"/>
          <p:cNvSpPr/>
          <p:nvPr/>
        </p:nvSpPr>
        <p:spPr>
          <a:xfrm>
            <a:off x="3901549" y="2774882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0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5"/>
                </a:lnTo>
                <a:lnTo>
                  <a:pt x="13411" y="1521"/>
                </a:lnTo>
                <a:lnTo>
                  <a:pt x="906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9" name="Google Shape;999;p9"/>
          <p:cNvGrpSpPr/>
          <p:nvPr/>
        </p:nvGrpSpPr>
        <p:grpSpPr>
          <a:xfrm>
            <a:off x="3943539" y="2684109"/>
            <a:ext cx="66384" cy="50053"/>
            <a:chOff x="0" y="0"/>
            <a:chExt cx="66382" cy="50051"/>
          </a:xfrm>
        </p:grpSpPr>
        <p:sp>
          <p:nvSpPr>
            <p:cNvPr id="1000" name="Google Shape;1000;p9"/>
            <p:cNvSpPr/>
            <p:nvPr/>
          </p:nvSpPr>
          <p:spPr>
            <a:xfrm>
              <a:off x="0" y="0"/>
              <a:ext cx="52901" cy="500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2" y="0"/>
                  </a:moveTo>
                  <a:lnTo>
                    <a:pt x="0" y="19588"/>
                  </a:lnTo>
                  <a:lnTo>
                    <a:pt x="4117" y="21600"/>
                  </a:lnTo>
                  <a:lnTo>
                    <a:pt x="10786" y="6369"/>
                  </a:lnTo>
                  <a:lnTo>
                    <a:pt x="21600" y="636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26414" y="14757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4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7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2" name="Google Shape;1002;p9"/>
          <p:cNvSpPr/>
          <p:nvPr/>
        </p:nvSpPr>
        <p:spPr>
          <a:xfrm>
            <a:off x="4050636" y="2726092"/>
            <a:ext cx="50065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6" y="0"/>
                </a:moveTo>
                <a:lnTo>
                  <a:pt x="0" y="3285"/>
                </a:lnTo>
                <a:lnTo>
                  <a:pt x="15233" y="8599"/>
                </a:lnTo>
                <a:lnTo>
                  <a:pt x="8186" y="20083"/>
                </a:lnTo>
                <a:lnTo>
                  <a:pt x="12537" y="21600"/>
                </a:lnTo>
                <a:lnTo>
                  <a:pt x="21600" y="6831"/>
                </a:lnTo>
                <a:lnTo>
                  <a:pt x="201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9"/>
          <p:cNvSpPr/>
          <p:nvPr/>
        </p:nvSpPr>
        <p:spPr>
          <a:xfrm>
            <a:off x="3666220" y="2885313"/>
            <a:ext cx="184392" cy="184392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9"/>
          <p:cNvSpPr/>
          <p:nvPr/>
        </p:nvSpPr>
        <p:spPr>
          <a:xfrm>
            <a:off x="4297889" y="881794"/>
            <a:ext cx="274110" cy="405917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5" name="Google Shape;1005;p9"/>
          <p:cNvGrpSpPr/>
          <p:nvPr/>
        </p:nvGrpSpPr>
        <p:grpSpPr>
          <a:xfrm>
            <a:off x="3770284" y="1073477"/>
            <a:ext cx="66384" cy="50065"/>
            <a:chOff x="0" y="0"/>
            <a:chExt cx="66382" cy="50064"/>
          </a:xfrm>
        </p:grpSpPr>
        <p:sp>
          <p:nvSpPr>
            <p:cNvPr id="1006" name="Google Shape;1006;p9"/>
            <p:cNvSpPr/>
            <p:nvPr/>
          </p:nvSpPr>
          <p:spPr>
            <a:xfrm>
              <a:off x="0" y="0"/>
              <a:ext cx="52909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1" y="0"/>
                  </a:moveTo>
                  <a:lnTo>
                    <a:pt x="0" y="19589"/>
                  </a:lnTo>
                  <a:lnTo>
                    <a:pt x="4116" y="21600"/>
                  </a:lnTo>
                  <a:lnTo>
                    <a:pt x="10784" y="6373"/>
                  </a:lnTo>
                  <a:lnTo>
                    <a:pt x="21600" y="637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26414" y="14770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8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6"/>
                  </a:lnTo>
                  <a:lnTo>
                    <a:pt x="1431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8" name="Google Shape;1008;p9"/>
          <p:cNvSpPr/>
          <p:nvPr/>
        </p:nvSpPr>
        <p:spPr>
          <a:xfrm>
            <a:off x="3877381" y="1115476"/>
            <a:ext cx="50065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6" y="0"/>
                </a:moveTo>
                <a:lnTo>
                  <a:pt x="0" y="3285"/>
                </a:lnTo>
                <a:lnTo>
                  <a:pt x="15233" y="8599"/>
                </a:lnTo>
                <a:lnTo>
                  <a:pt x="8186" y="20083"/>
                </a:lnTo>
                <a:lnTo>
                  <a:pt x="12537" y="21600"/>
                </a:lnTo>
                <a:lnTo>
                  <a:pt x="21600" y="6831"/>
                </a:lnTo>
                <a:lnTo>
                  <a:pt x="201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9" name="Google Shape;1009;p9"/>
          <p:cNvGrpSpPr/>
          <p:nvPr/>
        </p:nvGrpSpPr>
        <p:grpSpPr>
          <a:xfrm>
            <a:off x="3819066" y="1222590"/>
            <a:ext cx="66384" cy="50039"/>
            <a:chOff x="0" y="0"/>
            <a:chExt cx="66382" cy="50038"/>
          </a:xfrm>
        </p:grpSpPr>
        <p:sp>
          <p:nvSpPr>
            <p:cNvPr id="1010" name="Google Shape;1010;p9"/>
            <p:cNvSpPr/>
            <p:nvPr/>
          </p:nvSpPr>
          <p:spPr>
            <a:xfrm>
              <a:off x="0" y="18961"/>
              <a:ext cx="52217" cy="310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33" y="0"/>
                  </a:moveTo>
                  <a:lnTo>
                    <a:pt x="0" y="7017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2" y="11343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39965" y="0"/>
              <a:ext cx="26417" cy="352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7" y="21600"/>
                  </a:lnTo>
                  <a:lnTo>
                    <a:pt x="21600" y="2853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2" name="Google Shape;1012;p9"/>
          <p:cNvSpPr/>
          <p:nvPr/>
        </p:nvSpPr>
        <p:spPr>
          <a:xfrm>
            <a:off x="3728294" y="1164264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5" y="0"/>
                </a:moveTo>
                <a:lnTo>
                  <a:pt x="0" y="14765"/>
                </a:lnTo>
                <a:lnTo>
                  <a:pt x="19588" y="21600"/>
                </a:lnTo>
                <a:lnTo>
                  <a:pt x="21600" y="18315"/>
                </a:lnTo>
                <a:lnTo>
                  <a:pt x="6363" y="13005"/>
                </a:lnTo>
                <a:lnTo>
                  <a:pt x="13417" y="1516"/>
                </a:lnTo>
                <a:lnTo>
                  <a:pt x="906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3" name="Google Shape;1013;p9"/>
          <p:cNvGrpSpPr/>
          <p:nvPr/>
        </p:nvGrpSpPr>
        <p:grpSpPr>
          <a:xfrm>
            <a:off x="4163024" y="143823"/>
            <a:ext cx="66384" cy="50066"/>
            <a:chOff x="0" y="0"/>
            <a:chExt cx="66382" cy="50064"/>
          </a:xfrm>
        </p:grpSpPr>
        <p:sp>
          <p:nvSpPr>
            <p:cNvPr id="1014" name="Google Shape;1014;p9"/>
            <p:cNvSpPr/>
            <p:nvPr/>
          </p:nvSpPr>
          <p:spPr>
            <a:xfrm>
              <a:off x="0" y="0"/>
              <a:ext cx="52909" cy="5006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71" y="0"/>
                  </a:moveTo>
                  <a:lnTo>
                    <a:pt x="0" y="19589"/>
                  </a:lnTo>
                  <a:lnTo>
                    <a:pt x="4116" y="21600"/>
                  </a:lnTo>
                  <a:lnTo>
                    <a:pt x="10784" y="6373"/>
                  </a:lnTo>
                  <a:lnTo>
                    <a:pt x="21600" y="6373"/>
                  </a:lnTo>
                  <a:lnTo>
                    <a:pt x="857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26414" y="14770"/>
              <a:ext cx="39968" cy="163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18" y="0"/>
                  </a:moveTo>
                  <a:lnTo>
                    <a:pt x="0" y="0"/>
                  </a:lnTo>
                  <a:lnTo>
                    <a:pt x="19074" y="21600"/>
                  </a:lnTo>
                  <a:lnTo>
                    <a:pt x="21600" y="8246"/>
                  </a:lnTo>
                  <a:lnTo>
                    <a:pt x="1431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6" name="Google Shape;1016;p9"/>
          <p:cNvSpPr/>
          <p:nvPr/>
        </p:nvSpPr>
        <p:spPr>
          <a:xfrm>
            <a:off x="4270121" y="185820"/>
            <a:ext cx="50052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7" y="0"/>
                </a:moveTo>
                <a:lnTo>
                  <a:pt x="0" y="3285"/>
                </a:lnTo>
                <a:lnTo>
                  <a:pt x="15237" y="8599"/>
                </a:lnTo>
                <a:lnTo>
                  <a:pt x="8188" y="20083"/>
                </a:lnTo>
                <a:lnTo>
                  <a:pt x="12540" y="21600"/>
                </a:lnTo>
                <a:lnTo>
                  <a:pt x="21600" y="6831"/>
                </a:lnTo>
                <a:lnTo>
                  <a:pt x="20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7" name="Google Shape;1017;p9"/>
          <p:cNvGrpSpPr/>
          <p:nvPr/>
        </p:nvGrpSpPr>
        <p:grpSpPr>
          <a:xfrm>
            <a:off x="4211801" y="292938"/>
            <a:ext cx="66384" cy="50053"/>
            <a:chOff x="0" y="0"/>
            <a:chExt cx="66382" cy="50051"/>
          </a:xfrm>
        </p:grpSpPr>
        <p:sp>
          <p:nvSpPr>
            <p:cNvPr id="1018" name="Google Shape;1018;p9"/>
            <p:cNvSpPr/>
            <p:nvPr/>
          </p:nvSpPr>
          <p:spPr>
            <a:xfrm>
              <a:off x="0" y="18961"/>
              <a:ext cx="52216" cy="310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4"/>
                  </a:lnTo>
                  <a:lnTo>
                    <a:pt x="18776" y="21600"/>
                  </a:lnTo>
                  <a:lnTo>
                    <a:pt x="21600" y="11347"/>
                  </a:lnTo>
                  <a:lnTo>
                    <a:pt x="16533" y="11347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39966" y="0"/>
              <a:ext cx="26416" cy="352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6" y="21600"/>
                  </a:lnTo>
                  <a:lnTo>
                    <a:pt x="21600" y="2852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0" name="Google Shape;1020;p9"/>
          <p:cNvSpPr/>
          <p:nvPr/>
        </p:nvSpPr>
        <p:spPr>
          <a:xfrm>
            <a:off x="4121039" y="234609"/>
            <a:ext cx="50039" cy="663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9062" y="0"/>
                </a:moveTo>
                <a:lnTo>
                  <a:pt x="0" y="14773"/>
                </a:lnTo>
                <a:lnTo>
                  <a:pt x="19588" y="21600"/>
                </a:lnTo>
                <a:lnTo>
                  <a:pt x="21600" y="18315"/>
                </a:lnTo>
                <a:lnTo>
                  <a:pt x="6365" y="13005"/>
                </a:lnTo>
                <a:lnTo>
                  <a:pt x="13415" y="1521"/>
                </a:lnTo>
                <a:lnTo>
                  <a:pt x="906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9"/>
          <p:cNvSpPr/>
          <p:nvPr/>
        </p:nvSpPr>
        <p:spPr>
          <a:xfrm>
            <a:off x="2302073" y="-1"/>
            <a:ext cx="118030" cy="449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779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2" name="Google Shape;1022;p9"/>
          <p:cNvGrpSpPr/>
          <p:nvPr/>
        </p:nvGrpSpPr>
        <p:grpSpPr>
          <a:xfrm>
            <a:off x="3103614" y="41752"/>
            <a:ext cx="66384" cy="50039"/>
            <a:chOff x="0" y="0"/>
            <a:chExt cx="66382" cy="50038"/>
          </a:xfrm>
        </p:grpSpPr>
        <p:sp>
          <p:nvSpPr>
            <p:cNvPr id="1023" name="Google Shape;1023;p9"/>
            <p:cNvSpPr/>
            <p:nvPr/>
          </p:nvSpPr>
          <p:spPr>
            <a:xfrm>
              <a:off x="0" y="18961"/>
              <a:ext cx="52217" cy="3107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8" y="0"/>
                  </a:moveTo>
                  <a:lnTo>
                    <a:pt x="0" y="7017"/>
                  </a:lnTo>
                  <a:lnTo>
                    <a:pt x="18776" y="21600"/>
                  </a:lnTo>
                  <a:lnTo>
                    <a:pt x="21600" y="11343"/>
                  </a:lnTo>
                  <a:lnTo>
                    <a:pt x="16532" y="11343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39965" y="0"/>
              <a:ext cx="26417" cy="352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355" y="0"/>
                  </a:moveTo>
                  <a:lnTo>
                    <a:pt x="0" y="21600"/>
                  </a:lnTo>
                  <a:lnTo>
                    <a:pt x="10017" y="21600"/>
                  </a:lnTo>
                  <a:lnTo>
                    <a:pt x="21600" y="2853"/>
                  </a:lnTo>
                  <a:lnTo>
                    <a:pt x="133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5" name="Google Shape;1025;p9"/>
          <p:cNvSpPr/>
          <p:nvPr/>
        </p:nvSpPr>
        <p:spPr>
          <a:xfrm>
            <a:off x="3012854" y="0"/>
            <a:ext cx="50040" cy="49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032" y="0"/>
                </a:moveTo>
                <a:lnTo>
                  <a:pt x="5750" y="0"/>
                </a:lnTo>
                <a:lnTo>
                  <a:pt x="0" y="12491"/>
                </a:lnTo>
                <a:lnTo>
                  <a:pt x="19588" y="21600"/>
                </a:lnTo>
                <a:lnTo>
                  <a:pt x="21600" y="17221"/>
                </a:lnTo>
                <a:lnTo>
                  <a:pt x="6365" y="10145"/>
                </a:lnTo>
                <a:lnTo>
                  <a:pt x="110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9"/>
          <p:cNvSpPr/>
          <p:nvPr/>
        </p:nvSpPr>
        <p:spPr>
          <a:xfrm>
            <a:off x="2777514" y="93853"/>
            <a:ext cx="184392" cy="18439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9"/>
          <p:cNvSpPr/>
          <p:nvPr/>
        </p:nvSpPr>
        <p:spPr>
          <a:xfrm>
            <a:off x="472786" y="2466844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09" y="0"/>
                </a:moveTo>
                <a:lnTo>
                  <a:pt x="0" y="3342"/>
                </a:lnTo>
                <a:lnTo>
                  <a:pt x="15309" y="8450"/>
                </a:lnTo>
                <a:lnTo>
                  <a:pt x="8620" y="20146"/>
                </a:lnTo>
                <a:lnTo>
                  <a:pt x="12996" y="21600"/>
                </a:lnTo>
                <a:lnTo>
                  <a:pt x="21600" y="6571"/>
                </a:lnTo>
                <a:lnTo>
                  <a:pt x="190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8" name="Google Shape;1028;p9"/>
          <p:cNvGrpSpPr/>
          <p:nvPr/>
        </p:nvGrpSpPr>
        <p:grpSpPr>
          <a:xfrm>
            <a:off x="365560" y="2426804"/>
            <a:ext cx="65851" cy="50281"/>
            <a:chOff x="0" y="0"/>
            <a:chExt cx="65849" cy="50280"/>
          </a:xfrm>
        </p:grpSpPr>
        <p:sp>
          <p:nvSpPr>
            <p:cNvPr id="1029" name="Google Shape;1029;p9"/>
            <p:cNvSpPr/>
            <p:nvPr/>
          </p:nvSpPr>
          <p:spPr>
            <a:xfrm>
              <a:off x="0" y="0"/>
              <a:ext cx="53521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5"/>
                  </a:lnTo>
                  <a:lnTo>
                    <a:pt x="21600" y="6285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25754" y="14630"/>
              <a:ext cx="40095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1" name="Google Shape;1031;p9"/>
          <p:cNvSpPr/>
          <p:nvPr/>
        </p:nvSpPr>
        <p:spPr>
          <a:xfrm>
            <a:off x="325527" y="2518465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2" name="Google Shape;1032;p9"/>
          <p:cNvGrpSpPr/>
          <p:nvPr/>
        </p:nvGrpSpPr>
        <p:grpSpPr>
          <a:xfrm>
            <a:off x="417182" y="2574070"/>
            <a:ext cx="65837" cy="50268"/>
            <a:chOff x="0" y="0"/>
            <a:chExt cx="65836" cy="50267"/>
          </a:xfrm>
        </p:grpSpPr>
        <p:sp>
          <p:nvSpPr>
            <p:cNvPr id="1033" name="Google Shape;1033;p9"/>
            <p:cNvSpPr/>
            <p:nvPr/>
          </p:nvSpPr>
          <p:spPr>
            <a:xfrm>
              <a:off x="0" y="20065"/>
              <a:ext cx="52210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7" y="21600"/>
                  </a:lnTo>
                  <a:lnTo>
                    <a:pt x="21600" y="11136"/>
                  </a:lnTo>
                  <a:lnTo>
                    <a:pt x="16587" y="11136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40092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86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5" name="Google Shape;1035;p9"/>
          <p:cNvSpPr/>
          <p:nvPr/>
        </p:nvSpPr>
        <p:spPr>
          <a:xfrm>
            <a:off x="683919" y="4406462"/>
            <a:ext cx="182893" cy="182893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9"/>
          <p:cNvSpPr/>
          <p:nvPr/>
        </p:nvSpPr>
        <p:spPr>
          <a:xfrm>
            <a:off x="7984" y="3592397"/>
            <a:ext cx="50268" cy="658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601" y="0"/>
                </a:moveTo>
                <a:lnTo>
                  <a:pt x="0" y="15030"/>
                </a:lnTo>
                <a:lnTo>
                  <a:pt x="19690" y="21600"/>
                </a:lnTo>
                <a:lnTo>
                  <a:pt x="21600" y="18255"/>
                </a:lnTo>
                <a:lnTo>
                  <a:pt x="6287" y="13151"/>
                </a:lnTo>
                <a:lnTo>
                  <a:pt x="12977" y="1458"/>
                </a:lnTo>
                <a:lnTo>
                  <a:pt x="860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7" name="Google Shape;1037;p9"/>
          <p:cNvGrpSpPr/>
          <p:nvPr/>
        </p:nvGrpSpPr>
        <p:grpSpPr>
          <a:xfrm>
            <a:off x="99631" y="3648000"/>
            <a:ext cx="65851" cy="50282"/>
            <a:chOff x="0" y="0"/>
            <a:chExt cx="65850" cy="50280"/>
          </a:xfrm>
        </p:grpSpPr>
        <p:sp>
          <p:nvSpPr>
            <p:cNvPr id="1038" name="Google Shape;1038;p9"/>
            <p:cNvSpPr/>
            <p:nvPr/>
          </p:nvSpPr>
          <p:spPr>
            <a:xfrm>
              <a:off x="0" y="20066"/>
              <a:ext cx="52215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0"/>
                  </a:lnTo>
                  <a:lnTo>
                    <a:pt x="16586" y="11140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40093" y="0"/>
              <a:ext cx="25757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5" y="21600"/>
                  </a:lnTo>
                  <a:lnTo>
                    <a:pt x="21600" y="2693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0" name="Google Shape;1040;p9"/>
          <p:cNvSpPr/>
          <p:nvPr/>
        </p:nvSpPr>
        <p:spPr>
          <a:xfrm>
            <a:off x="155242" y="3540778"/>
            <a:ext cx="50267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6"/>
                </a:lnTo>
                <a:lnTo>
                  <a:pt x="15313" y="8450"/>
                </a:lnTo>
                <a:lnTo>
                  <a:pt x="8622" y="20142"/>
                </a:lnTo>
                <a:lnTo>
                  <a:pt x="12999" y="21600"/>
                </a:lnTo>
                <a:lnTo>
                  <a:pt x="21600" y="6571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1" name="Google Shape;1041;p9"/>
          <p:cNvGrpSpPr/>
          <p:nvPr/>
        </p:nvGrpSpPr>
        <p:grpSpPr>
          <a:xfrm>
            <a:off x="48018" y="3500747"/>
            <a:ext cx="65851" cy="50269"/>
            <a:chOff x="0" y="0"/>
            <a:chExt cx="65850" cy="50267"/>
          </a:xfrm>
        </p:grpSpPr>
        <p:sp>
          <p:nvSpPr>
            <p:cNvPr id="1042" name="Google Shape;1042;p9"/>
            <p:cNvSpPr/>
            <p:nvPr/>
          </p:nvSpPr>
          <p:spPr>
            <a:xfrm>
              <a:off x="0" y="0"/>
              <a:ext cx="53540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5" y="0"/>
                  </a:moveTo>
                  <a:lnTo>
                    <a:pt x="0" y="19690"/>
                  </a:lnTo>
                  <a:lnTo>
                    <a:pt x="4109" y="21600"/>
                  </a:lnTo>
                  <a:lnTo>
                    <a:pt x="10385" y="6287"/>
                  </a:lnTo>
                  <a:lnTo>
                    <a:pt x="21600" y="6287"/>
                  </a:lnTo>
                  <a:lnTo>
                    <a:pt x="80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25742" y="14630"/>
              <a:ext cx="40108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70" y="0"/>
                  </a:moveTo>
                  <a:lnTo>
                    <a:pt x="0" y="0"/>
                  </a:lnTo>
                  <a:lnTo>
                    <a:pt x="19199" y="21600"/>
                  </a:lnTo>
                  <a:lnTo>
                    <a:pt x="21600" y="7452"/>
                  </a:lnTo>
                  <a:lnTo>
                    <a:pt x="1497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4" name="Google Shape;1044;p9"/>
          <p:cNvSpPr/>
          <p:nvPr/>
        </p:nvSpPr>
        <p:spPr>
          <a:xfrm>
            <a:off x="78262" y="2322920"/>
            <a:ext cx="182893" cy="182893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9"/>
          <p:cNvSpPr/>
          <p:nvPr/>
        </p:nvSpPr>
        <p:spPr>
          <a:xfrm>
            <a:off x="-1" y="1820959"/>
            <a:ext cx="41970" cy="11441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3461"/>
                </a:lnTo>
                <a:lnTo>
                  <a:pt x="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9"/>
          <p:cNvSpPr/>
          <p:nvPr/>
        </p:nvSpPr>
        <p:spPr>
          <a:xfrm>
            <a:off x="249957" y="1932011"/>
            <a:ext cx="46508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1" y="0"/>
                </a:moveTo>
                <a:lnTo>
                  <a:pt x="0" y="3342"/>
                </a:lnTo>
                <a:lnTo>
                  <a:pt x="15312" y="8449"/>
                </a:lnTo>
                <a:lnTo>
                  <a:pt x="8623" y="20141"/>
                </a:lnTo>
                <a:lnTo>
                  <a:pt x="13000" y="21600"/>
                </a:lnTo>
                <a:lnTo>
                  <a:pt x="21600" y="6566"/>
                </a:lnTo>
                <a:lnTo>
                  <a:pt x="19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7" name="Google Shape;1047;p9"/>
          <p:cNvGrpSpPr/>
          <p:nvPr/>
        </p:nvGrpSpPr>
        <p:grpSpPr>
          <a:xfrm>
            <a:off x="150775" y="1894982"/>
            <a:ext cx="60911" cy="46509"/>
            <a:chOff x="0" y="0"/>
            <a:chExt cx="60910" cy="46508"/>
          </a:xfrm>
        </p:grpSpPr>
        <p:sp>
          <p:nvSpPr>
            <p:cNvPr id="1048" name="Google Shape;1048;p9"/>
            <p:cNvSpPr/>
            <p:nvPr/>
          </p:nvSpPr>
          <p:spPr>
            <a:xfrm>
              <a:off x="0" y="0"/>
              <a:ext cx="49512" cy="465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89"/>
                  </a:lnTo>
                  <a:lnTo>
                    <a:pt x="4111" y="21600"/>
                  </a:lnTo>
                  <a:lnTo>
                    <a:pt x="10394" y="6288"/>
                  </a:lnTo>
                  <a:lnTo>
                    <a:pt x="21600" y="6288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23825" y="13538"/>
              <a:ext cx="37085" cy="144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1" y="0"/>
                  </a:moveTo>
                  <a:lnTo>
                    <a:pt x="0" y="0"/>
                  </a:lnTo>
                  <a:lnTo>
                    <a:pt x="19203" y="21600"/>
                  </a:lnTo>
                  <a:lnTo>
                    <a:pt x="21600" y="7466"/>
                  </a:lnTo>
                  <a:lnTo>
                    <a:pt x="1496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0" name="Google Shape;1050;p9"/>
          <p:cNvSpPr/>
          <p:nvPr/>
        </p:nvSpPr>
        <p:spPr>
          <a:xfrm>
            <a:off x="62183" y="1979763"/>
            <a:ext cx="197249" cy="215862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9"/>
          <p:cNvSpPr/>
          <p:nvPr/>
        </p:nvSpPr>
        <p:spPr>
          <a:xfrm>
            <a:off x="754244" y="2163468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9"/>
          <p:cNvSpPr/>
          <p:nvPr/>
        </p:nvSpPr>
        <p:spPr>
          <a:xfrm>
            <a:off x="-1" y="2258368"/>
            <a:ext cx="13902" cy="378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3461"/>
                </a:lnTo>
                <a:lnTo>
                  <a:pt x="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9"/>
          <p:cNvSpPr/>
          <p:nvPr/>
        </p:nvSpPr>
        <p:spPr>
          <a:xfrm>
            <a:off x="59904" y="3994034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4" name="Google Shape;1054;p9"/>
          <p:cNvGrpSpPr/>
          <p:nvPr/>
        </p:nvGrpSpPr>
        <p:grpSpPr>
          <a:xfrm>
            <a:off x="151559" y="4049640"/>
            <a:ext cx="65839" cy="50268"/>
            <a:chOff x="0" y="0"/>
            <a:chExt cx="65837" cy="50267"/>
          </a:xfrm>
        </p:grpSpPr>
        <p:sp>
          <p:nvSpPr>
            <p:cNvPr id="1055" name="Google Shape;1055;p9"/>
            <p:cNvSpPr/>
            <p:nvPr/>
          </p:nvSpPr>
          <p:spPr>
            <a:xfrm>
              <a:off x="0" y="20065"/>
              <a:ext cx="52213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7"/>
                  </a:lnTo>
                  <a:lnTo>
                    <a:pt x="16586" y="1113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9"/>
            <p:cNvSpPr/>
            <p:nvPr/>
          </p:nvSpPr>
          <p:spPr>
            <a:xfrm>
              <a:off x="40093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7" name="Google Shape;1057;p9"/>
          <p:cNvSpPr/>
          <p:nvPr/>
        </p:nvSpPr>
        <p:spPr>
          <a:xfrm>
            <a:off x="207165" y="3942403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09" y="8453"/>
                </a:lnTo>
                <a:lnTo>
                  <a:pt x="8620" y="20142"/>
                </a:lnTo>
                <a:lnTo>
                  <a:pt x="12996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8" name="Google Shape;1058;p9"/>
          <p:cNvGrpSpPr/>
          <p:nvPr/>
        </p:nvGrpSpPr>
        <p:grpSpPr>
          <a:xfrm>
            <a:off x="99938" y="3902373"/>
            <a:ext cx="65851" cy="50281"/>
            <a:chOff x="0" y="0"/>
            <a:chExt cx="65850" cy="50280"/>
          </a:xfrm>
        </p:grpSpPr>
        <p:sp>
          <p:nvSpPr>
            <p:cNvPr id="1059" name="Google Shape;1059;p9"/>
            <p:cNvSpPr/>
            <p:nvPr/>
          </p:nvSpPr>
          <p:spPr>
            <a:xfrm>
              <a:off x="0" y="0"/>
              <a:ext cx="53522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5"/>
                  </a:lnTo>
                  <a:lnTo>
                    <a:pt x="21600" y="6285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9"/>
            <p:cNvSpPr/>
            <p:nvPr/>
          </p:nvSpPr>
          <p:spPr>
            <a:xfrm>
              <a:off x="25755" y="14630"/>
              <a:ext cx="40095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1" name="Google Shape;1061;p9"/>
          <p:cNvSpPr/>
          <p:nvPr/>
        </p:nvSpPr>
        <p:spPr>
          <a:xfrm>
            <a:off x="24266" y="4014089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09" y="8453"/>
                </a:lnTo>
                <a:lnTo>
                  <a:pt x="8620" y="20142"/>
                </a:lnTo>
                <a:lnTo>
                  <a:pt x="12996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2" name="Google Shape;1062;p9"/>
          <p:cNvGrpSpPr/>
          <p:nvPr/>
        </p:nvGrpSpPr>
        <p:grpSpPr>
          <a:xfrm>
            <a:off x="-1" y="4121325"/>
            <a:ext cx="34502" cy="50282"/>
            <a:chOff x="0" y="0"/>
            <a:chExt cx="34500" cy="50280"/>
          </a:xfrm>
        </p:grpSpPr>
        <p:sp>
          <p:nvSpPr>
            <p:cNvPr id="1063" name="Google Shape;1063;p9"/>
            <p:cNvSpPr/>
            <p:nvPr/>
          </p:nvSpPr>
          <p:spPr>
            <a:xfrm>
              <a:off x="0" y="31821"/>
              <a:ext cx="20874" cy="1845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14196"/>
                  </a:lnTo>
                  <a:lnTo>
                    <a:pt x="14988" y="21600"/>
                  </a:lnTo>
                  <a:lnTo>
                    <a:pt x="21600" y="4478"/>
                  </a:lnTo>
                  <a:lnTo>
                    <a:pt x="9061" y="4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8756" y="0"/>
              <a:ext cx="25744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3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5" name="Google Shape;1065;p9"/>
          <p:cNvSpPr/>
          <p:nvPr/>
        </p:nvSpPr>
        <p:spPr>
          <a:xfrm>
            <a:off x="84616" y="4918395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5" y="0"/>
                </a:moveTo>
                <a:lnTo>
                  <a:pt x="0" y="3345"/>
                </a:lnTo>
                <a:lnTo>
                  <a:pt x="15314" y="8453"/>
                </a:lnTo>
                <a:lnTo>
                  <a:pt x="8626" y="20142"/>
                </a:lnTo>
                <a:lnTo>
                  <a:pt x="13001" y="21600"/>
                </a:lnTo>
                <a:lnTo>
                  <a:pt x="21600" y="6569"/>
                </a:lnTo>
                <a:lnTo>
                  <a:pt x="191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6" name="Google Shape;1066;p9"/>
          <p:cNvGrpSpPr/>
          <p:nvPr/>
        </p:nvGrpSpPr>
        <p:grpSpPr>
          <a:xfrm>
            <a:off x="-1" y="4879490"/>
            <a:ext cx="43257" cy="29087"/>
            <a:chOff x="0" y="0"/>
            <a:chExt cx="43255" cy="29086"/>
          </a:xfrm>
        </p:grpSpPr>
        <p:sp>
          <p:nvSpPr>
            <p:cNvPr id="1067" name="Google Shape;1067;p9"/>
            <p:cNvSpPr/>
            <p:nvPr/>
          </p:nvSpPr>
          <p:spPr>
            <a:xfrm>
              <a:off x="3160" y="13503"/>
              <a:ext cx="40095" cy="1558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9" y="21600"/>
                  </a:lnTo>
                  <a:lnTo>
                    <a:pt x="21600" y="7463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9"/>
            <p:cNvSpPr/>
            <p:nvPr/>
          </p:nvSpPr>
          <p:spPr>
            <a:xfrm>
              <a:off x="0" y="0"/>
              <a:ext cx="30924" cy="2073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208" y="14065"/>
                  </a:lnTo>
                  <a:lnTo>
                    <a:pt x="21600" y="140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9"/>
          <p:cNvGrpSpPr/>
          <p:nvPr/>
        </p:nvGrpSpPr>
        <p:grpSpPr>
          <a:xfrm>
            <a:off x="29018" y="5025630"/>
            <a:ext cx="65850" cy="50268"/>
            <a:chOff x="0" y="0"/>
            <a:chExt cx="65849" cy="50267"/>
          </a:xfrm>
        </p:grpSpPr>
        <p:sp>
          <p:nvSpPr>
            <p:cNvPr id="1070" name="Google Shape;1070;p9"/>
            <p:cNvSpPr/>
            <p:nvPr/>
          </p:nvSpPr>
          <p:spPr>
            <a:xfrm>
              <a:off x="0" y="20053"/>
              <a:ext cx="52216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1"/>
                  </a:lnTo>
                  <a:lnTo>
                    <a:pt x="16585" y="11141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40092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4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2" name="Google Shape;1072;p9"/>
          <p:cNvSpPr/>
          <p:nvPr/>
        </p:nvSpPr>
        <p:spPr>
          <a:xfrm>
            <a:off x="1057072" y="3205238"/>
            <a:ext cx="182893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9"/>
          <p:cNvSpPr/>
          <p:nvPr/>
        </p:nvSpPr>
        <p:spPr>
          <a:xfrm>
            <a:off x="402464" y="4709848"/>
            <a:ext cx="50267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2"/>
                </a:lnTo>
                <a:lnTo>
                  <a:pt x="15313" y="8450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71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4" name="Google Shape;1074;p9"/>
          <p:cNvGrpSpPr/>
          <p:nvPr/>
        </p:nvGrpSpPr>
        <p:grpSpPr>
          <a:xfrm>
            <a:off x="295240" y="4669806"/>
            <a:ext cx="65851" cy="50269"/>
            <a:chOff x="0" y="0"/>
            <a:chExt cx="65850" cy="50267"/>
          </a:xfrm>
        </p:grpSpPr>
        <p:sp>
          <p:nvSpPr>
            <p:cNvPr id="1075" name="Google Shape;1075;p9"/>
            <p:cNvSpPr/>
            <p:nvPr/>
          </p:nvSpPr>
          <p:spPr>
            <a:xfrm>
              <a:off x="0" y="0"/>
              <a:ext cx="5351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0"/>
                  </a:lnTo>
                  <a:lnTo>
                    <a:pt x="4111" y="21600"/>
                  </a:lnTo>
                  <a:lnTo>
                    <a:pt x="10390" y="6287"/>
                  </a:lnTo>
                  <a:lnTo>
                    <a:pt x="21600" y="6287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25742" y="14629"/>
              <a:ext cx="40108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9" y="0"/>
                  </a:moveTo>
                  <a:lnTo>
                    <a:pt x="0" y="0"/>
                  </a:lnTo>
                  <a:lnTo>
                    <a:pt x="19199" y="21600"/>
                  </a:lnTo>
                  <a:lnTo>
                    <a:pt x="21600" y="7464"/>
                  </a:lnTo>
                  <a:lnTo>
                    <a:pt x="1495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7" name="Google Shape;1077;p9"/>
          <p:cNvSpPr/>
          <p:nvPr/>
        </p:nvSpPr>
        <p:spPr>
          <a:xfrm>
            <a:off x="255206" y="4761455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5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6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8" name="Google Shape;1078;p9"/>
          <p:cNvGrpSpPr/>
          <p:nvPr/>
        </p:nvGrpSpPr>
        <p:grpSpPr>
          <a:xfrm>
            <a:off x="346853" y="4817073"/>
            <a:ext cx="65851" cy="50268"/>
            <a:chOff x="0" y="0"/>
            <a:chExt cx="65849" cy="50267"/>
          </a:xfrm>
        </p:grpSpPr>
        <p:sp>
          <p:nvSpPr>
            <p:cNvPr id="1079" name="Google Shape;1079;p9"/>
            <p:cNvSpPr/>
            <p:nvPr/>
          </p:nvSpPr>
          <p:spPr>
            <a:xfrm>
              <a:off x="0" y="20053"/>
              <a:ext cx="52214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1"/>
                  </a:lnTo>
                  <a:lnTo>
                    <a:pt x="16586" y="11141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40092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5" y="21600"/>
                  </a:lnTo>
                  <a:lnTo>
                    <a:pt x="21600" y="2686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9"/>
          <p:cNvGrpSpPr/>
          <p:nvPr/>
        </p:nvGrpSpPr>
        <p:grpSpPr>
          <a:xfrm>
            <a:off x="572708" y="4661041"/>
            <a:ext cx="182894" cy="182895"/>
            <a:chOff x="0" y="0"/>
            <a:chExt cx="182893" cy="182894"/>
          </a:xfrm>
        </p:grpSpPr>
        <p:sp>
          <p:nvSpPr>
            <p:cNvPr id="1082" name="Google Shape;1082;p9"/>
            <p:cNvSpPr/>
            <p:nvPr/>
          </p:nvSpPr>
          <p:spPr>
            <a:xfrm>
              <a:off x="0" y="0"/>
              <a:ext cx="132080" cy="1828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093" y="0"/>
                  </a:moveTo>
                  <a:lnTo>
                    <a:pt x="0" y="15034"/>
                  </a:lnTo>
                  <a:lnTo>
                    <a:pt x="20817" y="21600"/>
                  </a:lnTo>
                  <a:lnTo>
                    <a:pt x="21600" y="20306"/>
                  </a:lnTo>
                  <a:lnTo>
                    <a:pt x="20113" y="20306"/>
                  </a:lnTo>
                  <a:lnTo>
                    <a:pt x="1794" y="14526"/>
                  </a:lnTo>
                  <a:lnTo>
                    <a:pt x="9797" y="1296"/>
                  </a:lnTo>
                  <a:lnTo>
                    <a:pt x="13200" y="1296"/>
                  </a:lnTo>
                  <a:lnTo>
                    <a:pt x="909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59904" y="10972"/>
              <a:ext cx="122989" cy="1609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55" y="0"/>
                  </a:moveTo>
                  <a:lnTo>
                    <a:pt x="0" y="0"/>
                  </a:lnTo>
                  <a:lnTo>
                    <a:pt x="19675" y="6567"/>
                  </a:lnTo>
                  <a:lnTo>
                    <a:pt x="11079" y="21600"/>
                  </a:lnTo>
                  <a:lnTo>
                    <a:pt x="12676" y="21600"/>
                  </a:lnTo>
                  <a:lnTo>
                    <a:pt x="21600" y="5991"/>
                  </a:lnTo>
                  <a:lnTo>
                    <a:pt x="36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9"/>
          <p:cNvGrpSpPr/>
          <p:nvPr/>
        </p:nvGrpSpPr>
        <p:grpSpPr>
          <a:xfrm>
            <a:off x="605782" y="4915908"/>
            <a:ext cx="60912" cy="46497"/>
            <a:chOff x="0" y="0"/>
            <a:chExt cx="60911" cy="46495"/>
          </a:xfrm>
        </p:grpSpPr>
        <p:sp>
          <p:nvSpPr>
            <p:cNvPr id="1085" name="Google Shape;1085;p9"/>
            <p:cNvSpPr/>
            <p:nvPr/>
          </p:nvSpPr>
          <p:spPr>
            <a:xfrm>
              <a:off x="0" y="18567"/>
              <a:ext cx="48303" cy="279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0" y="0"/>
                  </a:moveTo>
                  <a:lnTo>
                    <a:pt x="0" y="7288"/>
                  </a:lnTo>
                  <a:lnTo>
                    <a:pt x="18957" y="21600"/>
                  </a:lnTo>
                  <a:lnTo>
                    <a:pt x="21600" y="11139"/>
                  </a:lnTo>
                  <a:lnTo>
                    <a:pt x="16583" y="11139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37084" y="0"/>
              <a:ext cx="23827" cy="32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6" y="0"/>
                  </a:moveTo>
                  <a:lnTo>
                    <a:pt x="0" y="21600"/>
                  </a:lnTo>
                  <a:lnTo>
                    <a:pt x="10170" y="21600"/>
                  </a:lnTo>
                  <a:lnTo>
                    <a:pt x="21600" y="2695"/>
                  </a:lnTo>
                  <a:lnTo>
                    <a:pt x="1305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7" name="Google Shape;1087;p9"/>
          <p:cNvSpPr/>
          <p:nvPr/>
        </p:nvSpPr>
        <p:spPr>
          <a:xfrm>
            <a:off x="657212" y="4816723"/>
            <a:ext cx="46508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7" y="0"/>
                </a:moveTo>
                <a:lnTo>
                  <a:pt x="0" y="3342"/>
                </a:lnTo>
                <a:lnTo>
                  <a:pt x="15318" y="8449"/>
                </a:lnTo>
                <a:lnTo>
                  <a:pt x="8629" y="20141"/>
                </a:lnTo>
                <a:lnTo>
                  <a:pt x="13000" y="21600"/>
                </a:lnTo>
                <a:lnTo>
                  <a:pt x="21600" y="6566"/>
                </a:lnTo>
                <a:lnTo>
                  <a:pt x="191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8" name="Google Shape;1088;p9"/>
          <p:cNvGrpSpPr/>
          <p:nvPr/>
        </p:nvGrpSpPr>
        <p:grpSpPr>
          <a:xfrm>
            <a:off x="558045" y="4779703"/>
            <a:ext cx="60912" cy="46497"/>
            <a:chOff x="0" y="0"/>
            <a:chExt cx="60911" cy="46495"/>
          </a:xfrm>
        </p:grpSpPr>
        <p:sp>
          <p:nvSpPr>
            <p:cNvPr id="1089" name="Google Shape;1089;p9"/>
            <p:cNvSpPr/>
            <p:nvPr/>
          </p:nvSpPr>
          <p:spPr>
            <a:xfrm>
              <a:off x="0" y="0"/>
              <a:ext cx="49475" cy="4649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4" y="0"/>
                  </a:moveTo>
                  <a:lnTo>
                    <a:pt x="0" y="19688"/>
                  </a:lnTo>
                  <a:lnTo>
                    <a:pt x="4108" y="21600"/>
                  </a:lnTo>
                  <a:lnTo>
                    <a:pt x="10396" y="6277"/>
                  </a:lnTo>
                  <a:lnTo>
                    <a:pt x="21600" y="6277"/>
                  </a:lnTo>
                  <a:lnTo>
                    <a:pt x="808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23812" y="13512"/>
              <a:ext cx="37099" cy="144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42" y="0"/>
                  </a:moveTo>
                  <a:lnTo>
                    <a:pt x="0" y="0"/>
                  </a:lnTo>
                  <a:lnTo>
                    <a:pt x="19196" y="21600"/>
                  </a:lnTo>
                  <a:lnTo>
                    <a:pt x="21600" y="7479"/>
                  </a:lnTo>
                  <a:lnTo>
                    <a:pt x="1494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1" name="Google Shape;1091;p9"/>
          <p:cNvSpPr/>
          <p:nvPr/>
        </p:nvSpPr>
        <p:spPr>
          <a:xfrm>
            <a:off x="521013" y="4864472"/>
            <a:ext cx="46495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602" y="0"/>
                </a:moveTo>
                <a:lnTo>
                  <a:pt x="0" y="15033"/>
                </a:lnTo>
                <a:lnTo>
                  <a:pt x="19688" y="21600"/>
                </a:lnTo>
                <a:lnTo>
                  <a:pt x="21600" y="18258"/>
                </a:lnTo>
                <a:lnTo>
                  <a:pt x="6283" y="13151"/>
                </a:lnTo>
                <a:lnTo>
                  <a:pt x="12974" y="1459"/>
                </a:lnTo>
                <a:lnTo>
                  <a:pt x="860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2" name="Google Shape;1092;p9"/>
          <p:cNvGrpSpPr/>
          <p:nvPr/>
        </p:nvGrpSpPr>
        <p:grpSpPr>
          <a:xfrm>
            <a:off x="967232" y="4784900"/>
            <a:ext cx="65838" cy="50282"/>
            <a:chOff x="0" y="0"/>
            <a:chExt cx="65836" cy="50280"/>
          </a:xfrm>
        </p:grpSpPr>
        <p:sp>
          <p:nvSpPr>
            <p:cNvPr id="1093" name="Google Shape;1093;p9"/>
            <p:cNvSpPr/>
            <p:nvPr/>
          </p:nvSpPr>
          <p:spPr>
            <a:xfrm>
              <a:off x="0" y="20066"/>
              <a:ext cx="52210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1"/>
                  </a:lnTo>
                  <a:lnTo>
                    <a:pt x="18957" y="21600"/>
                  </a:lnTo>
                  <a:lnTo>
                    <a:pt x="21600" y="11140"/>
                  </a:lnTo>
                  <a:lnTo>
                    <a:pt x="16587" y="11140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40092" y="0"/>
              <a:ext cx="25744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3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5" name="Google Shape;1095;p9"/>
          <p:cNvSpPr/>
          <p:nvPr/>
        </p:nvSpPr>
        <p:spPr>
          <a:xfrm>
            <a:off x="1022827" y="4677678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5" y="0"/>
                </a:moveTo>
                <a:lnTo>
                  <a:pt x="0" y="3346"/>
                </a:lnTo>
                <a:lnTo>
                  <a:pt x="15314" y="8450"/>
                </a:lnTo>
                <a:lnTo>
                  <a:pt x="8626" y="20142"/>
                </a:lnTo>
                <a:lnTo>
                  <a:pt x="13001" y="21600"/>
                </a:lnTo>
                <a:lnTo>
                  <a:pt x="21600" y="6567"/>
                </a:lnTo>
                <a:lnTo>
                  <a:pt x="191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6" name="Google Shape;1096;p9"/>
          <p:cNvGrpSpPr/>
          <p:nvPr/>
        </p:nvGrpSpPr>
        <p:grpSpPr>
          <a:xfrm>
            <a:off x="915610" y="4637647"/>
            <a:ext cx="65851" cy="50269"/>
            <a:chOff x="0" y="0"/>
            <a:chExt cx="65849" cy="50267"/>
          </a:xfrm>
        </p:grpSpPr>
        <p:sp>
          <p:nvSpPr>
            <p:cNvPr id="1097" name="Google Shape;1097;p9"/>
            <p:cNvSpPr/>
            <p:nvPr/>
          </p:nvSpPr>
          <p:spPr>
            <a:xfrm>
              <a:off x="0" y="0"/>
              <a:ext cx="53521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7"/>
                  </a:lnTo>
                  <a:lnTo>
                    <a:pt x="21600" y="6287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25754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9" name="Google Shape;1099;p9"/>
          <p:cNvSpPr/>
          <p:nvPr/>
        </p:nvSpPr>
        <p:spPr>
          <a:xfrm>
            <a:off x="875585" y="4729307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29"/>
                </a:lnTo>
                <a:lnTo>
                  <a:pt x="19685" y="21600"/>
                </a:lnTo>
                <a:lnTo>
                  <a:pt x="21600" y="18254"/>
                </a:lnTo>
                <a:lnTo>
                  <a:pt x="6285" y="13150"/>
                </a:lnTo>
                <a:lnTo>
                  <a:pt x="12968" y="1454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9"/>
          <p:cNvSpPr/>
          <p:nvPr/>
        </p:nvSpPr>
        <p:spPr>
          <a:xfrm>
            <a:off x="-2382" y="4689736"/>
            <a:ext cx="12701" cy="21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3461"/>
                </a:lnTo>
                <a:lnTo>
                  <a:pt x="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9"/>
          <p:cNvSpPr/>
          <p:nvPr/>
        </p:nvSpPr>
        <p:spPr>
          <a:xfrm>
            <a:off x="1081923" y="3909945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2" name="Google Shape;1102;p9"/>
          <p:cNvGrpSpPr/>
          <p:nvPr/>
        </p:nvGrpSpPr>
        <p:grpSpPr>
          <a:xfrm>
            <a:off x="1173568" y="3965552"/>
            <a:ext cx="65837" cy="50268"/>
            <a:chOff x="0" y="0"/>
            <a:chExt cx="65836" cy="50267"/>
          </a:xfrm>
        </p:grpSpPr>
        <p:sp>
          <p:nvSpPr>
            <p:cNvPr id="1103" name="Google Shape;1103;p9"/>
            <p:cNvSpPr/>
            <p:nvPr/>
          </p:nvSpPr>
          <p:spPr>
            <a:xfrm>
              <a:off x="0" y="20065"/>
              <a:ext cx="52212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7"/>
                  </a:lnTo>
                  <a:lnTo>
                    <a:pt x="16586" y="1113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9"/>
            <p:cNvSpPr/>
            <p:nvPr/>
          </p:nvSpPr>
          <p:spPr>
            <a:xfrm>
              <a:off x="40092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5" name="Google Shape;1105;p9"/>
          <p:cNvSpPr/>
          <p:nvPr/>
        </p:nvSpPr>
        <p:spPr>
          <a:xfrm>
            <a:off x="1229174" y="3858316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09" y="8453"/>
                </a:lnTo>
                <a:lnTo>
                  <a:pt x="8620" y="20142"/>
                </a:lnTo>
                <a:lnTo>
                  <a:pt x="12996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6" name="Google Shape;1106;p9"/>
          <p:cNvGrpSpPr/>
          <p:nvPr/>
        </p:nvGrpSpPr>
        <p:grpSpPr>
          <a:xfrm>
            <a:off x="1121948" y="3818285"/>
            <a:ext cx="65851" cy="50281"/>
            <a:chOff x="0" y="0"/>
            <a:chExt cx="65849" cy="50280"/>
          </a:xfrm>
        </p:grpSpPr>
        <p:sp>
          <p:nvSpPr>
            <p:cNvPr id="1107" name="Google Shape;1107;p9"/>
            <p:cNvSpPr/>
            <p:nvPr/>
          </p:nvSpPr>
          <p:spPr>
            <a:xfrm>
              <a:off x="0" y="0"/>
              <a:ext cx="53521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5"/>
                  </a:lnTo>
                  <a:lnTo>
                    <a:pt x="21600" y="6285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9"/>
            <p:cNvSpPr/>
            <p:nvPr/>
          </p:nvSpPr>
          <p:spPr>
            <a:xfrm>
              <a:off x="25754" y="14630"/>
              <a:ext cx="40095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9" name="Google Shape;1109;p9"/>
          <p:cNvSpPr/>
          <p:nvPr/>
        </p:nvSpPr>
        <p:spPr>
          <a:xfrm>
            <a:off x="484940" y="4096275"/>
            <a:ext cx="365791" cy="254578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9"/>
          <p:cNvSpPr/>
          <p:nvPr/>
        </p:nvSpPr>
        <p:spPr>
          <a:xfrm>
            <a:off x="481511" y="3834874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53"/>
                </a:lnTo>
                <a:lnTo>
                  <a:pt x="8622" y="20142"/>
                </a:lnTo>
                <a:lnTo>
                  <a:pt x="12999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1" name="Google Shape;1111;p9"/>
          <p:cNvGrpSpPr/>
          <p:nvPr/>
        </p:nvGrpSpPr>
        <p:grpSpPr>
          <a:xfrm>
            <a:off x="374286" y="3794845"/>
            <a:ext cx="65850" cy="50281"/>
            <a:chOff x="0" y="0"/>
            <a:chExt cx="65849" cy="50280"/>
          </a:xfrm>
        </p:grpSpPr>
        <p:sp>
          <p:nvSpPr>
            <p:cNvPr id="1112" name="Google Shape;1112;p9"/>
            <p:cNvSpPr/>
            <p:nvPr/>
          </p:nvSpPr>
          <p:spPr>
            <a:xfrm>
              <a:off x="0" y="0"/>
              <a:ext cx="53518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0"/>
                  </a:lnTo>
                  <a:lnTo>
                    <a:pt x="4111" y="21600"/>
                  </a:lnTo>
                  <a:lnTo>
                    <a:pt x="10395" y="6285"/>
                  </a:lnTo>
                  <a:lnTo>
                    <a:pt x="21600" y="6285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9"/>
            <p:cNvSpPr/>
            <p:nvPr/>
          </p:nvSpPr>
          <p:spPr>
            <a:xfrm>
              <a:off x="25754" y="14630"/>
              <a:ext cx="40095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4" name="Google Shape;1114;p9"/>
          <p:cNvSpPr/>
          <p:nvPr/>
        </p:nvSpPr>
        <p:spPr>
          <a:xfrm>
            <a:off x="334252" y="3886506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5" name="Google Shape;1115;p9"/>
          <p:cNvGrpSpPr/>
          <p:nvPr/>
        </p:nvGrpSpPr>
        <p:grpSpPr>
          <a:xfrm>
            <a:off x="425907" y="3942110"/>
            <a:ext cx="65837" cy="50268"/>
            <a:chOff x="0" y="0"/>
            <a:chExt cx="65836" cy="50267"/>
          </a:xfrm>
        </p:grpSpPr>
        <p:sp>
          <p:nvSpPr>
            <p:cNvPr id="1116" name="Google Shape;1116;p9"/>
            <p:cNvSpPr/>
            <p:nvPr/>
          </p:nvSpPr>
          <p:spPr>
            <a:xfrm>
              <a:off x="0" y="20065"/>
              <a:ext cx="52212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8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7"/>
                  </a:lnTo>
                  <a:lnTo>
                    <a:pt x="16586" y="11137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9"/>
            <p:cNvSpPr/>
            <p:nvPr/>
          </p:nvSpPr>
          <p:spPr>
            <a:xfrm>
              <a:off x="40092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8" name="Google Shape;1118;p9"/>
          <p:cNvSpPr/>
          <p:nvPr/>
        </p:nvSpPr>
        <p:spPr>
          <a:xfrm>
            <a:off x="549268" y="5408709"/>
            <a:ext cx="182893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9"/>
          <p:cNvSpPr/>
          <p:nvPr/>
        </p:nvSpPr>
        <p:spPr>
          <a:xfrm>
            <a:off x="287371" y="5381843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29"/>
                </a:lnTo>
                <a:lnTo>
                  <a:pt x="19685" y="21600"/>
                </a:lnTo>
                <a:lnTo>
                  <a:pt x="21600" y="18254"/>
                </a:lnTo>
                <a:lnTo>
                  <a:pt x="6285" y="13150"/>
                </a:lnTo>
                <a:lnTo>
                  <a:pt x="12974" y="1454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0" name="Google Shape;1120;p9"/>
          <p:cNvGrpSpPr/>
          <p:nvPr/>
        </p:nvGrpSpPr>
        <p:grpSpPr>
          <a:xfrm>
            <a:off x="379020" y="5437449"/>
            <a:ext cx="65851" cy="50268"/>
            <a:chOff x="0" y="0"/>
            <a:chExt cx="65849" cy="50267"/>
          </a:xfrm>
        </p:grpSpPr>
        <p:sp>
          <p:nvSpPr>
            <p:cNvPr id="1121" name="Google Shape;1121;p9"/>
            <p:cNvSpPr/>
            <p:nvPr/>
          </p:nvSpPr>
          <p:spPr>
            <a:xfrm>
              <a:off x="0" y="20053"/>
              <a:ext cx="52216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1"/>
                  </a:lnTo>
                  <a:lnTo>
                    <a:pt x="16585" y="11141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9"/>
            <p:cNvSpPr/>
            <p:nvPr/>
          </p:nvSpPr>
          <p:spPr>
            <a:xfrm>
              <a:off x="40092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4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3" name="Google Shape;1123;p9"/>
          <p:cNvSpPr/>
          <p:nvPr/>
        </p:nvSpPr>
        <p:spPr>
          <a:xfrm>
            <a:off x="434617" y="5330213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5" y="0"/>
                </a:moveTo>
                <a:lnTo>
                  <a:pt x="0" y="3345"/>
                </a:lnTo>
                <a:lnTo>
                  <a:pt x="15314" y="8448"/>
                </a:lnTo>
                <a:lnTo>
                  <a:pt x="8626" y="20146"/>
                </a:lnTo>
                <a:lnTo>
                  <a:pt x="13001" y="21600"/>
                </a:lnTo>
                <a:lnTo>
                  <a:pt x="21600" y="6569"/>
                </a:lnTo>
                <a:lnTo>
                  <a:pt x="191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4" name="Google Shape;1124;p9"/>
          <p:cNvGrpSpPr/>
          <p:nvPr/>
        </p:nvGrpSpPr>
        <p:grpSpPr>
          <a:xfrm>
            <a:off x="327406" y="5290182"/>
            <a:ext cx="65852" cy="50269"/>
            <a:chOff x="0" y="0"/>
            <a:chExt cx="65850" cy="50267"/>
          </a:xfrm>
        </p:grpSpPr>
        <p:sp>
          <p:nvSpPr>
            <p:cNvPr id="1125" name="Google Shape;1125;p9"/>
            <p:cNvSpPr/>
            <p:nvPr/>
          </p:nvSpPr>
          <p:spPr>
            <a:xfrm>
              <a:off x="0" y="0"/>
              <a:ext cx="5351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0"/>
                  </a:lnTo>
                  <a:lnTo>
                    <a:pt x="4111" y="21600"/>
                  </a:lnTo>
                  <a:lnTo>
                    <a:pt x="10395" y="6287"/>
                  </a:lnTo>
                  <a:lnTo>
                    <a:pt x="21600" y="6287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9"/>
            <p:cNvSpPr/>
            <p:nvPr/>
          </p:nvSpPr>
          <p:spPr>
            <a:xfrm>
              <a:off x="25755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7" name="Google Shape;1127;p9"/>
          <p:cNvSpPr/>
          <p:nvPr/>
        </p:nvSpPr>
        <p:spPr>
          <a:xfrm>
            <a:off x="506317" y="5513099"/>
            <a:ext cx="50267" cy="658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51"/>
                </a:lnTo>
                <a:lnTo>
                  <a:pt x="8622" y="20142"/>
                </a:lnTo>
                <a:lnTo>
                  <a:pt x="12999" y="21600"/>
                </a:lnTo>
                <a:lnTo>
                  <a:pt x="21600" y="6568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8" name="Google Shape;1128;p9"/>
          <p:cNvGrpSpPr/>
          <p:nvPr/>
        </p:nvGrpSpPr>
        <p:grpSpPr>
          <a:xfrm>
            <a:off x="399091" y="5473081"/>
            <a:ext cx="65850" cy="50269"/>
            <a:chOff x="0" y="0"/>
            <a:chExt cx="65849" cy="50267"/>
          </a:xfrm>
        </p:grpSpPr>
        <p:sp>
          <p:nvSpPr>
            <p:cNvPr id="1129" name="Google Shape;1129;p9"/>
            <p:cNvSpPr/>
            <p:nvPr/>
          </p:nvSpPr>
          <p:spPr>
            <a:xfrm>
              <a:off x="0" y="0"/>
              <a:ext cx="5353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5" y="0"/>
                  </a:moveTo>
                  <a:lnTo>
                    <a:pt x="0" y="19696"/>
                  </a:lnTo>
                  <a:lnTo>
                    <a:pt x="4109" y="21600"/>
                  </a:lnTo>
                  <a:lnTo>
                    <a:pt x="10391" y="6287"/>
                  </a:lnTo>
                  <a:lnTo>
                    <a:pt x="21600" y="6287"/>
                  </a:lnTo>
                  <a:lnTo>
                    <a:pt x="80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9"/>
            <p:cNvSpPr/>
            <p:nvPr/>
          </p:nvSpPr>
          <p:spPr>
            <a:xfrm>
              <a:off x="25754" y="14630"/>
              <a:ext cx="40095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52"/>
                  </a:lnTo>
                  <a:lnTo>
                    <a:pt x="1496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1" name="Google Shape;1131;p9"/>
          <p:cNvSpPr/>
          <p:nvPr/>
        </p:nvSpPr>
        <p:spPr>
          <a:xfrm>
            <a:off x="359058" y="5564728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2" name="Google Shape;1132;p9"/>
          <p:cNvGrpSpPr/>
          <p:nvPr/>
        </p:nvGrpSpPr>
        <p:grpSpPr>
          <a:xfrm>
            <a:off x="450705" y="5620334"/>
            <a:ext cx="65850" cy="50282"/>
            <a:chOff x="0" y="0"/>
            <a:chExt cx="65849" cy="50280"/>
          </a:xfrm>
        </p:grpSpPr>
        <p:sp>
          <p:nvSpPr>
            <p:cNvPr id="1133" name="Google Shape;1133;p9"/>
            <p:cNvSpPr/>
            <p:nvPr/>
          </p:nvSpPr>
          <p:spPr>
            <a:xfrm>
              <a:off x="0" y="20066"/>
              <a:ext cx="52214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0"/>
                  </a:lnTo>
                  <a:lnTo>
                    <a:pt x="16586" y="11140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9"/>
            <p:cNvSpPr/>
            <p:nvPr/>
          </p:nvSpPr>
          <p:spPr>
            <a:xfrm>
              <a:off x="40092" y="0"/>
              <a:ext cx="25757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5" y="21600"/>
                  </a:lnTo>
                  <a:lnTo>
                    <a:pt x="21600" y="2693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5" name="Google Shape;1135;p9"/>
          <p:cNvSpPr/>
          <p:nvPr/>
        </p:nvSpPr>
        <p:spPr>
          <a:xfrm>
            <a:off x="111795" y="5369188"/>
            <a:ext cx="182893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9"/>
          <p:cNvSpPr/>
          <p:nvPr/>
        </p:nvSpPr>
        <p:spPr>
          <a:xfrm>
            <a:off x="180047" y="5219000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53"/>
                </a:lnTo>
                <a:lnTo>
                  <a:pt x="8622" y="20146"/>
                </a:lnTo>
                <a:lnTo>
                  <a:pt x="12999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7" name="Google Shape;1137;p9"/>
          <p:cNvGrpSpPr/>
          <p:nvPr/>
        </p:nvGrpSpPr>
        <p:grpSpPr>
          <a:xfrm>
            <a:off x="72823" y="5178971"/>
            <a:ext cx="65851" cy="50269"/>
            <a:chOff x="0" y="0"/>
            <a:chExt cx="65850" cy="50267"/>
          </a:xfrm>
        </p:grpSpPr>
        <p:sp>
          <p:nvSpPr>
            <p:cNvPr id="1138" name="Google Shape;1138;p9"/>
            <p:cNvSpPr/>
            <p:nvPr/>
          </p:nvSpPr>
          <p:spPr>
            <a:xfrm>
              <a:off x="0" y="0"/>
              <a:ext cx="5351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0"/>
                  </a:lnTo>
                  <a:lnTo>
                    <a:pt x="4111" y="21600"/>
                  </a:lnTo>
                  <a:lnTo>
                    <a:pt x="10395" y="6287"/>
                  </a:lnTo>
                  <a:lnTo>
                    <a:pt x="21600" y="6287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9"/>
            <p:cNvSpPr/>
            <p:nvPr/>
          </p:nvSpPr>
          <p:spPr>
            <a:xfrm>
              <a:off x="25755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0" name="Google Shape;1140;p9"/>
          <p:cNvSpPr/>
          <p:nvPr/>
        </p:nvSpPr>
        <p:spPr>
          <a:xfrm>
            <a:off x="32790" y="5270632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3"/>
                </a:lnTo>
                <a:lnTo>
                  <a:pt x="19685" y="21600"/>
                </a:lnTo>
                <a:lnTo>
                  <a:pt x="21600" y="18254"/>
                </a:lnTo>
                <a:lnTo>
                  <a:pt x="6285" y="13154"/>
                </a:lnTo>
                <a:lnTo>
                  <a:pt x="12974" y="1454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1" name="Google Shape;1141;p9"/>
          <p:cNvGrpSpPr/>
          <p:nvPr/>
        </p:nvGrpSpPr>
        <p:grpSpPr>
          <a:xfrm>
            <a:off x="124437" y="5326236"/>
            <a:ext cx="65851" cy="50268"/>
            <a:chOff x="0" y="0"/>
            <a:chExt cx="65850" cy="50267"/>
          </a:xfrm>
        </p:grpSpPr>
        <p:sp>
          <p:nvSpPr>
            <p:cNvPr id="1142" name="Google Shape;1142;p9"/>
            <p:cNvSpPr/>
            <p:nvPr/>
          </p:nvSpPr>
          <p:spPr>
            <a:xfrm>
              <a:off x="0" y="20053"/>
              <a:ext cx="52217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1"/>
                  </a:lnTo>
                  <a:lnTo>
                    <a:pt x="16585" y="11141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9"/>
            <p:cNvSpPr/>
            <p:nvPr/>
          </p:nvSpPr>
          <p:spPr>
            <a:xfrm>
              <a:off x="40093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4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4" name="Google Shape;1144;p9"/>
          <p:cNvSpPr/>
          <p:nvPr/>
        </p:nvSpPr>
        <p:spPr>
          <a:xfrm>
            <a:off x="249901" y="4359014"/>
            <a:ext cx="182893" cy="182893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9"/>
          <p:cNvSpPr/>
          <p:nvPr/>
        </p:nvSpPr>
        <p:spPr>
          <a:xfrm>
            <a:off x="1304339" y="3400780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601" y="0"/>
                </a:moveTo>
                <a:lnTo>
                  <a:pt x="0" y="15030"/>
                </a:lnTo>
                <a:lnTo>
                  <a:pt x="19690" y="21600"/>
                </a:lnTo>
                <a:lnTo>
                  <a:pt x="21600" y="18255"/>
                </a:lnTo>
                <a:lnTo>
                  <a:pt x="6287" y="13151"/>
                </a:lnTo>
                <a:lnTo>
                  <a:pt x="12977" y="1458"/>
                </a:lnTo>
                <a:lnTo>
                  <a:pt x="860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6" name="Google Shape;1146;p9"/>
          <p:cNvGrpSpPr/>
          <p:nvPr/>
        </p:nvGrpSpPr>
        <p:grpSpPr>
          <a:xfrm>
            <a:off x="1395986" y="3456385"/>
            <a:ext cx="65838" cy="50282"/>
            <a:chOff x="0" y="0"/>
            <a:chExt cx="65836" cy="50280"/>
          </a:xfrm>
        </p:grpSpPr>
        <p:sp>
          <p:nvSpPr>
            <p:cNvPr id="1147" name="Google Shape;1147;p9"/>
            <p:cNvSpPr/>
            <p:nvPr/>
          </p:nvSpPr>
          <p:spPr>
            <a:xfrm>
              <a:off x="0" y="20066"/>
              <a:ext cx="52210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1"/>
                  </a:lnTo>
                  <a:lnTo>
                    <a:pt x="18957" y="21600"/>
                  </a:lnTo>
                  <a:lnTo>
                    <a:pt x="21600" y="11140"/>
                  </a:lnTo>
                  <a:lnTo>
                    <a:pt x="16587" y="11140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9"/>
            <p:cNvSpPr/>
            <p:nvPr/>
          </p:nvSpPr>
          <p:spPr>
            <a:xfrm>
              <a:off x="40092" y="0"/>
              <a:ext cx="25744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3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9" name="Google Shape;1149;p9"/>
          <p:cNvSpPr/>
          <p:nvPr/>
        </p:nvSpPr>
        <p:spPr>
          <a:xfrm>
            <a:off x="1451583" y="3349149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5" y="0"/>
                </a:moveTo>
                <a:lnTo>
                  <a:pt x="0" y="3345"/>
                </a:lnTo>
                <a:lnTo>
                  <a:pt x="15314" y="8453"/>
                </a:lnTo>
                <a:lnTo>
                  <a:pt x="8626" y="20142"/>
                </a:lnTo>
                <a:lnTo>
                  <a:pt x="13001" y="21600"/>
                </a:lnTo>
                <a:lnTo>
                  <a:pt x="21600" y="6574"/>
                </a:lnTo>
                <a:lnTo>
                  <a:pt x="191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0" name="Google Shape;1150;p9"/>
          <p:cNvGrpSpPr/>
          <p:nvPr/>
        </p:nvGrpSpPr>
        <p:grpSpPr>
          <a:xfrm>
            <a:off x="1344372" y="3309120"/>
            <a:ext cx="65851" cy="50281"/>
            <a:chOff x="0" y="0"/>
            <a:chExt cx="65849" cy="50280"/>
          </a:xfrm>
        </p:grpSpPr>
        <p:sp>
          <p:nvSpPr>
            <p:cNvPr id="1151" name="Google Shape;1151;p9"/>
            <p:cNvSpPr/>
            <p:nvPr/>
          </p:nvSpPr>
          <p:spPr>
            <a:xfrm>
              <a:off x="0" y="0"/>
              <a:ext cx="53518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0"/>
                  </a:lnTo>
                  <a:lnTo>
                    <a:pt x="4111" y="21600"/>
                  </a:lnTo>
                  <a:lnTo>
                    <a:pt x="10390" y="6285"/>
                  </a:lnTo>
                  <a:lnTo>
                    <a:pt x="21600" y="6285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9"/>
            <p:cNvSpPr/>
            <p:nvPr/>
          </p:nvSpPr>
          <p:spPr>
            <a:xfrm>
              <a:off x="25741" y="14630"/>
              <a:ext cx="40108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9" y="0"/>
                  </a:moveTo>
                  <a:lnTo>
                    <a:pt x="0" y="0"/>
                  </a:lnTo>
                  <a:lnTo>
                    <a:pt x="19199" y="21600"/>
                  </a:lnTo>
                  <a:lnTo>
                    <a:pt x="21600" y="7464"/>
                  </a:lnTo>
                  <a:lnTo>
                    <a:pt x="1495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3" name="Google Shape;1153;p9"/>
          <p:cNvSpPr/>
          <p:nvPr/>
        </p:nvSpPr>
        <p:spPr>
          <a:xfrm>
            <a:off x="1383342" y="3499344"/>
            <a:ext cx="182893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9"/>
          <p:cNvSpPr/>
          <p:nvPr/>
        </p:nvSpPr>
        <p:spPr>
          <a:xfrm>
            <a:off x="1046268" y="3930000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5" y="0"/>
                </a:moveTo>
                <a:lnTo>
                  <a:pt x="0" y="3345"/>
                </a:lnTo>
                <a:lnTo>
                  <a:pt x="15314" y="8453"/>
                </a:lnTo>
                <a:lnTo>
                  <a:pt x="8626" y="20142"/>
                </a:lnTo>
                <a:lnTo>
                  <a:pt x="13001" y="21600"/>
                </a:lnTo>
                <a:lnTo>
                  <a:pt x="21600" y="6574"/>
                </a:lnTo>
                <a:lnTo>
                  <a:pt x="191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5" name="Google Shape;1155;p9"/>
          <p:cNvGrpSpPr/>
          <p:nvPr/>
        </p:nvGrpSpPr>
        <p:grpSpPr>
          <a:xfrm>
            <a:off x="939057" y="3889983"/>
            <a:ext cx="65851" cy="50269"/>
            <a:chOff x="0" y="0"/>
            <a:chExt cx="65849" cy="50267"/>
          </a:xfrm>
        </p:grpSpPr>
        <p:sp>
          <p:nvSpPr>
            <p:cNvPr id="1156" name="Google Shape;1156;p9"/>
            <p:cNvSpPr/>
            <p:nvPr/>
          </p:nvSpPr>
          <p:spPr>
            <a:xfrm>
              <a:off x="0" y="0"/>
              <a:ext cx="5353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5" y="0"/>
                  </a:moveTo>
                  <a:lnTo>
                    <a:pt x="0" y="19690"/>
                  </a:lnTo>
                  <a:lnTo>
                    <a:pt x="4109" y="21600"/>
                  </a:lnTo>
                  <a:lnTo>
                    <a:pt x="10391" y="6287"/>
                  </a:lnTo>
                  <a:lnTo>
                    <a:pt x="21600" y="6287"/>
                  </a:lnTo>
                  <a:lnTo>
                    <a:pt x="80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25754" y="14630"/>
              <a:ext cx="40095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52"/>
                  </a:lnTo>
                  <a:lnTo>
                    <a:pt x="1496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8" name="Google Shape;1158;p9"/>
          <p:cNvSpPr/>
          <p:nvPr/>
        </p:nvSpPr>
        <p:spPr>
          <a:xfrm>
            <a:off x="899024" y="3981630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68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9" name="Google Shape;1159;p9"/>
          <p:cNvGrpSpPr/>
          <p:nvPr/>
        </p:nvGrpSpPr>
        <p:grpSpPr>
          <a:xfrm>
            <a:off x="990671" y="4037236"/>
            <a:ext cx="65851" cy="50282"/>
            <a:chOff x="0" y="0"/>
            <a:chExt cx="65849" cy="50280"/>
          </a:xfrm>
        </p:grpSpPr>
        <p:sp>
          <p:nvSpPr>
            <p:cNvPr id="1160" name="Google Shape;1160;p9"/>
            <p:cNvSpPr/>
            <p:nvPr/>
          </p:nvSpPr>
          <p:spPr>
            <a:xfrm>
              <a:off x="0" y="20066"/>
              <a:ext cx="52214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0"/>
                  </a:lnTo>
                  <a:lnTo>
                    <a:pt x="16586" y="11140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40092" y="0"/>
              <a:ext cx="25757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5" y="21600"/>
                  </a:lnTo>
                  <a:lnTo>
                    <a:pt x="21600" y="2693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2" name="Google Shape;1162;p9"/>
          <p:cNvSpPr/>
          <p:nvPr/>
        </p:nvSpPr>
        <p:spPr>
          <a:xfrm>
            <a:off x="1960006" y="5143867"/>
            <a:ext cx="50267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2"/>
                </a:lnTo>
                <a:lnTo>
                  <a:pt x="15313" y="8446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67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3" name="Google Shape;1163;p9"/>
          <p:cNvGrpSpPr/>
          <p:nvPr/>
        </p:nvGrpSpPr>
        <p:grpSpPr>
          <a:xfrm>
            <a:off x="1852782" y="5103826"/>
            <a:ext cx="65852" cy="50269"/>
            <a:chOff x="0" y="0"/>
            <a:chExt cx="65850" cy="50267"/>
          </a:xfrm>
        </p:grpSpPr>
        <p:sp>
          <p:nvSpPr>
            <p:cNvPr id="1164" name="Google Shape;1164;p9"/>
            <p:cNvSpPr/>
            <p:nvPr/>
          </p:nvSpPr>
          <p:spPr>
            <a:xfrm>
              <a:off x="0" y="0"/>
              <a:ext cx="53522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7"/>
                  </a:lnTo>
                  <a:lnTo>
                    <a:pt x="21600" y="6287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25755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6" name="Google Shape;1166;p9"/>
          <p:cNvSpPr/>
          <p:nvPr/>
        </p:nvSpPr>
        <p:spPr>
          <a:xfrm>
            <a:off x="1812748" y="5195475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7" name="Google Shape;1167;p9"/>
          <p:cNvGrpSpPr/>
          <p:nvPr/>
        </p:nvGrpSpPr>
        <p:grpSpPr>
          <a:xfrm>
            <a:off x="1904402" y="5251093"/>
            <a:ext cx="65839" cy="50268"/>
            <a:chOff x="0" y="0"/>
            <a:chExt cx="65837" cy="50267"/>
          </a:xfrm>
        </p:grpSpPr>
        <p:sp>
          <p:nvSpPr>
            <p:cNvPr id="1168" name="Google Shape;1168;p9"/>
            <p:cNvSpPr/>
            <p:nvPr/>
          </p:nvSpPr>
          <p:spPr>
            <a:xfrm>
              <a:off x="0" y="20053"/>
              <a:ext cx="52211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1"/>
                  </a:lnTo>
                  <a:lnTo>
                    <a:pt x="18957" y="21600"/>
                  </a:lnTo>
                  <a:lnTo>
                    <a:pt x="21600" y="11141"/>
                  </a:lnTo>
                  <a:lnTo>
                    <a:pt x="16587" y="11141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40093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86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0" name="Google Shape;1170;p9"/>
          <p:cNvSpPr/>
          <p:nvPr/>
        </p:nvSpPr>
        <p:spPr>
          <a:xfrm>
            <a:off x="1521794" y="5446962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9"/>
          <p:cNvSpPr/>
          <p:nvPr/>
        </p:nvSpPr>
        <p:spPr>
          <a:xfrm>
            <a:off x="1959268" y="5486479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8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9"/>
          <p:cNvSpPr/>
          <p:nvPr/>
        </p:nvSpPr>
        <p:spPr>
          <a:xfrm>
            <a:off x="1697370" y="5459607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91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3" name="Google Shape;1173;p9"/>
          <p:cNvGrpSpPr/>
          <p:nvPr/>
        </p:nvGrpSpPr>
        <p:grpSpPr>
          <a:xfrm>
            <a:off x="1789022" y="5515211"/>
            <a:ext cx="65839" cy="50268"/>
            <a:chOff x="0" y="0"/>
            <a:chExt cx="65837" cy="50267"/>
          </a:xfrm>
        </p:grpSpPr>
        <p:sp>
          <p:nvSpPr>
            <p:cNvPr id="1174" name="Google Shape;1174;p9"/>
            <p:cNvSpPr/>
            <p:nvPr/>
          </p:nvSpPr>
          <p:spPr>
            <a:xfrm>
              <a:off x="0" y="20065"/>
              <a:ext cx="52213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6"/>
                  </a:lnTo>
                  <a:lnTo>
                    <a:pt x="16586" y="11136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40093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6" name="Google Shape;1176;p9"/>
          <p:cNvSpPr/>
          <p:nvPr/>
        </p:nvSpPr>
        <p:spPr>
          <a:xfrm>
            <a:off x="1844629" y="5407976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53"/>
                </a:lnTo>
                <a:lnTo>
                  <a:pt x="8623" y="20146"/>
                </a:lnTo>
                <a:lnTo>
                  <a:pt x="12999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7" name="Google Shape;1177;p9"/>
          <p:cNvGrpSpPr/>
          <p:nvPr/>
        </p:nvGrpSpPr>
        <p:grpSpPr>
          <a:xfrm>
            <a:off x="1737403" y="5367961"/>
            <a:ext cx="65852" cy="50269"/>
            <a:chOff x="0" y="0"/>
            <a:chExt cx="65850" cy="50267"/>
          </a:xfrm>
        </p:grpSpPr>
        <p:sp>
          <p:nvSpPr>
            <p:cNvPr id="1178" name="Google Shape;1178;p9"/>
            <p:cNvSpPr/>
            <p:nvPr/>
          </p:nvSpPr>
          <p:spPr>
            <a:xfrm>
              <a:off x="0" y="0"/>
              <a:ext cx="53544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9" y="0"/>
                  </a:moveTo>
                  <a:lnTo>
                    <a:pt x="0" y="19690"/>
                  </a:lnTo>
                  <a:lnTo>
                    <a:pt x="4109" y="21600"/>
                  </a:lnTo>
                  <a:lnTo>
                    <a:pt x="10390" y="6287"/>
                  </a:lnTo>
                  <a:lnTo>
                    <a:pt x="21600" y="6287"/>
                  </a:lnTo>
                  <a:lnTo>
                    <a:pt x="807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25755" y="14630"/>
              <a:ext cx="40095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70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52"/>
                  </a:lnTo>
                  <a:lnTo>
                    <a:pt x="1497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0" name="Google Shape;1180;p9"/>
          <p:cNvSpPr/>
          <p:nvPr/>
        </p:nvSpPr>
        <p:spPr>
          <a:xfrm>
            <a:off x="1912678" y="5595294"/>
            <a:ext cx="46496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1" y="0"/>
                </a:moveTo>
                <a:lnTo>
                  <a:pt x="0" y="3342"/>
                </a:lnTo>
                <a:lnTo>
                  <a:pt x="15317" y="8449"/>
                </a:lnTo>
                <a:lnTo>
                  <a:pt x="8626" y="20141"/>
                </a:lnTo>
                <a:lnTo>
                  <a:pt x="12998" y="21600"/>
                </a:lnTo>
                <a:lnTo>
                  <a:pt x="21600" y="6566"/>
                </a:lnTo>
                <a:lnTo>
                  <a:pt x="19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1" name="Google Shape;1181;p9"/>
          <p:cNvGrpSpPr/>
          <p:nvPr/>
        </p:nvGrpSpPr>
        <p:grpSpPr>
          <a:xfrm>
            <a:off x="1813491" y="5558261"/>
            <a:ext cx="60911" cy="46510"/>
            <a:chOff x="0" y="0"/>
            <a:chExt cx="60910" cy="46508"/>
          </a:xfrm>
        </p:grpSpPr>
        <p:sp>
          <p:nvSpPr>
            <p:cNvPr id="1182" name="Google Shape;1182;p9"/>
            <p:cNvSpPr/>
            <p:nvPr/>
          </p:nvSpPr>
          <p:spPr>
            <a:xfrm>
              <a:off x="0" y="0"/>
              <a:ext cx="49512" cy="465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89"/>
                  </a:lnTo>
                  <a:lnTo>
                    <a:pt x="4111" y="21600"/>
                  </a:lnTo>
                  <a:lnTo>
                    <a:pt x="10394" y="6288"/>
                  </a:lnTo>
                  <a:lnTo>
                    <a:pt x="21600" y="6288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23825" y="13538"/>
              <a:ext cx="37085" cy="144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1" y="0"/>
                  </a:moveTo>
                  <a:lnTo>
                    <a:pt x="0" y="0"/>
                  </a:lnTo>
                  <a:lnTo>
                    <a:pt x="19203" y="21600"/>
                  </a:lnTo>
                  <a:lnTo>
                    <a:pt x="21600" y="7466"/>
                  </a:lnTo>
                  <a:lnTo>
                    <a:pt x="1496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4" name="Google Shape;1184;p9"/>
          <p:cNvSpPr/>
          <p:nvPr/>
        </p:nvSpPr>
        <p:spPr>
          <a:xfrm>
            <a:off x="1776470" y="5643031"/>
            <a:ext cx="46496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6" y="0"/>
                </a:moveTo>
                <a:lnTo>
                  <a:pt x="0" y="15033"/>
                </a:lnTo>
                <a:lnTo>
                  <a:pt x="19688" y="21600"/>
                </a:lnTo>
                <a:lnTo>
                  <a:pt x="21600" y="18258"/>
                </a:lnTo>
                <a:lnTo>
                  <a:pt x="6283" y="13151"/>
                </a:lnTo>
                <a:lnTo>
                  <a:pt x="12974" y="1459"/>
                </a:lnTo>
                <a:lnTo>
                  <a:pt x="859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5" name="Google Shape;1185;p9"/>
          <p:cNvGrpSpPr/>
          <p:nvPr/>
        </p:nvGrpSpPr>
        <p:grpSpPr>
          <a:xfrm>
            <a:off x="1861234" y="5694464"/>
            <a:ext cx="60911" cy="46510"/>
            <a:chOff x="0" y="0"/>
            <a:chExt cx="60910" cy="46508"/>
          </a:xfrm>
        </p:grpSpPr>
        <p:sp>
          <p:nvSpPr>
            <p:cNvPr id="1186" name="Google Shape;1186;p9"/>
            <p:cNvSpPr/>
            <p:nvPr/>
          </p:nvSpPr>
          <p:spPr>
            <a:xfrm>
              <a:off x="0" y="18567"/>
              <a:ext cx="48306" cy="279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5" y="0"/>
                  </a:moveTo>
                  <a:lnTo>
                    <a:pt x="0" y="7285"/>
                  </a:lnTo>
                  <a:lnTo>
                    <a:pt x="18956" y="21600"/>
                  </a:lnTo>
                  <a:lnTo>
                    <a:pt x="21600" y="11134"/>
                  </a:lnTo>
                  <a:lnTo>
                    <a:pt x="16582" y="11134"/>
                  </a:lnTo>
                  <a:lnTo>
                    <a:pt x="184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37083" y="0"/>
              <a:ext cx="23827" cy="32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6" y="0"/>
                  </a:moveTo>
                  <a:lnTo>
                    <a:pt x="0" y="21600"/>
                  </a:lnTo>
                  <a:lnTo>
                    <a:pt x="10174" y="21600"/>
                  </a:lnTo>
                  <a:lnTo>
                    <a:pt x="21600" y="2695"/>
                  </a:lnTo>
                  <a:lnTo>
                    <a:pt x="1305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8" name="Google Shape;1188;p9"/>
          <p:cNvSpPr/>
          <p:nvPr/>
        </p:nvSpPr>
        <p:spPr>
          <a:xfrm>
            <a:off x="1495206" y="6269418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3"/>
                </a:lnTo>
                <a:lnTo>
                  <a:pt x="19685" y="21600"/>
                </a:lnTo>
                <a:lnTo>
                  <a:pt x="21600" y="18254"/>
                </a:lnTo>
                <a:lnTo>
                  <a:pt x="6285" y="13154"/>
                </a:lnTo>
                <a:lnTo>
                  <a:pt x="12974" y="1454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9"/>
          <p:cNvGrpSpPr/>
          <p:nvPr/>
        </p:nvGrpSpPr>
        <p:grpSpPr>
          <a:xfrm>
            <a:off x="1586853" y="6325022"/>
            <a:ext cx="65852" cy="50268"/>
            <a:chOff x="0" y="0"/>
            <a:chExt cx="65850" cy="50267"/>
          </a:xfrm>
        </p:grpSpPr>
        <p:sp>
          <p:nvSpPr>
            <p:cNvPr id="1190" name="Google Shape;1190;p9"/>
            <p:cNvSpPr/>
            <p:nvPr/>
          </p:nvSpPr>
          <p:spPr>
            <a:xfrm>
              <a:off x="0" y="20053"/>
              <a:ext cx="52217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1"/>
                  </a:lnTo>
                  <a:lnTo>
                    <a:pt x="16585" y="11141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40093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4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2" name="Google Shape;1192;p9"/>
          <p:cNvSpPr/>
          <p:nvPr/>
        </p:nvSpPr>
        <p:spPr>
          <a:xfrm>
            <a:off x="1642450" y="6217785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5" y="0"/>
                </a:moveTo>
                <a:lnTo>
                  <a:pt x="0" y="3345"/>
                </a:lnTo>
                <a:lnTo>
                  <a:pt x="15314" y="8453"/>
                </a:lnTo>
                <a:lnTo>
                  <a:pt x="8626" y="20146"/>
                </a:lnTo>
                <a:lnTo>
                  <a:pt x="13001" y="21600"/>
                </a:lnTo>
                <a:lnTo>
                  <a:pt x="21600" y="6574"/>
                </a:lnTo>
                <a:lnTo>
                  <a:pt x="191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3" name="Google Shape;1193;p9"/>
          <p:cNvGrpSpPr/>
          <p:nvPr/>
        </p:nvGrpSpPr>
        <p:grpSpPr>
          <a:xfrm>
            <a:off x="1535239" y="6177757"/>
            <a:ext cx="65851" cy="50269"/>
            <a:chOff x="0" y="0"/>
            <a:chExt cx="65849" cy="50267"/>
          </a:xfrm>
        </p:grpSpPr>
        <p:sp>
          <p:nvSpPr>
            <p:cNvPr id="1194" name="Google Shape;1194;p9"/>
            <p:cNvSpPr/>
            <p:nvPr/>
          </p:nvSpPr>
          <p:spPr>
            <a:xfrm>
              <a:off x="0" y="0"/>
              <a:ext cx="53518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0"/>
                  </a:lnTo>
                  <a:lnTo>
                    <a:pt x="4111" y="21600"/>
                  </a:lnTo>
                  <a:lnTo>
                    <a:pt x="10390" y="6287"/>
                  </a:lnTo>
                  <a:lnTo>
                    <a:pt x="21600" y="6287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25741" y="14629"/>
              <a:ext cx="40108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9" y="0"/>
                  </a:moveTo>
                  <a:lnTo>
                    <a:pt x="0" y="0"/>
                  </a:lnTo>
                  <a:lnTo>
                    <a:pt x="19199" y="21600"/>
                  </a:lnTo>
                  <a:lnTo>
                    <a:pt x="21600" y="7464"/>
                  </a:lnTo>
                  <a:lnTo>
                    <a:pt x="1495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6" name="Google Shape;1196;p9"/>
          <p:cNvSpPr/>
          <p:nvPr/>
        </p:nvSpPr>
        <p:spPr>
          <a:xfrm>
            <a:off x="1565483" y="4999933"/>
            <a:ext cx="182893" cy="182893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9"/>
          <p:cNvSpPr/>
          <p:nvPr/>
        </p:nvSpPr>
        <p:spPr>
          <a:xfrm>
            <a:off x="858747" y="5991381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5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6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8" name="Google Shape;1198;p9"/>
          <p:cNvGrpSpPr/>
          <p:nvPr/>
        </p:nvGrpSpPr>
        <p:grpSpPr>
          <a:xfrm>
            <a:off x="950394" y="6046999"/>
            <a:ext cx="65851" cy="50268"/>
            <a:chOff x="0" y="0"/>
            <a:chExt cx="65849" cy="50267"/>
          </a:xfrm>
        </p:grpSpPr>
        <p:sp>
          <p:nvSpPr>
            <p:cNvPr id="1199" name="Google Shape;1199;p9"/>
            <p:cNvSpPr/>
            <p:nvPr/>
          </p:nvSpPr>
          <p:spPr>
            <a:xfrm>
              <a:off x="0" y="20053"/>
              <a:ext cx="52216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1"/>
                  </a:lnTo>
                  <a:lnTo>
                    <a:pt x="16585" y="11141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40092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4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1" name="Google Shape;1201;p9"/>
          <p:cNvSpPr/>
          <p:nvPr/>
        </p:nvSpPr>
        <p:spPr>
          <a:xfrm>
            <a:off x="1006007" y="5939764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48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65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2" name="Google Shape;1202;p9"/>
          <p:cNvGrpSpPr/>
          <p:nvPr/>
        </p:nvGrpSpPr>
        <p:grpSpPr>
          <a:xfrm>
            <a:off x="898780" y="5899734"/>
            <a:ext cx="65851" cy="50269"/>
            <a:chOff x="0" y="0"/>
            <a:chExt cx="65849" cy="50267"/>
          </a:xfrm>
        </p:grpSpPr>
        <p:sp>
          <p:nvSpPr>
            <p:cNvPr id="1203" name="Google Shape;1203;p9"/>
            <p:cNvSpPr/>
            <p:nvPr/>
          </p:nvSpPr>
          <p:spPr>
            <a:xfrm>
              <a:off x="0" y="0"/>
              <a:ext cx="53518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6"/>
                  </a:lnTo>
                  <a:lnTo>
                    <a:pt x="4111" y="21600"/>
                  </a:lnTo>
                  <a:lnTo>
                    <a:pt x="10395" y="6287"/>
                  </a:lnTo>
                  <a:lnTo>
                    <a:pt x="21600" y="6287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25754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5" name="Google Shape;1205;p9"/>
          <p:cNvSpPr/>
          <p:nvPr/>
        </p:nvSpPr>
        <p:spPr>
          <a:xfrm>
            <a:off x="1346296" y="4460704"/>
            <a:ext cx="182893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9"/>
          <p:cNvSpPr/>
          <p:nvPr/>
        </p:nvSpPr>
        <p:spPr>
          <a:xfrm>
            <a:off x="1737178" y="4609033"/>
            <a:ext cx="46509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1" y="0"/>
                </a:moveTo>
                <a:lnTo>
                  <a:pt x="0" y="3342"/>
                </a:lnTo>
                <a:lnTo>
                  <a:pt x="15312" y="8449"/>
                </a:lnTo>
                <a:lnTo>
                  <a:pt x="8623" y="20141"/>
                </a:lnTo>
                <a:lnTo>
                  <a:pt x="13000" y="21600"/>
                </a:lnTo>
                <a:lnTo>
                  <a:pt x="21600" y="6566"/>
                </a:lnTo>
                <a:lnTo>
                  <a:pt x="19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7" name="Google Shape;1207;p9"/>
          <p:cNvGrpSpPr/>
          <p:nvPr/>
        </p:nvGrpSpPr>
        <p:grpSpPr>
          <a:xfrm>
            <a:off x="1637990" y="4572001"/>
            <a:ext cx="60911" cy="46510"/>
            <a:chOff x="0" y="0"/>
            <a:chExt cx="60910" cy="46508"/>
          </a:xfrm>
        </p:grpSpPr>
        <p:sp>
          <p:nvSpPr>
            <p:cNvPr id="1208" name="Google Shape;1208;p9"/>
            <p:cNvSpPr/>
            <p:nvPr/>
          </p:nvSpPr>
          <p:spPr>
            <a:xfrm>
              <a:off x="0" y="0"/>
              <a:ext cx="49512" cy="465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89"/>
                  </a:lnTo>
                  <a:lnTo>
                    <a:pt x="4111" y="21600"/>
                  </a:lnTo>
                  <a:lnTo>
                    <a:pt x="10394" y="6288"/>
                  </a:lnTo>
                  <a:lnTo>
                    <a:pt x="21600" y="6288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23825" y="13538"/>
              <a:ext cx="37085" cy="1440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1" y="0"/>
                  </a:moveTo>
                  <a:lnTo>
                    <a:pt x="0" y="0"/>
                  </a:lnTo>
                  <a:lnTo>
                    <a:pt x="19203" y="21600"/>
                  </a:lnTo>
                  <a:lnTo>
                    <a:pt x="21600" y="7466"/>
                  </a:lnTo>
                  <a:lnTo>
                    <a:pt x="1496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0" name="Google Shape;1210;p9"/>
          <p:cNvSpPr/>
          <p:nvPr/>
        </p:nvSpPr>
        <p:spPr>
          <a:xfrm>
            <a:off x="1549402" y="4656770"/>
            <a:ext cx="197251" cy="21587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9"/>
          <p:cNvSpPr/>
          <p:nvPr/>
        </p:nvSpPr>
        <p:spPr>
          <a:xfrm>
            <a:off x="1303587" y="4973051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5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6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2" name="Google Shape;1212;p9"/>
          <p:cNvGrpSpPr/>
          <p:nvPr/>
        </p:nvGrpSpPr>
        <p:grpSpPr>
          <a:xfrm>
            <a:off x="1395237" y="5028670"/>
            <a:ext cx="65838" cy="50268"/>
            <a:chOff x="0" y="0"/>
            <a:chExt cx="65836" cy="50267"/>
          </a:xfrm>
        </p:grpSpPr>
        <p:sp>
          <p:nvSpPr>
            <p:cNvPr id="1213" name="Google Shape;1213;p9"/>
            <p:cNvSpPr/>
            <p:nvPr/>
          </p:nvSpPr>
          <p:spPr>
            <a:xfrm>
              <a:off x="0" y="20065"/>
              <a:ext cx="52210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7" y="21600"/>
                  </a:lnTo>
                  <a:lnTo>
                    <a:pt x="21600" y="11137"/>
                  </a:lnTo>
                  <a:lnTo>
                    <a:pt x="16587" y="1113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40092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86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5" name="Google Shape;1215;p9"/>
          <p:cNvSpPr/>
          <p:nvPr/>
        </p:nvSpPr>
        <p:spPr>
          <a:xfrm>
            <a:off x="1450840" y="4921444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2"/>
                </a:lnTo>
                <a:lnTo>
                  <a:pt x="15309" y="8450"/>
                </a:lnTo>
                <a:lnTo>
                  <a:pt x="8620" y="20142"/>
                </a:lnTo>
                <a:lnTo>
                  <a:pt x="12996" y="21600"/>
                </a:lnTo>
                <a:lnTo>
                  <a:pt x="21600" y="6571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6" name="Google Shape;1216;p9"/>
          <p:cNvGrpSpPr/>
          <p:nvPr/>
        </p:nvGrpSpPr>
        <p:grpSpPr>
          <a:xfrm>
            <a:off x="1343614" y="4881402"/>
            <a:ext cx="65851" cy="50281"/>
            <a:chOff x="0" y="0"/>
            <a:chExt cx="65849" cy="50280"/>
          </a:xfrm>
        </p:grpSpPr>
        <p:sp>
          <p:nvSpPr>
            <p:cNvPr id="1217" name="Google Shape;1217;p9"/>
            <p:cNvSpPr/>
            <p:nvPr/>
          </p:nvSpPr>
          <p:spPr>
            <a:xfrm>
              <a:off x="0" y="0"/>
              <a:ext cx="53521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6"/>
                  </a:lnTo>
                  <a:lnTo>
                    <a:pt x="4110" y="21600"/>
                  </a:lnTo>
                  <a:lnTo>
                    <a:pt x="10394" y="6285"/>
                  </a:lnTo>
                  <a:lnTo>
                    <a:pt x="21600" y="6285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25754" y="14630"/>
              <a:ext cx="40095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9" name="Google Shape;1219;p9"/>
          <p:cNvSpPr/>
          <p:nvPr/>
        </p:nvSpPr>
        <p:spPr>
          <a:xfrm>
            <a:off x="1128007" y="4960401"/>
            <a:ext cx="182893" cy="1829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8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9"/>
          <p:cNvSpPr/>
          <p:nvPr/>
        </p:nvSpPr>
        <p:spPr>
          <a:xfrm>
            <a:off x="2544295" y="5882251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9"/>
          <p:cNvSpPr/>
          <p:nvPr/>
        </p:nvSpPr>
        <p:spPr>
          <a:xfrm>
            <a:off x="3154770" y="5391020"/>
            <a:ext cx="254582" cy="36579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9"/>
          <p:cNvSpPr/>
          <p:nvPr/>
        </p:nvSpPr>
        <p:spPr>
          <a:xfrm>
            <a:off x="2581306" y="5447541"/>
            <a:ext cx="169177" cy="169177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9"/>
          <p:cNvSpPr/>
          <p:nvPr/>
        </p:nvSpPr>
        <p:spPr>
          <a:xfrm>
            <a:off x="956260" y="5427657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91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4" name="Google Shape;1224;p9"/>
          <p:cNvGrpSpPr/>
          <p:nvPr/>
        </p:nvGrpSpPr>
        <p:grpSpPr>
          <a:xfrm>
            <a:off x="1047909" y="5483261"/>
            <a:ext cx="65851" cy="50282"/>
            <a:chOff x="0" y="0"/>
            <a:chExt cx="65849" cy="50280"/>
          </a:xfrm>
        </p:grpSpPr>
        <p:sp>
          <p:nvSpPr>
            <p:cNvPr id="1225" name="Google Shape;1225;p9"/>
            <p:cNvSpPr/>
            <p:nvPr/>
          </p:nvSpPr>
          <p:spPr>
            <a:xfrm>
              <a:off x="0" y="20066"/>
              <a:ext cx="52214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1"/>
                  </a:lnTo>
                  <a:lnTo>
                    <a:pt x="18955" y="21600"/>
                  </a:lnTo>
                  <a:lnTo>
                    <a:pt x="21600" y="11140"/>
                  </a:lnTo>
                  <a:lnTo>
                    <a:pt x="16586" y="11140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40092" y="0"/>
              <a:ext cx="25757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5" y="21600"/>
                  </a:lnTo>
                  <a:lnTo>
                    <a:pt x="21600" y="2693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7" name="Google Shape;1227;p9"/>
          <p:cNvSpPr/>
          <p:nvPr/>
        </p:nvSpPr>
        <p:spPr>
          <a:xfrm>
            <a:off x="1103520" y="5376028"/>
            <a:ext cx="50267" cy="658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51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68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8" name="Google Shape;1228;p9"/>
          <p:cNvGrpSpPr/>
          <p:nvPr/>
        </p:nvGrpSpPr>
        <p:grpSpPr>
          <a:xfrm>
            <a:off x="996294" y="5336009"/>
            <a:ext cx="65851" cy="50269"/>
            <a:chOff x="0" y="0"/>
            <a:chExt cx="65849" cy="50267"/>
          </a:xfrm>
        </p:grpSpPr>
        <p:sp>
          <p:nvSpPr>
            <p:cNvPr id="1229" name="Google Shape;1229;p9"/>
            <p:cNvSpPr/>
            <p:nvPr/>
          </p:nvSpPr>
          <p:spPr>
            <a:xfrm>
              <a:off x="0" y="0"/>
              <a:ext cx="5353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5" y="0"/>
                  </a:moveTo>
                  <a:lnTo>
                    <a:pt x="0" y="19696"/>
                  </a:lnTo>
                  <a:lnTo>
                    <a:pt x="4109" y="21600"/>
                  </a:lnTo>
                  <a:lnTo>
                    <a:pt x="10391" y="6287"/>
                  </a:lnTo>
                  <a:lnTo>
                    <a:pt x="21600" y="6287"/>
                  </a:lnTo>
                  <a:lnTo>
                    <a:pt x="80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25754" y="14630"/>
              <a:ext cx="40095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52"/>
                  </a:lnTo>
                  <a:lnTo>
                    <a:pt x="1496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1" name="Google Shape;1231;p9"/>
          <p:cNvSpPr/>
          <p:nvPr/>
        </p:nvSpPr>
        <p:spPr>
          <a:xfrm>
            <a:off x="1171568" y="5563344"/>
            <a:ext cx="46495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1" y="0"/>
                </a:moveTo>
                <a:lnTo>
                  <a:pt x="0" y="3342"/>
                </a:lnTo>
                <a:lnTo>
                  <a:pt x="15317" y="8449"/>
                </a:lnTo>
                <a:lnTo>
                  <a:pt x="8626" y="20141"/>
                </a:lnTo>
                <a:lnTo>
                  <a:pt x="12998" y="21600"/>
                </a:lnTo>
                <a:lnTo>
                  <a:pt x="21600" y="6566"/>
                </a:lnTo>
                <a:lnTo>
                  <a:pt x="19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2" name="Google Shape;1232;p9"/>
          <p:cNvGrpSpPr/>
          <p:nvPr/>
        </p:nvGrpSpPr>
        <p:grpSpPr>
          <a:xfrm>
            <a:off x="1072382" y="5526315"/>
            <a:ext cx="60912" cy="46509"/>
            <a:chOff x="0" y="0"/>
            <a:chExt cx="60911" cy="46508"/>
          </a:xfrm>
        </p:grpSpPr>
        <p:sp>
          <p:nvSpPr>
            <p:cNvPr id="1233" name="Google Shape;1233;p9"/>
            <p:cNvSpPr/>
            <p:nvPr/>
          </p:nvSpPr>
          <p:spPr>
            <a:xfrm>
              <a:off x="0" y="0"/>
              <a:ext cx="49512" cy="465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89"/>
                  </a:lnTo>
                  <a:lnTo>
                    <a:pt x="4111" y="21600"/>
                  </a:lnTo>
                  <a:lnTo>
                    <a:pt x="10394" y="6288"/>
                  </a:lnTo>
                  <a:lnTo>
                    <a:pt x="21600" y="6288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23825" y="13538"/>
              <a:ext cx="37086" cy="1440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1" y="0"/>
                  </a:moveTo>
                  <a:lnTo>
                    <a:pt x="0" y="0"/>
                  </a:lnTo>
                  <a:lnTo>
                    <a:pt x="19203" y="21600"/>
                  </a:lnTo>
                  <a:lnTo>
                    <a:pt x="21600" y="7466"/>
                  </a:lnTo>
                  <a:lnTo>
                    <a:pt x="1496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5" name="Google Shape;1235;p9"/>
          <p:cNvSpPr/>
          <p:nvPr/>
        </p:nvSpPr>
        <p:spPr>
          <a:xfrm>
            <a:off x="1035364" y="5611093"/>
            <a:ext cx="46496" cy="608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6" y="0"/>
                </a:moveTo>
                <a:lnTo>
                  <a:pt x="0" y="15037"/>
                </a:lnTo>
                <a:lnTo>
                  <a:pt x="19688" y="21600"/>
                </a:lnTo>
                <a:lnTo>
                  <a:pt x="21600" y="18258"/>
                </a:lnTo>
                <a:lnTo>
                  <a:pt x="6283" y="13154"/>
                </a:lnTo>
                <a:lnTo>
                  <a:pt x="12974" y="1459"/>
                </a:lnTo>
                <a:lnTo>
                  <a:pt x="859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6" name="Google Shape;1236;p9"/>
          <p:cNvGrpSpPr/>
          <p:nvPr/>
        </p:nvGrpSpPr>
        <p:grpSpPr>
          <a:xfrm>
            <a:off x="1120126" y="5662529"/>
            <a:ext cx="60912" cy="46510"/>
            <a:chOff x="0" y="0"/>
            <a:chExt cx="60911" cy="46508"/>
          </a:xfrm>
        </p:grpSpPr>
        <p:sp>
          <p:nvSpPr>
            <p:cNvPr id="1237" name="Google Shape;1237;p9"/>
            <p:cNvSpPr/>
            <p:nvPr/>
          </p:nvSpPr>
          <p:spPr>
            <a:xfrm>
              <a:off x="0" y="18567"/>
              <a:ext cx="48306" cy="279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0" y="0"/>
                  </a:moveTo>
                  <a:lnTo>
                    <a:pt x="0" y="7285"/>
                  </a:lnTo>
                  <a:lnTo>
                    <a:pt x="18956" y="21600"/>
                  </a:lnTo>
                  <a:lnTo>
                    <a:pt x="21600" y="11134"/>
                  </a:lnTo>
                  <a:lnTo>
                    <a:pt x="16582" y="11134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37083" y="0"/>
              <a:ext cx="23828" cy="32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6" y="0"/>
                  </a:moveTo>
                  <a:lnTo>
                    <a:pt x="0" y="21600"/>
                  </a:lnTo>
                  <a:lnTo>
                    <a:pt x="10174" y="21600"/>
                  </a:lnTo>
                  <a:lnTo>
                    <a:pt x="21600" y="2695"/>
                  </a:lnTo>
                  <a:lnTo>
                    <a:pt x="1305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9" name="Google Shape;1239;p9"/>
          <p:cNvSpPr/>
          <p:nvPr/>
        </p:nvSpPr>
        <p:spPr>
          <a:xfrm>
            <a:off x="2791561" y="6077801"/>
            <a:ext cx="50280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3"/>
                </a:lnTo>
                <a:lnTo>
                  <a:pt x="19685" y="21600"/>
                </a:lnTo>
                <a:lnTo>
                  <a:pt x="21600" y="18254"/>
                </a:lnTo>
                <a:lnTo>
                  <a:pt x="6285" y="13154"/>
                </a:lnTo>
                <a:lnTo>
                  <a:pt x="12968" y="1454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0" name="Google Shape;1240;p9"/>
          <p:cNvGrpSpPr/>
          <p:nvPr/>
        </p:nvGrpSpPr>
        <p:grpSpPr>
          <a:xfrm>
            <a:off x="2883207" y="6133393"/>
            <a:ext cx="65839" cy="50282"/>
            <a:chOff x="0" y="0"/>
            <a:chExt cx="65837" cy="50280"/>
          </a:xfrm>
        </p:grpSpPr>
        <p:sp>
          <p:nvSpPr>
            <p:cNvPr id="1241" name="Google Shape;1241;p9"/>
            <p:cNvSpPr/>
            <p:nvPr/>
          </p:nvSpPr>
          <p:spPr>
            <a:xfrm>
              <a:off x="0" y="20066"/>
              <a:ext cx="52211" cy="302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1"/>
                  </a:lnTo>
                  <a:lnTo>
                    <a:pt x="18957" y="21600"/>
                  </a:lnTo>
                  <a:lnTo>
                    <a:pt x="21600" y="11140"/>
                  </a:lnTo>
                  <a:lnTo>
                    <a:pt x="16587" y="11140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40093" y="0"/>
              <a:ext cx="25744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3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3" name="Google Shape;1243;p9"/>
          <p:cNvSpPr/>
          <p:nvPr/>
        </p:nvSpPr>
        <p:spPr>
          <a:xfrm>
            <a:off x="2938810" y="6026170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09" y="8448"/>
                </a:lnTo>
                <a:lnTo>
                  <a:pt x="8620" y="20146"/>
                </a:lnTo>
                <a:lnTo>
                  <a:pt x="12996" y="21600"/>
                </a:lnTo>
                <a:lnTo>
                  <a:pt x="21600" y="6569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9"/>
          <p:cNvGrpSpPr/>
          <p:nvPr/>
        </p:nvGrpSpPr>
        <p:grpSpPr>
          <a:xfrm>
            <a:off x="2831588" y="5986140"/>
            <a:ext cx="65852" cy="50269"/>
            <a:chOff x="0" y="0"/>
            <a:chExt cx="65850" cy="50267"/>
          </a:xfrm>
        </p:grpSpPr>
        <p:sp>
          <p:nvSpPr>
            <p:cNvPr id="1245" name="Google Shape;1245;p9"/>
            <p:cNvSpPr/>
            <p:nvPr/>
          </p:nvSpPr>
          <p:spPr>
            <a:xfrm>
              <a:off x="0" y="0"/>
              <a:ext cx="53522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7"/>
                  </a:lnTo>
                  <a:lnTo>
                    <a:pt x="21600" y="6287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25755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7" name="Google Shape;1247;p9"/>
          <p:cNvSpPr/>
          <p:nvPr/>
        </p:nvSpPr>
        <p:spPr>
          <a:xfrm>
            <a:off x="2870562" y="6176357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8" name="Google Shape;1248;p9"/>
          <p:cNvGrpSpPr/>
          <p:nvPr/>
        </p:nvGrpSpPr>
        <p:grpSpPr>
          <a:xfrm>
            <a:off x="1724937" y="5675914"/>
            <a:ext cx="182895" cy="182895"/>
            <a:chOff x="0" y="0"/>
            <a:chExt cx="182894" cy="182894"/>
          </a:xfrm>
        </p:grpSpPr>
        <p:sp>
          <p:nvSpPr>
            <p:cNvPr id="1249" name="Google Shape;1249;p9"/>
            <p:cNvSpPr/>
            <p:nvPr/>
          </p:nvSpPr>
          <p:spPr>
            <a:xfrm>
              <a:off x="0" y="0"/>
              <a:ext cx="132085" cy="1828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092" y="0"/>
                  </a:moveTo>
                  <a:lnTo>
                    <a:pt x="0" y="15034"/>
                  </a:lnTo>
                  <a:lnTo>
                    <a:pt x="20816" y="21600"/>
                  </a:lnTo>
                  <a:lnTo>
                    <a:pt x="21600" y="20304"/>
                  </a:lnTo>
                  <a:lnTo>
                    <a:pt x="20112" y="20304"/>
                  </a:lnTo>
                  <a:lnTo>
                    <a:pt x="1794" y="14525"/>
                  </a:lnTo>
                  <a:lnTo>
                    <a:pt x="9796" y="1296"/>
                  </a:lnTo>
                  <a:lnTo>
                    <a:pt x="13200" y="1296"/>
                  </a:lnTo>
                  <a:lnTo>
                    <a:pt x="909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59905" y="10972"/>
              <a:ext cx="122989" cy="1609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56" y="0"/>
                  </a:moveTo>
                  <a:lnTo>
                    <a:pt x="0" y="0"/>
                  </a:lnTo>
                  <a:lnTo>
                    <a:pt x="19673" y="6567"/>
                  </a:lnTo>
                  <a:lnTo>
                    <a:pt x="11079" y="21600"/>
                  </a:lnTo>
                  <a:lnTo>
                    <a:pt x="12677" y="21600"/>
                  </a:lnTo>
                  <a:lnTo>
                    <a:pt x="21600" y="5989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1" name="Google Shape;1251;p9"/>
          <p:cNvSpPr/>
          <p:nvPr/>
        </p:nvSpPr>
        <p:spPr>
          <a:xfrm>
            <a:off x="1796627" y="5858812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2" name="Google Shape;1252;p9"/>
          <p:cNvGrpSpPr/>
          <p:nvPr/>
        </p:nvGrpSpPr>
        <p:grpSpPr>
          <a:xfrm>
            <a:off x="2169360" y="6021632"/>
            <a:ext cx="182895" cy="182895"/>
            <a:chOff x="0" y="0"/>
            <a:chExt cx="182894" cy="182894"/>
          </a:xfrm>
        </p:grpSpPr>
        <p:sp>
          <p:nvSpPr>
            <p:cNvPr id="1253" name="Google Shape;1253;p9"/>
            <p:cNvSpPr/>
            <p:nvPr/>
          </p:nvSpPr>
          <p:spPr>
            <a:xfrm>
              <a:off x="0" y="0"/>
              <a:ext cx="132085" cy="18289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092" y="0"/>
                  </a:moveTo>
                  <a:lnTo>
                    <a:pt x="0" y="15034"/>
                  </a:lnTo>
                  <a:lnTo>
                    <a:pt x="20816" y="21600"/>
                  </a:lnTo>
                  <a:lnTo>
                    <a:pt x="21600" y="20304"/>
                  </a:lnTo>
                  <a:lnTo>
                    <a:pt x="20112" y="20304"/>
                  </a:lnTo>
                  <a:lnTo>
                    <a:pt x="1794" y="14525"/>
                  </a:lnTo>
                  <a:lnTo>
                    <a:pt x="9796" y="1296"/>
                  </a:lnTo>
                  <a:lnTo>
                    <a:pt x="13200" y="1296"/>
                  </a:lnTo>
                  <a:lnTo>
                    <a:pt x="909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9"/>
            <p:cNvSpPr/>
            <p:nvPr/>
          </p:nvSpPr>
          <p:spPr>
            <a:xfrm>
              <a:off x="59905" y="10972"/>
              <a:ext cx="122989" cy="1609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56" y="0"/>
                  </a:moveTo>
                  <a:lnTo>
                    <a:pt x="0" y="0"/>
                  </a:lnTo>
                  <a:lnTo>
                    <a:pt x="19673" y="6567"/>
                  </a:lnTo>
                  <a:lnTo>
                    <a:pt x="11079" y="21600"/>
                  </a:lnTo>
                  <a:lnTo>
                    <a:pt x="12677" y="21600"/>
                  </a:lnTo>
                  <a:lnTo>
                    <a:pt x="21600" y="5989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5" name="Google Shape;1255;p9"/>
          <p:cNvSpPr/>
          <p:nvPr/>
        </p:nvSpPr>
        <p:spPr>
          <a:xfrm>
            <a:off x="2051309" y="6054885"/>
            <a:ext cx="46496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6" y="0"/>
                </a:moveTo>
                <a:lnTo>
                  <a:pt x="0" y="15033"/>
                </a:lnTo>
                <a:lnTo>
                  <a:pt x="19688" y="21600"/>
                </a:lnTo>
                <a:lnTo>
                  <a:pt x="21600" y="18258"/>
                </a:lnTo>
                <a:lnTo>
                  <a:pt x="6283" y="13151"/>
                </a:lnTo>
                <a:lnTo>
                  <a:pt x="12974" y="1459"/>
                </a:lnTo>
                <a:lnTo>
                  <a:pt x="859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6" name="Google Shape;1256;p9"/>
          <p:cNvGrpSpPr/>
          <p:nvPr/>
        </p:nvGrpSpPr>
        <p:grpSpPr>
          <a:xfrm>
            <a:off x="2136071" y="6106321"/>
            <a:ext cx="60911" cy="46510"/>
            <a:chOff x="0" y="0"/>
            <a:chExt cx="60910" cy="46508"/>
          </a:xfrm>
        </p:grpSpPr>
        <p:sp>
          <p:nvSpPr>
            <p:cNvPr id="1257" name="Google Shape;1257;p9"/>
            <p:cNvSpPr/>
            <p:nvPr/>
          </p:nvSpPr>
          <p:spPr>
            <a:xfrm>
              <a:off x="0" y="18567"/>
              <a:ext cx="48306" cy="279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0" y="0"/>
                  </a:moveTo>
                  <a:lnTo>
                    <a:pt x="0" y="7285"/>
                  </a:lnTo>
                  <a:lnTo>
                    <a:pt x="18956" y="21600"/>
                  </a:lnTo>
                  <a:lnTo>
                    <a:pt x="21600" y="11134"/>
                  </a:lnTo>
                  <a:lnTo>
                    <a:pt x="16582" y="11134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37083" y="0"/>
              <a:ext cx="23827" cy="32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6" y="0"/>
                  </a:moveTo>
                  <a:lnTo>
                    <a:pt x="0" y="21600"/>
                  </a:lnTo>
                  <a:lnTo>
                    <a:pt x="10174" y="21600"/>
                  </a:lnTo>
                  <a:lnTo>
                    <a:pt x="21600" y="2695"/>
                  </a:lnTo>
                  <a:lnTo>
                    <a:pt x="1305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9" name="Google Shape;1259;p9"/>
          <p:cNvSpPr/>
          <p:nvPr/>
        </p:nvSpPr>
        <p:spPr>
          <a:xfrm>
            <a:off x="2187506" y="6007139"/>
            <a:ext cx="46509" cy="609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1" y="0"/>
                </a:moveTo>
                <a:lnTo>
                  <a:pt x="0" y="3342"/>
                </a:lnTo>
                <a:lnTo>
                  <a:pt x="15312" y="8449"/>
                </a:lnTo>
                <a:lnTo>
                  <a:pt x="8623" y="20141"/>
                </a:lnTo>
                <a:lnTo>
                  <a:pt x="13000" y="21600"/>
                </a:lnTo>
                <a:lnTo>
                  <a:pt x="21600" y="6566"/>
                </a:lnTo>
                <a:lnTo>
                  <a:pt x="191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0" name="Google Shape;1260;p9"/>
          <p:cNvGrpSpPr/>
          <p:nvPr/>
        </p:nvGrpSpPr>
        <p:grpSpPr>
          <a:xfrm>
            <a:off x="2088326" y="5970106"/>
            <a:ext cx="60911" cy="46510"/>
            <a:chOff x="0" y="0"/>
            <a:chExt cx="60910" cy="46508"/>
          </a:xfrm>
        </p:grpSpPr>
        <p:sp>
          <p:nvSpPr>
            <p:cNvPr id="1261" name="Google Shape;1261;p9"/>
            <p:cNvSpPr/>
            <p:nvPr/>
          </p:nvSpPr>
          <p:spPr>
            <a:xfrm>
              <a:off x="0" y="0"/>
              <a:ext cx="49512" cy="465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89"/>
                  </a:lnTo>
                  <a:lnTo>
                    <a:pt x="4111" y="21600"/>
                  </a:lnTo>
                  <a:lnTo>
                    <a:pt x="10394" y="6288"/>
                  </a:lnTo>
                  <a:lnTo>
                    <a:pt x="21600" y="6288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9"/>
            <p:cNvSpPr/>
            <p:nvPr/>
          </p:nvSpPr>
          <p:spPr>
            <a:xfrm>
              <a:off x="23825" y="13538"/>
              <a:ext cx="37085" cy="144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61" y="0"/>
                  </a:moveTo>
                  <a:lnTo>
                    <a:pt x="0" y="0"/>
                  </a:lnTo>
                  <a:lnTo>
                    <a:pt x="19203" y="21600"/>
                  </a:lnTo>
                  <a:lnTo>
                    <a:pt x="21600" y="7466"/>
                  </a:lnTo>
                  <a:lnTo>
                    <a:pt x="1496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3" name="Google Shape;1263;p9"/>
          <p:cNvSpPr/>
          <p:nvPr/>
        </p:nvSpPr>
        <p:spPr>
          <a:xfrm>
            <a:off x="1868314" y="6041707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9"/>
          <p:cNvSpPr/>
          <p:nvPr/>
        </p:nvSpPr>
        <p:spPr>
          <a:xfrm>
            <a:off x="2471890" y="5379005"/>
            <a:ext cx="43015" cy="563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3" y="0"/>
                </a:moveTo>
                <a:lnTo>
                  <a:pt x="0" y="3340"/>
                </a:lnTo>
                <a:lnTo>
                  <a:pt x="15318" y="8453"/>
                </a:lnTo>
                <a:lnTo>
                  <a:pt x="8629" y="20144"/>
                </a:lnTo>
                <a:lnTo>
                  <a:pt x="13003" y="21600"/>
                </a:lnTo>
                <a:lnTo>
                  <a:pt x="21600" y="6569"/>
                </a:lnTo>
                <a:lnTo>
                  <a:pt x="1913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5" name="Google Shape;1265;p9"/>
          <p:cNvGrpSpPr/>
          <p:nvPr/>
        </p:nvGrpSpPr>
        <p:grpSpPr>
          <a:xfrm>
            <a:off x="2380145" y="5344750"/>
            <a:ext cx="56352" cy="43017"/>
            <a:chOff x="0" y="0"/>
            <a:chExt cx="56350" cy="43016"/>
          </a:xfrm>
        </p:grpSpPr>
        <p:sp>
          <p:nvSpPr>
            <p:cNvPr id="1266" name="Google Shape;1266;p9"/>
            <p:cNvSpPr/>
            <p:nvPr/>
          </p:nvSpPr>
          <p:spPr>
            <a:xfrm>
              <a:off x="0" y="0"/>
              <a:ext cx="45826" cy="430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5" y="0"/>
                  </a:moveTo>
                  <a:lnTo>
                    <a:pt x="0" y="19693"/>
                  </a:lnTo>
                  <a:lnTo>
                    <a:pt x="4112" y="21600"/>
                  </a:lnTo>
                  <a:lnTo>
                    <a:pt x="10392" y="6294"/>
                  </a:lnTo>
                  <a:lnTo>
                    <a:pt x="21600" y="6294"/>
                  </a:lnTo>
                  <a:lnTo>
                    <a:pt x="80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22047" y="12534"/>
              <a:ext cx="34303" cy="132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73" y="0"/>
                  </a:moveTo>
                  <a:lnTo>
                    <a:pt x="0" y="0"/>
                  </a:lnTo>
                  <a:lnTo>
                    <a:pt x="19201" y="21600"/>
                  </a:lnTo>
                  <a:lnTo>
                    <a:pt x="21600" y="7469"/>
                  </a:lnTo>
                  <a:lnTo>
                    <a:pt x="1497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8" name="Google Shape;1268;p9"/>
          <p:cNvSpPr/>
          <p:nvPr/>
        </p:nvSpPr>
        <p:spPr>
          <a:xfrm>
            <a:off x="2345900" y="5423170"/>
            <a:ext cx="43015" cy="5633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7" y="0"/>
                </a:moveTo>
                <a:lnTo>
                  <a:pt x="0" y="15031"/>
                </a:lnTo>
                <a:lnTo>
                  <a:pt x="19687" y="21600"/>
                </a:lnTo>
                <a:lnTo>
                  <a:pt x="21600" y="18260"/>
                </a:lnTo>
                <a:lnTo>
                  <a:pt x="6282" y="13152"/>
                </a:lnTo>
                <a:lnTo>
                  <a:pt x="12978" y="1456"/>
                </a:lnTo>
                <a:lnTo>
                  <a:pt x="859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9" name="Google Shape;1269;p9"/>
          <p:cNvGrpSpPr/>
          <p:nvPr/>
        </p:nvGrpSpPr>
        <p:grpSpPr>
          <a:xfrm>
            <a:off x="2424315" y="5470745"/>
            <a:ext cx="56352" cy="43017"/>
            <a:chOff x="0" y="0"/>
            <a:chExt cx="56350" cy="43016"/>
          </a:xfrm>
        </p:grpSpPr>
        <p:sp>
          <p:nvSpPr>
            <p:cNvPr id="1270" name="Google Shape;1270;p9"/>
            <p:cNvSpPr/>
            <p:nvPr/>
          </p:nvSpPr>
          <p:spPr>
            <a:xfrm>
              <a:off x="0" y="17183"/>
              <a:ext cx="44688" cy="2583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1" y="0"/>
                  </a:moveTo>
                  <a:lnTo>
                    <a:pt x="0" y="7274"/>
                  </a:lnTo>
                  <a:lnTo>
                    <a:pt x="18956" y="21600"/>
                  </a:lnTo>
                  <a:lnTo>
                    <a:pt x="21600" y="11129"/>
                  </a:lnTo>
                  <a:lnTo>
                    <a:pt x="16580" y="11129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9"/>
            <p:cNvSpPr/>
            <p:nvPr/>
          </p:nvSpPr>
          <p:spPr>
            <a:xfrm>
              <a:off x="34302" y="0"/>
              <a:ext cx="22048" cy="3049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2" y="0"/>
                  </a:moveTo>
                  <a:lnTo>
                    <a:pt x="0" y="21600"/>
                  </a:lnTo>
                  <a:lnTo>
                    <a:pt x="10174" y="21600"/>
                  </a:lnTo>
                  <a:lnTo>
                    <a:pt x="21600" y="2690"/>
                  </a:lnTo>
                  <a:lnTo>
                    <a:pt x="1305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2" name="Google Shape;1272;p9"/>
          <p:cNvSpPr/>
          <p:nvPr/>
        </p:nvSpPr>
        <p:spPr>
          <a:xfrm>
            <a:off x="1852921" y="3644920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3" name="Google Shape;1273;p9"/>
          <p:cNvGrpSpPr/>
          <p:nvPr/>
        </p:nvGrpSpPr>
        <p:grpSpPr>
          <a:xfrm>
            <a:off x="1944573" y="3700526"/>
            <a:ext cx="65839" cy="50268"/>
            <a:chOff x="0" y="0"/>
            <a:chExt cx="65837" cy="50267"/>
          </a:xfrm>
        </p:grpSpPr>
        <p:sp>
          <p:nvSpPr>
            <p:cNvPr id="1274" name="Google Shape;1274;p9"/>
            <p:cNvSpPr/>
            <p:nvPr/>
          </p:nvSpPr>
          <p:spPr>
            <a:xfrm>
              <a:off x="0" y="20065"/>
              <a:ext cx="52213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7"/>
                  </a:lnTo>
                  <a:lnTo>
                    <a:pt x="16586" y="1113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9"/>
            <p:cNvSpPr/>
            <p:nvPr/>
          </p:nvSpPr>
          <p:spPr>
            <a:xfrm>
              <a:off x="40093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6" name="Google Shape;1276;p9"/>
          <p:cNvSpPr/>
          <p:nvPr/>
        </p:nvSpPr>
        <p:spPr>
          <a:xfrm>
            <a:off x="2000176" y="3593288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53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7" name="Google Shape;1277;p9"/>
          <p:cNvGrpSpPr/>
          <p:nvPr/>
        </p:nvGrpSpPr>
        <p:grpSpPr>
          <a:xfrm>
            <a:off x="1892954" y="3553273"/>
            <a:ext cx="65852" cy="50269"/>
            <a:chOff x="0" y="0"/>
            <a:chExt cx="65850" cy="50267"/>
          </a:xfrm>
        </p:grpSpPr>
        <p:sp>
          <p:nvSpPr>
            <p:cNvPr id="1278" name="Google Shape;1278;p9"/>
            <p:cNvSpPr/>
            <p:nvPr/>
          </p:nvSpPr>
          <p:spPr>
            <a:xfrm>
              <a:off x="0" y="0"/>
              <a:ext cx="53540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5" y="0"/>
                  </a:moveTo>
                  <a:lnTo>
                    <a:pt x="0" y="19690"/>
                  </a:lnTo>
                  <a:lnTo>
                    <a:pt x="4109" y="21600"/>
                  </a:lnTo>
                  <a:lnTo>
                    <a:pt x="10385" y="6287"/>
                  </a:lnTo>
                  <a:lnTo>
                    <a:pt x="21600" y="6287"/>
                  </a:lnTo>
                  <a:lnTo>
                    <a:pt x="807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25742" y="14630"/>
              <a:ext cx="40108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70" y="0"/>
                  </a:moveTo>
                  <a:lnTo>
                    <a:pt x="0" y="0"/>
                  </a:lnTo>
                  <a:lnTo>
                    <a:pt x="19199" y="21600"/>
                  </a:lnTo>
                  <a:lnTo>
                    <a:pt x="21600" y="7452"/>
                  </a:lnTo>
                  <a:lnTo>
                    <a:pt x="1497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0" name="Google Shape;1280;p9"/>
          <p:cNvSpPr/>
          <p:nvPr/>
        </p:nvSpPr>
        <p:spPr>
          <a:xfrm>
            <a:off x="2075337" y="3135753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1" name="Google Shape;1281;p9"/>
          <p:cNvGrpSpPr/>
          <p:nvPr/>
        </p:nvGrpSpPr>
        <p:grpSpPr>
          <a:xfrm>
            <a:off x="2166991" y="3191360"/>
            <a:ext cx="65839" cy="50268"/>
            <a:chOff x="0" y="0"/>
            <a:chExt cx="65837" cy="50267"/>
          </a:xfrm>
        </p:grpSpPr>
        <p:sp>
          <p:nvSpPr>
            <p:cNvPr id="1282" name="Google Shape;1282;p9"/>
            <p:cNvSpPr/>
            <p:nvPr/>
          </p:nvSpPr>
          <p:spPr>
            <a:xfrm>
              <a:off x="0" y="20065"/>
              <a:ext cx="52213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7"/>
                  </a:lnTo>
                  <a:lnTo>
                    <a:pt x="16586" y="1113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40093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4" name="Google Shape;1284;p9"/>
          <p:cNvSpPr/>
          <p:nvPr/>
        </p:nvSpPr>
        <p:spPr>
          <a:xfrm>
            <a:off x="2222595" y="3084122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09" y="8453"/>
                </a:lnTo>
                <a:lnTo>
                  <a:pt x="8620" y="20142"/>
                </a:lnTo>
                <a:lnTo>
                  <a:pt x="12996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5" name="Google Shape;1285;p9"/>
          <p:cNvGrpSpPr/>
          <p:nvPr/>
        </p:nvGrpSpPr>
        <p:grpSpPr>
          <a:xfrm>
            <a:off x="2115369" y="3044107"/>
            <a:ext cx="65852" cy="50269"/>
            <a:chOff x="0" y="0"/>
            <a:chExt cx="65850" cy="50267"/>
          </a:xfrm>
        </p:grpSpPr>
        <p:sp>
          <p:nvSpPr>
            <p:cNvPr id="1286" name="Google Shape;1286;p9"/>
            <p:cNvSpPr/>
            <p:nvPr/>
          </p:nvSpPr>
          <p:spPr>
            <a:xfrm>
              <a:off x="0" y="0"/>
              <a:ext cx="53544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9" y="0"/>
                  </a:moveTo>
                  <a:lnTo>
                    <a:pt x="0" y="19690"/>
                  </a:lnTo>
                  <a:lnTo>
                    <a:pt x="4109" y="21600"/>
                  </a:lnTo>
                  <a:lnTo>
                    <a:pt x="10390" y="6287"/>
                  </a:lnTo>
                  <a:lnTo>
                    <a:pt x="21600" y="6287"/>
                  </a:lnTo>
                  <a:lnTo>
                    <a:pt x="807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25755" y="14630"/>
              <a:ext cx="40095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70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52"/>
                  </a:lnTo>
                  <a:lnTo>
                    <a:pt x="1497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8" name="Google Shape;1288;p9"/>
          <p:cNvSpPr/>
          <p:nvPr/>
        </p:nvSpPr>
        <p:spPr>
          <a:xfrm>
            <a:off x="2154345" y="3234319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9"/>
          <p:cNvSpPr/>
          <p:nvPr/>
        </p:nvSpPr>
        <p:spPr>
          <a:xfrm>
            <a:off x="1817280" y="3664973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09" y="8453"/>
                </a:lnTo>
                <a:lnTo>
                  <a:pt x="8620" y="20142"/>
                </a:lnTo>
                <a:lnTo>
                  <a:pt x="12996" y="21600"/>
                </a:lnTo>
                <a:lnTo>
                  <a:pt x="21600" y="6574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0" name="Google Shape;1290;p9"/>
          <p:cNvGrpSpPr/>
          <p:nvPr/>
        </p:nvGrpSpPr>
        <p:grpSpPr>
          <a:xfrm>
            <a:off x="1710056" y="3624957"/>
            <a:ext cx="65852" cy="50269"/>
            <a:chOff x="0" y="0"/>
            <a:chExt cx="65850" cy="50267"/>
          </a:xfrm>
        </p:grpSpPr>
        <p:sp>
          <p:nvSpPr>
            <p:cNvPr id="1291" name="Google Shape;1291;p9"/>
            <p:cNvSpPr/>
            <p:nvPr/>
          </p:nvSpPr>
          <p:spPr>
            <a:xfrm>
              <a:off x="0" y="0"/>
              <a:ext cx="53544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9" y="0"/>
                  </a:moveTo>
                  <a:lnTo>
                    <a:pt x="0" y="19690"/>
                  </a:lnTo>
                  <a:lnTo>
                    <a:pt x="4109" y="21600"/>
                  </a:lnTo>
                  <a:lnTo>
                    <a:pt x="10390" y="6287"/>
                  </a:lnTo>
                  <a:lnTo>
                    <a:pt x="21600" y="6287"/>
                  </a:lnTo>
                  <a:lnTo>
                    <a:pt x="807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25755" y="14630"/>
              <a:ext cx="40095" cy="155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70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52"/>
                  </a:lnTo>
                  <a:lnTo>
                    <a:pt x="1497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3" name="Google Shape;1293;p9"/>
          <p:cNvSpPr/>
          <p:nvPr/>
        </p:nvSpPr>
        <p:spPr>
          <a:xfrm>
            <a:off x="1670022" y="3716606"/>
            <a:ext cx="50280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0"/>
                </a:lnTo>
                <a:lnTo>
                  <a:pt x="19685" y="21600"/>
                </a:lnTo>
                <a:lnTo>
                  <a:pt x="21600" y="18255"/>
                </a:lnTo>
                <a:lnTo>
                  <a:pt x="6285" y="13151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4" name="Google Shape;1294;p9"/>
          <p:cNvGrpSpPr/>
          <p:nvPr/>
        </p:nvGrpSpPr>
        <p:grpSpPr>
          <a:xfrm>
            <a:off x="1761675" y="3772210"/>
            <a:ext cx="65839" cy="50268"/>
            <a:chOff x="0" y="0"/>
            <a:chExt cx="65837" cy="50267"/>
          </a:xfrm>
        </p:grpSpPr>
        <p:sp>
          <p:nvSpPr>
            <p:cNvPr id="1295" name="Google Shape;1295;p9"/>
            <p:cNvSpPr/>
            <p:nvPr/>
          </p:nvSpPr>
          <p:spPr>
            <a:xfrm>
              <a:off x="0" y="20065"/>
              <a:ext cx="52213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39" y="0"/>
                  </a:moveTo>
                  <a:lnTo>
                    <a:pt x="0" y="7294"/>
                  </a:lnTo>
                  <a:lnTo>
                    <a:pt x="18956" y="21600"/>
                  </a:lnTo>
                  <a:lnTo>
                    <a:pt x="21600" y="11137"/>
                  </a:lnTo>
                  <a:lnTo>
                    <a:pt x="16586" y="1113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40093" y="0"/>
              <a:ext cx="25744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9" y="21600"/>
                  </a:lnTo>
                  <a:lnTo>
                    <a:pt x="21600" y="2694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7" name="Google Shape;1297;p9"/>
          <p:cNvSpPr/>
          <p:nvPr/>
        </p:nvSpPr>
        <p:spPr>
          <a:xfrm>
            <a:off x="3323416" y="6344775"/>
            <a:ext cx="50280" cy="560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7666"/>
                </a:lnTo>
                <a:lnTo>
                  <a:pt x="10028" y="21600"/>
                </a:lnTo>
                <a:lnTo>
                  <a:pt x="21530" y="21600"/>
                </a:lnTo>
                <a:lnTo>
                  <a:pt x="21600" y="21456"/>
                </a:lnTo>
                <a:lnTo>
                  <a:pt x="6285" y="15458"/>
                </a:lnTo>
                <a:lnTo>
                  <a:pt x="12974" y="1714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9"/>
          <p:cNvSpPr/>
          <p:nvPr/>
        </p:nvSpPr>
        <p:spPr>
          <a:xfrm>
            <a:off x="3470673" y="6293156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48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65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9" name="Google Shape;1299;p9"/>
          <p:cNvGrpSpPr/>
          <p:nvPr/>
        </p:nvGrpSpPr>
        <p:grpSpPr>
          <a:xfrm>
            <a:off x="3363450" y="6253126"/>
            <a:ext cx="65852" cy="50269"/>
            <a:chOff x="0" y="0"/>
            <a:chExt cx="65850" cy="50267"/>
          </a:xfrm>
        </p:grpSpPr>
        <p:sp>
          <p:nvSpPr>
            <p:cNvPr id="1300" name="Google Shape;1300;p9"/>
            <p:cNvSpPr/>
            <p:nvPr/>
          </p:nvSpPr>
          <p:spPr>
            <a:xfrm>
              <a:off x="0" y="0"/>
              <a:ext cx="53519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6"/>
                  </a:lnTo>
                  <a:lnTo>
                    <a:pt x="4111" y="21600"/>
                  </a:lnTo>
                  <a:lnTo>
                    <a:pt x="10395" y="6287"/>
                  </a:lnTo>
                  <a:lnTo>
                    <a:pt x="21600" y="6287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25755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2" name="Google Shape;1302;p9"/>
          <p:cNvSpPr/>
          <p:nvPr/>
        </p:nvSpPr>
        <p:spPr>
          <a:xfrm>
            <a:off x="3803015" y="6026805"/>
            <a:ext cx="50280" cy="658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599" y="0"/>
                </a:moveTo>
                <a:lnTo>
                  <a:pt x="0" y="15033"/>
                </a:lnTo>
                <a:lnTo>
                  <a:pt x="19685" y="21600"/>
                </a:lnTo>
                <a:lnTo>
                  <a:pt x="21600" y="18254"/>
                </a:lnTo>
                <a:lnTo>
                  <a:pt x="6285" y="13154"/>
                </a:lnTo>
                <a:lnTo>
                  <a:pt x="12974" y="1458"/>
                </a:lnTo>
                <a:lnTo>
                  <a:pt x="859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3" name="Google Shape;1303;p9"/>
          <p:cNvGrpSpPr/>
          <p:nvPr/>
        </p:nvGrpSpPr>
        <p:grpSpPr>
          <a:xfrm>
            <a:off x="3894663" y="6082408"/>
            <a:ext cx="65852" cy="50268"/>
            <a:chOff x="0" y="0"/>
            <a:chExt cx="65850" cy="50267"/>
          </a:xfrm>
        </p:grpSpPr>
        <p:sp>
          <p:nvSpPr>
            <p:cNvPr id="1304" name="Google Shape;1304;p9"/>
            <p:cNvSpPr/>
            <p:nvPr/>
          </p:nvSpPr>
          <p:spPr>
            <a:xfrm>
              <a:off x="0" y="20065"/>
              <a:ext cx="52215" cy="302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44" y="0"/>
                  </a:moveTo>
                  <a:lnTo>
                    <a:pt x="0" y="7294"/>
                  </a:lnTo>
                  <a:lnTo>
                    <a:pt x="18955" y="21600"/>
                  </a:lnTo>
                  <a:lnTo>
                    <a:pt x="21600" y="11136"/>
                  </a:lnTo>
                  <a:lnTo>
                    <a:pt x="16586" y="11136"/>
                  </a:lnTo>
                  <a:lnTo>
                    <a:pt x="184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40093" y="0"/>
              <a:ext cx="25757" cy="3563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8" y="0"/>
                  </a:moveTo>
                  <a:lnTo>
                    <a:pt x="0" y="21600"/>
                  </a:lnTo>
                  <a:lnTo>
                    <a:pt x="10165" y="21600"/>
                  </a:lnTo>
                  <a:lnTo>
                    <a:pt x="21600" y="2686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6" name="Google Shape;1306;p9"/>
          <p:cNvSpPr/>
          <p:nvPr/>
        </p:nvSpPr>
        <p:spPr>
          <a:xfrm>
            <a:off x="3950272" y="5975184"/>
            <a:ext cx="50267" cy="658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2"/>
                </a:lnTo>
                <a:lnTo>
                  <a:pt x="15313" y="8450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71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7" name="Google Shape;1307;p9"/>
          <p:cNvGrpSpPr/>
          <p:nvPr/>
        </p:nvGrpSpPr>
        <p:grpSpPr>
          <a:xfrm>
            <a:off x="3843046" y="5935143"/>
            <a:ext cx="65852" cy="50281"/>
            <a:chOff x="0" y="0"/>
            <a:chExt cx="65850" cy="50280"/>
          </a:xfrm>
        </p:grpSpPr>
        <p:sp>
          <p:nvSpPr>
            <p:cNvPr id="1308" name="Google Shape;1308;p9"/>
            <p:cNvSpPr/>
            <p:nvPr/>
          </p:nvSpPr>
          <p:spPr>
            <a:xfrm>
              <a:off x="0" y="0"/>
              <a:ext cx="53519" cy="50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78" y="0"/>
                  </a:moveTo>
                  <a:lnTo>
                    <a:pt x="0" y="19696"/>
                  </a:lnTo>
                  <a:lnTo>
                    <a:pt x="4111" y="21600"/>
                  </a:lnTo>
                  <a:lnTo>
                    <a:pt x="10395" y="6285"/>
                  </a:lnTo>
                  <a:lnTo>
                    <a:pt x="21600" y="6285"/>
                  </a:lnTo>
                  <a:lnTo>
                    <a:pt x="807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25755" y="14630"/>
              <a:ext cx="40095" cy="15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7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0" name="Google Shape;1310;p9"/>
          <p:cNvSpPr/>
          <p:nvPr/>
        </p:nvSpPr>
        <p:spPr>
          <a:xfrm>
            <a:off x="3882020" y="6125364"/>
            <a:ext cx="182894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6566" y="0"/>
                </a:moveTo>
                <a:lnTo>
                  <a:pt x="0" y="15034"/>
                </a:lnTo>
                <a:lnTo>
                  <a:pt x="15034" y="21600"/>
                </a:lnTo>
                <a:lnTo>
                  <a:pt x="21600" y="6566"/>
                </a:lnTo>
                <a:lnTo>
                  <a:pt x="6566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9"/>
          <p:cNvSpPr/>
          <p:nvPr/>
        </p:nvSpPr>
        <p:spPr>
          <a:xfrm>
            <a:off x="3287777" y="6364852"/>
            <a:ext cx="50280" cy="359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6120"/>
                </a:lnTo>
                <a:lnTo>
                  <a:pt x="15309" y="15468"/>
                </a:lnTo>
                <a:lnTo>
                  <a:pt x="13395" y="21600"/>
                </a:lnTo>
                <a:lnTo>
                  <a:pt x="18609" y="21600"/>
                </a:lnTo>
                <a:lnTo>
                  <a:pt x="21600" y="12027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2" name="Google Shape;1312;p9"/>
          <p:cNvGrpSpPr/>
          <p:nvPr/>
        </p:nvGrpSpPr>
        <p:grpSpPr>
          <a:xfrm>
            <a:off x="3180551" y="6324813"/>
            <a:ext cx="65852" cy="50269"/>
            <a:chOff x="0" y="0"/>
            <a:chExt cx="65850" cy="50267"/>
          </a:xfrm>
        </p:grpSpPr>
        <p:sp>
          <p:nvSpPr>
            <p:cNvPr id="1313" name="Google Shape;1313;p9"/>
            <p:cNvSpPr/>
            <p:nvPr/>
          </p:nvSpPr>
          <p:spPr>
            <a:xfrm>
              <a:off x="0" y="0"/>
              <a:ext cx="53522" cy="5026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82" y="0"/>
                  </a:moveTo>
                  <a:lnTo>
                    <a:pt x="0" y="19690"/>
                  </a:lnTo>
                  <a:lnTo>
                    <a:pt x="4110" y="21600"/>
                  </a:lnTo>
                  <a:lnTo>
                    <a:pt x="10394" y="6287"/>
                  </a:lnTo>
                  <a:lnTo>
                    <a:pt x="21600" y="6287"/>
                  </a:lnTo>
                  <a:lnTo>
                    <a:pt x="808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25755" y="14629"/>
              <a:ext cx="40095" cy="15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958" y="0"/>
                  </a:moveTo>
                  <a:lnTo>
                    <a:pt x="0" y="0"/>
                  </a:lnTo>
                  <a:lnTo>
                    <a:pt x="19198" y="21600"/>
                  </a:lnTo>
                  <a:lnTo>
                    <a:pt x="21600" y="7464"/>
                  </a:lnTo>
                  <a:lnTo>
                    <a:pt x="1495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9"/>
          <p:cNvGrpSpPr/>
          <p:nvPr/>
        </p:nvGrpSpPr>
        <p:grpSpPr>
          <a:xfrm>
            <a:off x="-1" y="6170179"/>
            <a:ext cx="49728" cy="50282"/>
            <a:chOff x="0" y="0"/>
            <a:chExt cx="49726" cy="50280"/>
          </a:xfrm>
        </p:grpSpPr>
        <p:sp>
          <p:nvSpPr>
            <p:cNvPr id="1316" name="Google Shape;1316;p9"/>
            <p:cNvSpPr/>
            <p:nvPr/>
          </p:nvSpPr>
          <p:spPr>
            <a:xfrm>
              <a:off x="0" y="25165"/>
              <a:ext cx="36100" cy="251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10438"/>
                  </a:lnTo>
                  <a:lnTo>
                    <a:pt x="17777" y="21600"/>
                  </a:lnTo>
                  <a:lnTo>
                    <a:pt x="21600" y="9016"/>
                  </a:lnTo>
                  <a:lnTo>
                    <a:pt x="14350" y="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23982" y="0"/>
              <a:ext cx="25744" cy="3564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054" y="0"/>
                  </a:moveTo>
                  <a:lnTo>
                    <a:pt x="0" y="21600"/>
                  </a:lnTo>
                  <a:lnTo>
                    <a:pt x="10167" y="21600"/>
                  </a:lnTo>
                  <a:lnTo>
                    <a:pt x="21600" y="2693"/>
                  </a:lnTo>
                  <a:lnTo>
                    <a:pt x="1305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8" name="Google Shape;1318;p9"/>
          <p:cNvSpPr/>
          <p:nvPr/>
        </p:nvSpPr>
        <p:spPr>
          <a:xfrm>
            <a:off x="39491" y="6062957"/>
            <a:ext cx="50267" cy="658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10" y="0"/>
                </a:moveTo>
                <a:lnTo>
                  <a:pt x="0" y="3345"/>
                </a:lnTo>
                <a:lnTo>
                  <a:pt x="15313" y="8448"/>
                </a:lnTo>
                <a:lnTo>
                  <a:pt x="8623" y="20142"/>
                </a:lnTo>
                <a:lnTo>
                  <a:pt x="12999" y="21600"/>
                </a:lnTo>
                <a:lnTo>
                  <a:pt x="21600" y="6565"/>
                </a:lnTo>
                <a:lnTo>
                  <a:pt x="19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9" name="Google Shape;1319;p9"/>
          <p:cNvSpPr/>
          <p:nvPr/>
        </p:nvSpPr>
        <p:spPr>
          <a:xfrm>
            <a:off x="-1" y="6213142"/>
            <a:ext cx="154133" cy="18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761" y="0"/>
                </a:moveTo>
                <a:lnTo>
                  <a:pt x="0" y="7257"/>
                </a:lnTo>
                <a:lnTo>
                  <a:pt x="0" y="16517"/>
                </a:lnTo>
                <a:lnTo>
                  <a:pt x="13808" y="21600"/>
                </a:lnTo>
                <a:lnTo>
                  <a:pt x="21600" y="6566"/>
                </a:lnTo>
                <a:lnTo>
                  <a:pt x="376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9"/>
          <p:cNvSpPr/>
          <p:nvPr/>
        </p:nvSpPr>
        <p:spPr>
          <a:xfrm>
            <a:off x="2025593" y="10651"/>
            <a:ext cx="56123" cy="21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73" y="0"/>
                </a:moveTo>
                <a:lnTo>
                  <a:pt x="1740" y="25"/>
                </a:lnTo>
                <a:lnTo>
                  <a:pt x="176" y="3526"/>
                </a:lnTo>
                <a:lnTo>
                  <a:pt x="0" y="13219"/>
                </a:lnTo>
                <a:lnTo>
                  <a:pt x="1422" y="17327"/>
                </a:lnTo>
                <a:lnTo>
                  <a:pt x="3260" y="17558"/>
                </a:lnTo>
                <a:lnTo>
                  <a:pt x="6792" y="18119"/>
                </a:lnTo>
                <a:lnTo>
                  <a:pt x="10348" y="18965"/>
                </a:lnTo>
                <a:lnTo>
                  <a:pt x="13917" y="20085"/>
                </a:lnTo>
                <a:lnTo>
                  <a:pt x="17484" y="21471"/>
                </a:lnTo>
                <a:lnTo>
                  <a:pt x="17665" y="21561"/>
                </a:lnTo>
                <a:lnTo>
                  <a:pt x="17841" y="21600"/>
                </a:lnTo>
                <a:lnTo>
                  <a:pt x="19625" y="21600"/>
                </a:lnTo>
                <a:lnTo>
                  <a:pt x="21043" y="18536"/>
                </a:lnTo>
                <a:lnTo>
                  <a:pt x="21600" y="9436"/>
                </a:lnTo>
                <a:lnTo>
                  <a:pt x="20368" y="4930"/>
                </a:lnTo>
                <a:lnTo>
                  <a:pt x="18550" y="4158"/>
                </a:lnTo>
                <a:lnTo>
                  <a:pt x="14795" y="2688"/>
                </a:lnTo>
                <a:lnTo>
                  <a:pt x="11039" y="1504"/>
                </a:lnTo>
                <a:lnTo>
                  <a:pt x="7295" y="607"/>
                </a:lnTo>
                <a:lnTo>
                  <a:pt x="3573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9"/>
          <p:cNvSpPr/>
          <p:nvPr/>
        </p:nvSpPr>
        <p:spPr>
          <a:xfrm>
            <a:off x="1714897" y="-1"/>
            <a:ext cx="286811" cy="127722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2" name="Google Shape;1322;p9"/>
          <p:cNvGrpSpPr/>
          <p:nvPr/>
        </p:nvGrpSpPr>
        <p:grpSpPr>
          <a:xfrm>
            <a:off x="1630809" y="134013"/>
            <a:ext cx="387782" cy="430532"/>
            <a:chOff x="0" y="0"/>
            <a:chExt cx="387781" cy="430530"/>
          </a:xfrm>
        </p:grpSpPr>
        <p:sp>
          <p:nvSpPr>
            <p:cNvPr id="1323" name="Google Shape;1323;p9"/>
            <p:cNvSpPr/>
            <p:nvPr/>
          </p:nvSpPr>
          <p:spPr>
            <a:xfrm>
              <a:off x="0" y="180338"/>
              <a:ext cx="293919" cy="2501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4" y="0"/>
                  </a:moveTo>
                  <a:lnTo>
                    <a:pt x="1413" y="0"/>
                  </a:lnTo>
                  <a:lnTo>
                    <a:pt x="945" y="329"/>
                  </a:lnTo>
                  <a:lnTo>
                    <a:pt x="169" y="1425"/>
                  </a:lnTo>
                  <a:lnTo>
                    <a:pt x="0" y="1974"/>
                  </a:lnTo>
                  <a:lnTo>
                    <a:pt x="57" y="2631"/>
                  </a:lnTo>
                  <a:lnTo>
                    <a:pt x="283" y="3509"/>
                  </a:lnTo>
                  <a:lnTo>
                    <a:pt x="672" y="4166"/>
                  </a:lnTo>
                  <a:lnTo>
                    <a:pt x="1051" y="4605"/>
                  </a:lnTo>
                  <a:lnTo>
                    <a:pt x="1251" y="4824"/>
                  </a:lnTo>
                  <a:lnTo>
                    <a:pt x="8828" y="13377"/>
                  </a:lnTo>
                  <a:lnTo>
                    <a:pt x="11171" y="15898"/>
                  </a:lnTo>
                  <a:lnTo>
                    <a:pt x="13983" y="17762"/>
                  </a:lnTo>
                  <a:lnTo>
                    <a:pt x="14703" y="17872"/>
                  </a:lnTo>
                  <a:lnTo>
                    <a:pt x="15297" y="18091"/>
                  </a:lnTo>
                  <a:lnTo>
                    <a:pt x="17836" y="21271"/>
                  </a:lnTo>
                  <a:lnTo>
                    <a:pt x="17900" y="21271"/>
                  </a:lnTo>
                  <a:lnTo>
                    <a:pt x="18050" y="21490"/>
                  </a:lnTo>
                  <a:lnTo>
                    <a:pt x="18349" y="21600"/>
                  </a:lnTo>
                  <a:lnTo>
                    <a:pt x="18892" y="21600"/>
                  </a:lnTo>
                  <a:lnTo>
                    <a:pt x="19773" y="21490"/>
                  </a:lnTo>
                  <a:lnTo>
                    <a:pt x="20977" y="20942"/>
                  </a:lnTo>
                  <a:lnTo>
                    <a:pt x="21600" y="20504"/>
                  </a:lnTo>
                  <a:lnTo>
                    <a:pt x="18545" y="20504"/>
                  </a:lnTo>
                  <a:lnTo>
                    <a:pt x="18076" y="19736"/>
                  </a:lnTo>
                  <a:lnTo>
                    <a:pt x="15915" y="17105"/>
                  </a:lnTo>
                  <a:lnTo>
                    <a:pt x="14224" y="16666"/>
                  </a:lnTo>
                  <a:lnTo>
                    <a:pt x="13507" y="16447"/>
                  </a:lnTo>
                  <a:lnTo>
                    <a:pt x="12708" y="15898"/>
                  </a:lnTo>
                  <a:lnTo>
                    <a:pt x="11824" y="15131"/>
                  </a:lnTo>
                  <a:lnTo>
                    <a:pt x="1870" y="3947"/>
                  </a:lnTo>
                  <a:lnTo>
                    <a:pt x="1084" y="3289"/>
                  </a:lnTo>
                  <a:lnTo>
                    <a:pt x="982" y="2193"/>
                  </a:lnTo>
                  <a:lnTo>
                    <a:pt x="1069" y="1864"/>
                  </a:lnTo>
                  <a:lnTo>
                    <a:pt x="1490" y="1316"/>
                  </a:lnTo>
                  <a:lnTo>
                    <a:pt x="1711" y="1206"/>
                  </a:lnTo>
                  <a:lnTo>
                    <a:pt x="3952" y="1206"/>
                  </a:lnTo>
                  <a:lnTo>
                    <a:pt x="3871" y="1096"/>
                  </a:lnTo>
                  <a:lnTo>
                    <a:pt x="3365" y="658"/>
                  </a:lnTo>
                  <a:lnTo>
                    <a:pt x="2716" y="219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258235" y="316229"/>
              <a:ext cx="126106" cy="1016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407" y="0"/>
                  </a:moveTo>
                  <a:lnTo>
                    <a:pt x="18926" y="0"/>
                  </a:lnTo>
                  <a:lnTo>
                    <a:pt x="19016" y="270"/>
                  </a:lnTo>
                  <a:lnTo>
                    <a:pt x="19019" y="810"/>
                  </a:lnTo>
                  <a:lnTo>
                    <a:pt x="11306" y="13230"/>
                  </a:lnTo>
                  <a:lnTo>
                    <a:pt x="5984" y="18630"/>
                  </a:lnTo>
                  <a:lnTo>
                    <a:pt x="0" y="21600"/>
                  </a:lnTo>
                  <a:lnTo>
                    <a:pt x="6112" y="21600"/>
                  </a:lnTo>
                  <a:lnTo>
                    <a:pt x="12816" y="15390"/>
                  </a:lnTo>
                  <a:lnTo>
                    <a:pt x="18120" y="8370"/>
                  </a:lnTo>
                  <a:lnTo>
                    <a:pt x="21600" y="540"/>
                  </a:lnTo>
                  <a:lnTo>
                    <a:pt x="2140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329882" y="40638"/>
              <a:ext cx="57899" cy="2768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138" y="0"/>
                  </a:moveTo>
                  <a:lnTo>
                    <a:pt x="0" y="0"/>
                  </a:lnTo>
                  <a:lnTo>
                    <a:pt x="1464" y="99"/>
                  </a:lnTo>
                  <a:lnTo>
                    <a:pt x="3005" y="495"/>
                  </a:lnTo>
                  <a:lnTo>
                    <a:pt x="3937" y="1090"/>
                  </a:lnTo>
                  <a:lnTo>
                    <a:pt x="4438" y="1783"/>
                  </a:lnTo>
                  <a:lnTo>
                    <a:pt x="4686" y="2378"/>
                  </a:lnTo>
                  <a:lnTo>
                    <a:pt x="4790" y="2675"/>
                  </a:lnTo>
                  <a:lnTo>
                    <a:pt x="4852" y="2774"/>
                  </a:lnTo>
                  <a:lnTo>
                    <a:pt x="6193" y="4261"/>
                  </a:lnTo>
                  <a:lnTo>
                    <a:pt x="8756" y="6440"/>
                  </a:lnTo>
                  <a:lnTo>
                    <a:pt x="11660" y="8818"/>
                  </a:lnTo>
                  <a:lnTo>
                    <a:pt x="14024" y="10602"/>
                  </a:lnTo>
                  <a:lnTo>
                    <a:pt x="15723" y="12484"/>
                  </a:lnTo>
                  <a:lnTo>
                    <a:pt x="16711" y="14664"/>
                  </a:lnTo>
                  <a:lnTo>
                    <a:pt x="16828" y="16646"/>
                  </a:lnTo>
                  <a:lnTo>
                    <a:pt x="15915" y="17835"/>
                  </a:lnTo>
                  <a:lnTo>
                    <a:pt x="13389" y="18628"/>
                  </a:lnTo>
                  <a:lnTo>
                    <a:pt x="10622" y="19222"/>
                  </a:lnTo>
                  <a:lnTo>
                    <a:pt x="10443" y="19519"/>
                  </a:lnTo>
                  <a:lnTo>
                    <a:pt x="14546" y="21600"/>
                  </a:lnTo>
                  <a:lnTo>
                    <a:pt x="14493" y="21501"/>
                  </a:lnTo>
                  <a:lnTo>
                    <a:pt x="19897" y="21501"/>
                  </a:lnTo>
                  <a:lnTo>
                    <a:pt x="19478" y="21303"/>
                  </a:lnTo>
                  <a:lnTo>
                    <a:pt x="18838" y="21105"/>
                  </a:lnTo>
                  <a:lnTo>
                    <a:pt x="15872" y="19519"/>
                  </a:lnTo>
                  <a:lnTo>
                    <a:pt x="16829" y="19321"/>
                  </a:lnTo>
                  <a:lnTo>
                    <a:pt x="18345" y="18925"/>
                  </a:lnTo>
                  <a:lnTo>
                    <a:pt x="20042" y="18330"/>
                  </a:lnTo>
                  <a:lnTo>
                    <a:pt x="21600" y="16844"/>
                  </a:lnTo>
                  <a:lnTo>
                    <a:pt x="21499" y="14466"/>
                  </a:lnTo>
                  <a:lnTo>
                    <a:pt x="20337" y="12088"/>
                  </a:lnTo>
                  <a:lnTo>
                    <a:pt x="18710" y="10305"/>
                  </a:lnTo>
                  <a:lnTo>
                    <a:pt x="16192" y="8422"/>
                  </a:lnTo>
                  <a:lnTo>
                    <a:pt x="13339" y="6044"/>
                  </a:lnTo>
                  <a:lnTo>
                    <a:pt x="10918" y="3963"/>
                  </a:lnTo>
                  <a:lnTo>
                    <a:pt x="9694" y="2675"/>
                  </a:lnTo>
                  <a:lnTo>
                    <a:pt x="9637" y="2576"/>
                  </a:lnTo>
                  <a:lnTo>
                    <a:pt x="9542" y="2279"/>
                  </a:lnTo>
                  <a:lnTo>
                    <a:pt x="9192" y="1486"/>
                  </a:lnTo>
                  <a:lnTo>
                    <a:pt x="8379" y="594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6044" y="95249"/>
              <a:ext cx="119940" cy="1536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98" y="0"/>
                  </a:moveTo>
                  <a:lnTo>
                    <a:pt x="4437" y="0"/>
                  </a:lnTo>
                  <a:lnTo>
                    <a:pt x="2887" y="179"/>
                  </a:lnTo>
                  <a:lnTo>
                    <a:pt x="1498" y="1607"/>
                  </a:lnTo>
                  <a:lnTo>
                    <a:pt x="746" y="2321"/>
                  </a:lnTo>
                  <a:lnTo>
                    <a:pt x="246" y="3213"/>
                  </a:lnTo>
                  <a:lnTo>
                    <a:pt x="0" y="4106"/>
                  </a:lnTo>
                  <a:lnTo>
                    <a:pt x="9" y="4998"/>
                  </a:lnTo>
                  <a:lnTo>
                    <a:pt x="594" y="6426"/>
                  </a:lnTo>
                  <a:lnTo>
                    <a:pt x="1562" y="7676"/>
                  </a:lnTo>
                  <a:lnTo>
                    <a:pt x="2473" y="8390"/>
                  </a:lnTo>
                  <a:lnTo>
                    <a:pt x="2887" y="8569"/>
                  </a:lnTo>
                  <a:lnTo>
                    <a:pt x="18874" y="21243"/>
                  </a:lnTo>
                  <a:lnTo>
                    <a:pt x="18693" y="21600"/>
                  </a:lnTo>
                  <a:lnTo>
                    <a:pt x="21352" y="21600"/>
                  </a:lnTo>
                  <a:lnTo>
                    <a:pt x="21600" y="21243"/>
                  </a:lnTo>
                  <a:lnTo>
                    <a:pt x="21520" y="20707"/>
                  </a:lnTo>
                  <a:lnTo>
                    <a:pt x="4414" y="7319"/>
                  </a:lnTo>
                  <a:lnTo>
                    <a:pt x="2555" y="6069"/>
                  </a:lnTo>
                  <a:lnTo>
                    <a:pt x="2239" y="4106"/>
                  </a:lnTo>
                  <a:lnTo>
                    <a:pt x="2548" y="3392"/>
                  </a:lnTo>
                  <a:lnTo>
                    <a:pt x="3932" y="2142"/>
                  </a:lnTo>
                  <a:lnTo>
                    <a:pt x="4568" y="1785"/>
                  </a:lnTo>
                  <a:lnTo>
                    <a:pt x="9990" y="1785"/>
                  </a:lnTo>
                  <a:lnTo>
                    <a:pt x="9269" y="1250"/>
                  </a:lnTo>
                  <a:lnTo>
                    <a:pt x="7522" y="357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44589" y="107949"/>
              <a:ext cx="113882" cy="1016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11" y="0"/>
                  </a:moveTo>
                  <a:lnTo>
                    <a:pt x="0" y="0"/>
                  </a:lnTo>
                  <a:lnTo>
                    <a:pt x="1768" y="2160"/>
                  </a:lnTo>
                  <a:lnTo>
                    <a:pt x="2397" y="2970"/>
                  </a:lnTo>
                  <a:lnTo>
                    <a:pt x="19129" y="21600"/>
                  </a:lnTo>
                  <a:lnTo>
                    <a:pt x="20256" y="21600"/>
                  </a:lnTo>
                  <a:lnTo>
                    <a:pt x="20591" y="21330"/>
                  </a:lnTo>
                  <a:lnTo>
                    <a:pt x="21600" y="19440"/>
                  </a:lnTo>
                  <a:lnTo>
                    <a:pt x="21554" y="18900"/>
                  </a:lnTo>
                  <a:lnTo>
                    <a:pt x="9988" y="3780"/>
                  </a:lnTo>
                  <a:lnTo>
                    <a:pt x="6610" y="3780"/>
                  </a:lnTo>
                  <a:lnTo>
                    <a:pt x="4232" y="1080"/>
                  </a:lnTo>
                  <a:lnTo>
                    <a:pt x="3717" y="540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133210" y="12699"/>
              <a:ext cx="167361" cy="1587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405" y="0"/>
                  </a:moveTo>
                  <a:lnTo>
                    <a:pt x="0" y="0"/>
                  </a:lnTo>
                  <a:lnTo>
                    <a:pt x="1718" y="346"/>
                  </a:lnTo>
                  <a:lnTo>
                    <a:pt x="2614" y="1728"/>
                  </a:lnTo>
                  <a:lnTo>
                    <a:pt x="10334" y="12442"/>
                  </a:lnTo>
                  <a:lnTo>
                    <a:pt x="14835" y="17626"/>
                  </a:lnTo>
                  <a:lnTo>
                    <a:pt x="20697" y="21600"/>
                  </a:lnTo>
                  <a:lnTo>
                    <a:pt x="21244" y="21600"/>
                  </a:lnTo>
                  <a:lnTo>
                    <a:pt x="21556" y="21082"/>
                  </a:lnTo>
                  <a:lnTo>
                    <a:pt x="21600" y="20736"/>
                  </a:lnTo>
                  <a:lnTo>
                    <a:pt x="21521" y="20563"/>
                  </a:lnTo>
                  <a:lnTo>
                    <a:pt x="21360" y="19872"/>
                  </a:lnTo>
                  <a:lnTo>
                    <a:pt x="21302" y="19526"/>
                  </a:lnTo>
                  <a:lnTo>
                    <a:pt x="19558" y="19526"/>
                  </a:lnTo>
                  <a:lnTo>
                    <a:pt x="17759" y="17971"/>
                  </a:lnTo>
                  <a:lnTo>
                    <a:pt x="15674" y="16070"/>
                  </a:lnTo>
                  <a:lnTo>
                    <a:pt x="13555" y="13651"/>
                  </a:lnTo>
                  <a:lnTo>
                    <a:pt x="11657" y="11405"/>
                  </a:lnTo>
                  <a:lnTo>
                    <a:pt x="3978" y="691"/>
                  </a:lnTo>
                  <a:lnTo>
                    <a:pt x="3727" y="34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61658" y="40639"/>
              <a:ext cx="134845" cy="1206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863" y="0"/>
                  </a:moveTo>
                  <a:lnTo>
                    <a:pt x="0" y="0"/>
                  </a:lnTo>
                  <a:lnTo>
                    <a:pt x="1027" y="455"/>
                  </a:lnTo>
                  <a:lnTo>
                    <a:pt x="1972" y="1137"/>
                  </a:lnTo>
                  <a:lnTo>
                    <a:pt x="2751" y="2046"/>
                  </a:lnTo>
                  <a:lnTo>
                    <a:pt x="3281" y="2728"/>
                  </a:lnTo>
                  <a:lnTo>
                    <a:pt x="18338" y="21373"/>
                  </a:lnTo>
                  <a:lnTo>
                    <a:pt x="18612" y="21600"/>
                  </a:lnTo>
                  <a:lnTo>
                    <a:pt x="19212" y="21600"/>
                  </a:lnTo>
                  <a:lnTo>
                    <a:pt x="19473" y="21373"/>
                  </a:lnTo>
                  <a:lnTo>
                    <a:pt x="21588" y="18872"/>
                  </a:lnTo>
                  <a:lnTo>
                    <a:pt x="21600" y="18644"/>
                  </a:lnTo>
                  <a:lnTo>
                    <a:pt x="18938" y="18644"/>
                  </a:lnTo>
                  <a:lnTo>
                    <a:pt x="4919" y="1364"/>
                  </a:lnTo>
                  <a:lnTo>
                    <a:pt x="4462" y="682"/>
                  </a:lnTo>
                  <a:lnTo>
                    <a:pt x="386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282394" y="29209"/>
              <a:ext cx="66621" cy="1270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865" y="0"/>
                  </a:moveTo>
                  <a:lnTo>
                    <a:pt x="14764" y="0"/>
                  </a:lnTo>
                  <a:lnTo>
                    <a:pt x="12447" y="216"/>
                  </a:lnTo>
                  <a:lnTo>
                    <a:pt x="2446" y="4536"/>
                  </a:lnTo>
                  <a:lnTo>
                    <a:pt x="1426" y="11232"/>
                  </a:lnTo>
                  <a:lnTo>
                    <a:pt x="812" y="12744"/>
                  </a:lnTo>
                  <a:lnTo>
                    <a:pt x="116" y="15336"/>
                  </a:lnTo>
                  <a:lnTo>
                    <a:pt x="0" y="17712"/>
                  </a:lnTo>
                  <a:lnTo>
                    <a:pt x="277" y="19872"/>
                  </a:lnTo>
                  <a:lnTo>
                    <a:pt x="763" y="21600"/>
                  </a:lnTo>
                  <a:lnTo>
                    <a:pt x="5145" y="21600"/>
                  </a:lnTo>
                  <a:lnTo>
                    <a:pt x="4572" y="19872"/>
                  </a:lnTo>
                  <a:lnTo>
                    <a:pt x="4231" y="16848"/>
                  </a:lnTo>
                  <a:lnTo>
                    <a:pt x="4955" y="13176"/>
                  </a:lnTo>
                  <a:lnTo>
                    <a:pt x="5362" y="11880"/>
                  </a:lnTo>
                  <a:lnTo>
                    <a:pt x="5567" y="10800"/>
                  </a:lnTo>
                  <a:lnTo>
                    <a:pt x="5609" y="10152"/>
                  </a:lnTo>
                  <a:lnTo>
                    <a:pt x="5642" y="8640"/>
                  </a:lnTo>
                  <a:lnTo>
                    <a:pt x="5724" y="6696"/>
                  </a:lnTo>
                  <a:lnTo>
                    <a:pt x="6398" y="5184"/>
                  </a:lnTo>
                  <a:lnTo>
                    <a:pt x="8248" y="3888"/>
                  </a:lnTo>
                  <a:lnTo>
                    <a:pt x="11860" y="2592"/>
                  </a:lnTo>
                  <a:lnTo>
                    <a:pt x="13346" y="2376"/>
                  </a:lnTo>
                  <a:lnTo>
                    <a:pt x="15397" y="1944"/>
                  </a:lnTo>
                  <a:lnTo>
                    <a:pt x="21600" y="1944"/>
                  </a:lnTo>
                  <a:lnTo>
                    <a:pt x="21240" y="1512"/>
                  </a:lnTo>
                  <a:lnTo>
                    <a:pt x="18740" y="216"/>
                  </a:lnTo>
                  <a:lnTo>
                    <a:pt x="1686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104165" y="0"/>
              <a:ext cx="92482" cy="1447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383" y="0"/>
                  </a:moveTo>
                  <a:lnTo>
                    <a:pt x="4580" y="379"/>
                  </a:lnTo>
                  <a:lnTo>
                    <a:pt x="1106" y="2084"/>
                  </a:lnTo>
                  <a:lnTo>
                    <a:pt x="139" y="3221"/>
                  </a:lnTo>
                  <a:lnTo>
                    <a:pt x="0" y="4358"/>
                  </a:lnTo>
                  <a:lnTo>
                    <a:pt x="234" y="5684"/>
                  </a:lnTo>
                  <a:lnTo>
                    <a:pt x="976" y="7010"/>
                  </a:lnTo>
                  <a:lnTo>
                    <a:pt x="1763" y="7768"/>
                  </a:lnTo>
                  <a:lnTo>
                    <a:pt x="2136" y="7958"/>
                  </a:lnTo>
                  <a:lnTo>
                    <a:pt x="17937" y="21411"/>
                  </a:lnTo>
                  <a:lnTo>
                    <a:pt x="17685" y="21600"/>
                  </a:lnTo>
                  <a:lnTo>
                    <a:pt x="21566" y="21600"/>
                  </a:lnTo>
                  <a:lnTo>
                    <a:pt x="21600" y="21221"/>
                  </a:lnTo>
                  <a:lnTo>
                    <a:pt x="4461" y="6821"/>
                  </a:lnTo>
                  <a:lnTo>
                    <a:pt x="2907" y="5684"/>
                  </a:lnTo>
                  <a:lnTo>
                    <a:pt x="3118" y="3789"/>
                  </a:lnTo>
                  <a:lnTo>
                    <a:pt x="3681" y="3221"/>
                  </a:lnTo>
                  <a:lnTo>
                    <a:pt x="5793" y="2274"/>
                  </a:lnTo>
                  <a:lnTo>
                    <a:pt x="6784" y="1895"/>
                  </a:lnTo>
                  <a:lnTo>
                    <a:pt x="12945" y="1895"/>
                  </a:lnTo>
                  <a:lnTo>
                    <a:pt x="12362" y="1516"/>
                  </a:lnTo>
                  <a:lnTo>
                    <a:pt x="10575" y="758"/>
                  </a:lnTo>
                  <a:lnTo>
                    <a:pt x="8255" y="189"/>
                  </a:lnTo>
                  <a:lnTo>
                    <a:pt x="638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32143" y="26668"/>
              <a:ext cx="65107" cy="9906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702" y="0"/>
                  </a:moveTo>
                  <a:lnTo>
                    <a:pt x="5262" y="554"/>
                  </a:lnTo>
                  <a:lnTo>
                    <a:pt x="1062" y="3323"/>
                  </a:lnTo>
                  <a:lnTo>
                    <a:pt x="0" y="4985"/>
                  </a:lnTo>
                  <a:lnTo>
                    <a:pt x="25" y="6646"/>
                  </a:lnTo>
                  <a:lnTo>
                    <a:pt x="833" y="9138"/>
                  </a:lnTo>
                  <a:lnTo>
                    <a:pt x="2568" y="11354"/>
                  </a:lnTo>
                  <a:lnTo>
                    <a:pt x="4303" y="13015"/>
                  </a:lnTo>
                  <a:lnTo>
                    <a:pt x="5111" y="13569"/>
                  </a:lnTo>
                  <a:lnTo>
                    <a:pt x="15691" y="21600"/>
                  </a:lnTo>
                  <a:lnTo>
                    <a:pt x="21600" y="21600"/>
                  </a:lnTo>
                  <a:lnTo>
                    <a:pt x="8233" y="11354"/>
                  </a:lnTo>
                  <a:lnTo>
                    <a:pt x="7159" y="10800"/>
                  </a:lnTo>
                  <a:lnTo>
                    <a:pt x="4374" y="8585"/>
                  </a:lnTo>
                  <a:lnTo>
                    <a:pt x="4348" y="5538"/>
                  </a:lnTo>
                  <a:lnTo>
                    <a:pt x="4942" y="4708"/>
                  </a:lnTo>
                  <a:lnTo>
                    <a:pt x="7348" y="3323"/>
                  </a:lnTo>
                  <a:lnTo>
                    <a:pt x="8536" y="3046"/>
                  </a:lnTo>
                  <a:lnTo>
                    <a:pt x="17792" y="3046"/>
                  </a:lnTo>
                  <a:lnTo>
                    <a:pt x="16965" y="2492"/>
                  </a:lnTo>
                  <a:lnTo>
                    <a:pt x="13970" y="1108"/>
                  </a:lnTo>
                  <a:lnTo>
                    <a:pt x="10243" y="277"/>
                  </a:lnTo>
                  <a:lnTo>
                    <a:pt x="770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31788" y="194309"/>
              <a:ext cx="92819" cy="711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116" y="0"/>
                  </a:moveTo>
                  <a:lnTo>
                    <a:pt x="0" y="0"/>
                  </a:lnTo>
                  <a:lnTo>
                    <a:pt x="1753" y="1157"/>
                  </a:lnTo>
                  <a:lnTo>
                    <a:pt x="3638" y="3857"/>
                  </a:lnTo>
                  <a:lnTo>
                    <a:pt x="6110" y="6943"/>
                  </a:lnTo>
                  <a:lnTo>
                    <a:pt x="10525" y="12343"/>
                  </a:lnTo>
                  <a:lnTo>
                    <a:pt x="14969" y="18129"/>
                  </a:lnTo>
                  <a:lnTo>
                    <a:pt x="17869" y="21600"/>
                  </a:lnTo>
                  <a:lnTo>
                    <a:pt x="19275" y="21600"/>
                  </a:lnTo>
                  <a:lnTo>
                    <a:pt x="19677" y="21214"/>
                  </a:lnTo>
                  <a:lnTo>
                    <a:pt x="21600" y="16586"/>
                  </a:lnTo>
                  <a:lnTo>
                    <a:pt x="18164" y="16586"/>
                  </a:lnTo>
                  <a:lnTo>
                    <a:pt x="14617" y="11957"/>
                  </a:lnTo>
                  <a:lnTo>
                    <a:pt x="7559" y="3471"/>
                  </a:lnTo>
                  <a:lnTo>
                    <a:pt x="5884" y="1157"/>
                  </a:lnTo>
                  <a:lnTo>
                    <a:pt x="5116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4" name="Google Shape;1334;p9"/>
          <p:cNvSpPr/>
          <p:nvPr/>
        </p:nvSpPr>
        <p:spPr>
          <a:xfrm>
            <a:off x="1814298" y="72148"/>
            <a:ext cx="127622" cy="93498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9"/>
          <p:cNvSpPr/>
          <p:nvPr/>
        </p:nvSpPr>
        <p:spPr>
          <a:xfrm>
            <a:off x="4084523" y="2524112"/>
            <a:ext cx="56136" cy="21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28" y="0"/>
                </a:moveTo>
                <a:lnTo>
                  <a:pt x="3054" y="4145"/>
                </a:lnTo>
                <a:lnTo>
                  <a:pt x="0" y="9436"/>
                </a:lnTo>
                <a:lnTo>
                  <a:pt x="562" y="18536"/>
                </a:lnTo>
                <a:lnTo>
                  <a:pt x="1974" y="21600"/>
                </a:lnTo>
                <a:lnTo>
                  <a:pt x="3763" y="21600"/>
                </a:lnTo>
                <a:lnTo>
                  <a:pt x="3939" y="21561"/>
                </a:lnTo>
                <a:lnTo>
                  <a:pt x="4120" y="21471"/>
                </a:lnTo>
                <a:lnTo>
                  <a:pt x="7686" y="20085"/>
                </a:lnTo>
                <a:lnTo>
                  <a:pt x="11254" y="18963"/>
                </a:lnTo>
                <a:lnTo>
                  <a:pt x="14809" y="18113"/>
                </a:lnTo>
                <a:lnTo>
                  <a:pt x="18340" y="17546"/>
                </a:lnTo>
                <a:lnTo>
                  <a:pt x="20178" y="17327"/>
                </a:lnTo>
                <a:lnTo>
                  <a:pt x="21600" y="13219"/>
                </a:lnTo>
                <a:lnTo>
                  <a:pt x="21429" y="3526"/>
                </a:lnTo>
                <a:lnTo>
                  <a:pt x="19880" y="77"/>
                </a:lnTo>
                <a:lnTo>
                  <a:pt x="18028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9"/>
          <p:cNvSpPr/>
          <p:nvPr/>
        </p:nvSpPr>
        <p:spPr>
          <a:xfrm>
            <a:off x="4164543" y="2524414"/>
            <a:ext cx="219304" cy="1167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84" y="0"/>
                </a:moveTo>
                <a:lnTo>
                  <a:pt x="83" y="679"/>
                </a:lnTo>
                <a:lnTo>
                  <a:pt x="0" y="2443"/>
                </a:lnTo>
                <a:lnTo>
                  <a:pt x="346" y="3221"/>
                </a:lnTo>
                <a:lnTo>
                  <a:pt x="816" y="3298"/>
                </a:lnTo>
                <a:lnTo>
                  <a:pt x="7437" y="5894"/>
                </a:lnTo>
                <a:lnTo>
                  <a:pt x="12758" y="10355"/>
                </a:lnTo>
                <a:lnTo>
                  <a:pt x="16684" y="15291"/>
                </a:lnTo>
                <a:lnTo>
                  <a:pt x="19986" y="21022"/>
                </a:lnTo>
                <a:lnTo>
                  <a:pt x="20155" y="21403"/>
                </a:lnTo>
                <a:lnTo>
                  <a:pt x="20398" y="21600"/>
                </a:lnTo>
                <a:lnTo>
                  <a:pt x="20835" y="21600"/>
                </a:lnTo>
                <a:lnTo>
                  <a:pt x="21028" y="21478"/>
                </a:lnTo>
                <a:lnTo>
                  <a:pt x="21550" y="20667"/>
                </a:lnTo>
                <a:lnTo>
                  <a:pt x="21600" y="19657"/>
                </a:lnTo>
                <a:lnTo>
                  <a:pt x="21299" y="18976"/>
                </a:lnTo>
                <a:lnTo>
                  <a:pt x="17699" y="12649"/>
                </a:lnTo>
                <a:lnTo>
                  <a:pt x="13567" y="7466"/>
                </a:lnTo>
                <a:lnTo>
                  <a:pt x="7968" y="2816"/>
                </a:lnTo>
                <a:lnTo>
                  <a:pt x="967" y="106"/>
                </a:lnTo>
                <a:lnTo>
                  <a:pt x="484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9"/>
          <p:cNvSpPr/>
          <p:nvPr/>
        </p:nvSpPr>
        <p:spPr>
          <a:xfrm>
            <a:off x="4158474" y="2478795"/>
            <a:ext cx="59133" cy="243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81" y="0"/>
                </a:moveTo>
                <a:lnTo>
                  <a:pt x="413" y="2966"/>
                </a:lnTo>
                <a:lnTo>
                  <a:pt x="0" y="11415"/>
                </a:lnTo>
                <a:lnTo>
                  <a:pt x="1243" y="15238"/>
                </a:lnTo>
                <a:lnTo>
                  <a:pt x="2978" y="15735"/>
                </a:lnTo>
                <a:lnTo>
                  <a:pt x="6646" y="16881"/>
                </a:lnTo>
                <a:lnTo>
                  <a:pt x="10299" y="18219"/>
                </a:lnTo>
                <a:lnTo>
                  <a:pt x="13926" y="19738"/>
                </a:lnTo>
                <a:lnTo>
                  <a:pt x="17731" y="21544"/>
                </a:lnTo>
                <a:lnTo>
                  <a:pt x="17944" y="21600"/>
                </a:lnTo>
                <a:lnTo>
                  <a:pt x="19624" y="21600"/>
                </a:lnTo>
                <a:lnTo>
                  <a:pt x="20941" y="19085"/>
                </a:lnTo>
                <a:lnTo>
                  <a:pt x="21600" y="11290"/>
                </a:lnTo>
                <a:lnTo>
                  <a:pt x="20500" y="7230"/>
                </a:lnTo>
                <a:lnTo>
                  <a:pt x="3720" y="451"/>
                </a:lnTo>
                <a:lnTo>
                  <a:pt x="198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9"/>
          <p:cNvSpPr/>
          <p:nvPr/>
        </p:nvSpPr>
        <p:spPr>
          <a:xfrm>
            <a:off x="4257321" y="2500814"/>
            <a:ext cx="194031" cy="129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98" y="0"/>
                </a:moveTo>
                <a:lnTo>
                  <a:pt x="348" y="398"/>
                </a:lnTo>
                <a:lnTo>
                  <a:pt x="0" y="1910"/>
                </a:lnTo>
                <a:lnTo>
                  <a:pt x="267" y="2732"/>
                </a:lnTo>
                <a:lnTo>
                  <a:pt x="772" y="2993"/>
                </a:lnTo>
                <a:lnTo>
                  <a:pt x="8967" y="8509"/>
                </a:lnTo>
                <a:lnTo>
                  <a:pt x="14903" y="14399"/>
                </a:lnTo>
                <a:lnTo>
                  <a:pt x="18525" y="19107"/>
                </a:lnTo>
                <a:lnTo>
                  <a:pt x="19778" y="21081"/>
                </a:lnTo>
                <a:lnTo>
                  <a:pt x="19967" y="21424"/>
                </a:lnTo>
                <a:lnTo>
                  <a:pt x="20241" y="21600"/>
                </a:lnTo>
                <a:lnTo>
                  <a:pt x="20736" y="21600"/>
                </a:lnTo>
                <a:lnTo>
                  <a:pt x="20955" y="21490"/>
                </a:lnTo>
                <a:lnTo>
                  <a:pt x="21543" y="20754"/>
                </a:lnTo>
                <a:lnTo>
                  <a:pt x="21600" y="19845"/>
                </a:lnTo>
                <a:lnTo>
                  <a:pt x="21259" y="19232"/>
                </a:lnTo>
                <a:lnTo>
                  <a:pt x="19860" y="16998"/>
                </a:lnTo>
                <a:lnTo>
                  <a:pt x="16081" y="12069"/>
                </a:lnTo>
                <a:lnTo>
                  <a:pt x="9926" y="5978"/>
                </a:lnTo>
                <a:lnTo>
                  <a:pt x="1400" y="261"/>
                </a:lnTo>
                <a:lnTo>
                  <a:pt x="898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9"/>
          <p:cNvSpPr/>
          <p:nvPr/>
        </p:nvSpPr>
        <p:spPr>
          <a:xfrm>
            <a:off x="4169455" y="2572013"/>
            <a:ext cx="41047" cy="226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288" y="0"/>
                </a:moveTo>
                <a:lnTo>
                  <a:pt x="895" y="3049"/>
                </a:lnTo>
                <a:lnTo>
                  <a:pt x="441" y="7514"/>
                </a:lnTo>
                <a:lnTo>
                  <a:pt x="0" y="12004"/>
                </a:lnTo>
                <a:lnTo>
                  <a:pt x="1650" y="16299"/>
                </a:lnTo>
                <a:lnTo>
                  <a:pt x="8107" y="18394"/>
                </a:lnTo>
                <a:lnTo>
                  <a:pt x="11916" y="19833"/>
                </a:lnTo>
                <a:lnTo>
                  <a:pt x="15899" y="21528"/>
                </a:lnTo>
                <a:lnTo>
                  <a:pt x="16253" y="21600"/>
                </a:lnTo>
                <a:lnTo>
                  <a:pt x="18666" y="21600"/>
                </a:lnTo>
                <a:lnTo>
                  <a:pt x="20538" y="19023"/>
                </a:lnTo>
                <a:lnTo>
                  <a:pt x="21600" y="10781"/>
                </a:lnTo>
                <a:lnTo>
                  <a:pt x="20076" y="6340"/>
                </a:lnTo>
                <a:lnTo>
                  <a:pt x="13847" y="3703"/>
                </a:lnTo>
                <a:lnTo>
                  <a:pt x="9884" y="2202"/>
                </a:lnTo>
                <a:lnTo>
                  <a:pt x="5734" y="859"/>
                </a:lnTo>
                <a:lnTo>
                  <a:pt x="3288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0" name="Google Shape;1340;p9"/>
          <p:cNvGrpSpPr/>
          <p:nvPr/>
        </p:nvGrpSpPr>
        <p:grpSpPr>
          <a:xfrm>
            <a:off x="4147663" y="2647471"/>
            <a:ext cx="387784" cy="430531"/>
            <a:chOff x="0" y="0"/>
            <a:chExt cx="387783" cy="430530"/>
          </a:xfrm>
        </p:grpSpPr>
        <p:sp>
          <p:nvSpPr>
            <p:cNvPr id="1341" name="Google Shape;1341;p9"/>
            <p:cNvSpPr/>
            <p:nvPr/>
          </p:nvSpPr>
          <p:spPr>
            <a:xfrm>
              <a:off x="0" y="29208"/>
              <a:ext cx="151794" cy="4013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15" y="0"/>
                  </a:moveTo>
                  <a:lnTo>
                    <a:pt x="7593" y="0"/>
                  </a:lnTo>
                  <a:lnTo>
                    <a:pt x="6770" y="68"/>
                  </a:lnTo>
                  <a:lnTo>
                    <a:pt x="4599" y="2187"/>
                  </a:lnTo>
                  <a:lnTo>
                    <a:pt x="4563" y="2392"/>
                  </a:lnTo>
                  <a:lnTo>
                    <a:pt x="4541" y="2461"/>
                  </a:lnTo>
                  <a:lnTo>
                    <a:pt x="4074" y="3349"/>
                  </a:lnTo>
                  <a:lnTo>
                    <a:pt x="3150" y="4785"/>
                  </a:lnTo>
                  <a:lnTo>
                    <a:pt x="2062" y="6425"/>
                  </a:lnTo>
                  <a:lnTo>
                    <a:pt x="1101" y="7724"/>
                  </a:lnTo>
                  <a:lnTo>
                    <a:pt x="481" y="8954"/>
                  </a:lnTo>
                  <a:lnTo>
                    <a:pt x="38" y="10595"/>
                  </a:lnTo>
                  <a:lnTo>
                    <a:pt x="0" y="12235"/>
                  </a:lnTo>
                  <a:lnTo>
                    <a:pt x="595" y="13261"/>
                  </a:lnTo>
                  <a:lnTo>
                    <a:pt x="1242" y="13671"/>
                  </a:lnTo>
                  <a:lnTo>
                    <a:pt x="1820" y="13944"/>
                  </a:lnTo>
                  <a:lnTo>
                    <a:pt x="2183" y="14081"/>
                  </a:lnTo>
                  <a:lnTo>
                    <a:pt x="1054" y="15175"/>
                  </a:lnTo>
                  <a:lnTo>
                    <a:pt x="810" y="15311"/>
                  </a:lnTo>
                  <a:lnTo>
                    <a:pt x="490" y="15585"/>
                  </a:lnTo>
                  <a:lnTo>
                    <a:pt x="1088" y="16200"/>
                  </a:lnTo>
                  <a:lnTo>
                    <a:pt x="5321" y="18387"/>
                  </a:lnTo>
                  <a:lnTo>
                    <a:pt x="11546" y="20506"/>
                  </a:lnTo>
                  <a:lnTo>
                    <a:pt x="16894" y="21532"/>
                  </a:lnTo>
                  <a:lnTo>
                    <a:pt x="18600" y="21600"/>
                  </a:lnTo>
                  <a:lnTo>
                    <a:pt x="19650" y="21600"/>
                  </a:lnTo>
                  <a:lnTo>
                    <a:pt x="20230" y="21532"/>
                  </a:lnTo>
                  <a:lnTo>
                    <a:pt x="20521" y="21395"/>
                  </a:lnTo>
                  <a:lnTo>
                    <a:pt x="20645" y="21395"/>
                  </a:lnTo>
                  <a:lnTo>
                    <a:pt x="21600" y="20916"/>
                  </a:lnTo>
                  <a:lnTo>
                    <a:pt x="18396" y="20916"/>
                  </a:lnTo>
                  <a:lnTo>
                    <a:pt x="16488" y="20780"/>
                  </a:lnTo>
                  <a:lnTo>
                    <a:pt x="9040" y="18797"/>
                  </a:lnTo>
                  <a:lnTo>
                    <a:pt x="5091" y="17294"/>
                  </a:lnTo>
                  <a:lnTo>
                    <a:pt x="2561" y="15585"/>
                  </a:lnTo>
                  <a:lnTo>
                    <a:pt x="2631" y="15516"/>
                  </a:lnTo>
                  <a:lnTo>
                    <a:pt x="2689" y="15516"/>
                  </a:lnTo>
                  <a:lnTo>
                    <a:pt x="4256" y="14081"/>
                  </a:lnTo>
                  <a:lnTo>
                    <a:pt x="4185" y="13876"/>
                  </a:lnTo>
                  <a:lnTo>
                    <a:pt x="3132" y="13466"/>
                  </a:lnTo>
                  <a:lnTo>
                    <a:pt x="2169" y="12919"/>
                  </a:lnTo>
                  <a:lnTo>
                    <a:pt x="1820" y="12099"/>
                  </a:lnTo>
                  <a:lnTo>
                    <a:pt x="1865" y="10732"/>
                  </a:lnTo>
                  <a:lnTo>
                    <a:pt x="2242" y="9228"/>
                  </a:lnTo>
                  <a:lnTo>
                    <a:pt x="2890" y="7929"/>
                  </a:lnTo>
                  <a:lnTo>
                    <a:pt x="3792" y="6699"/>
                  </a:lnTo>
                  <a:lnTo>
                    <a:pt x="4899" y="5058"/>
                  </a:lnTo>
                  <a:lnTo>
                    <a:pt x="5876" y="3554"/>
                  </a:lnTo>
                  <a:lnTo>
                    <a:pt x="6387" y="2529"/>
                  </a:lnTo>
                  <a:lnTo>
                    <a:pt x="6410" y="2461"/>
                  </a:lnTo>
                  <a:lnTo>
                    <a:pt x="6546" y="1846"/>
                  </a:lnTo>
                  <a:lnTo>
                    <a:pt x="6737" y="1367"/>
                  </a:lnTo>
                  <a:lnTo>
                    <a:pt x="7092" y="957"/>
                  </a:lnTo>
                  <a:lnTo>
                    <a:pt x="7679" y="684"/>
                  </a:lnTo>
                  <a:lnTo>
                    <a:pt x="8243" y="615"/>
                  </a:lnTo>
                  <a:lnTo>
                    <a:pt x="12088" y="615"/>
                  </a:lnTo>
                  <a:lnTo>
                    <a:pt x="10643" y="205"/>
                  </a:lnTo>
                  <a:lnTo>
                    <a:pt x="9533" y="68"/>
                  </a:lnTo>
                  <a:lnTo>
                    <a:pt x="851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135509" y="194308"/>
              <a:ext cx="252274" cy="22352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222" y="0"/>
                  </a:moveTo>
                  <a:lnTo>
                    <a:pt x="19607" y="0"/>
                  </a:lnTo>
                  <a:lnTo>
                    <a:pt x="19865" y="123"/>
                  </a:lnTo>
                  <a:lnTo>
                    <a:pt x="20354" y="736"/>
                  </a:lnTo>
                  <a:lnTo>
                    <a:pt x="20455" y="1105"/>
                  </a:lnTo>
                  <a:lnTo>
                    <a:pt x="20352" y="2209"/>
                  </a:lnTo>
                  <a:lnTo>
                    <a:pt x="19674" y="2945"/>
                  </a:lnTo>
                  <a:lnTo>
                    <a:pt x="19369" y="3191"/>
                  </a:lnTo>
                  <a:lnTo>
                    <a:pt x="14392" y="8468"/>
                  </a:lnTo>
                  <a:lnTo>
                    <a:pt x="7823" y="15586"/>
                  </a:lnTo>
                  <a:lnTo>
                    <a:pt x="4281" y="17427"/>
                  </a:lnTo>
                  <a:lnTo>
                    <a:pt x="3420" y="17673"/>
                  </a:lnTo>
                  <a:lnTo>
                    <a:pt x="549" y="20741"/>
                  </a:lnTo>
                  <a:lnTo>
                    <a:pt x="0" y="21600"/>
                  </a:lnTo>
                  <a:lnTo>
                    <a:pt x="1394" y="21600"/>
                  </a:lnTo>
                  <a:lnTo>
                    <a:pt x="1476" y="21477"/>
                  </a:lnTo>
                  <a:lnTo>
                    <a:pt x="2244" y="20373"/>
                  </a:lnTo>
                  <a:lnTo>
                    <a:pt x="5308" y="18532"/>
                  </a:lnTo>
                  <a:lnTo>
                    <a:pt x="6279" y="18164"/>
                  </a:lnTo>
                  <a:lnTo>
                    <a:pt x="7375" y="17550"/>
                  </a:lnTo>
                  <a:lnTo>
                    <a:pt x="8585" y="16445"/>
                  </a:lnTo>
                  <a:lnTo>
                    <a:pt x="11314" y="13623"/>
                  </a:lnTo>
                  <a:lnTo>
                    <a:pt x="15155" y="9450"/>
                  </a:lnTo>
                  <a:lnTo>
                    <a:pt x="20091" y="4173"/>
                  </a:lnTo>
                  <a:lnTo>
                    <a:pt x="21600" y="859"/>
                  </a:lnTo>
                  <a:lnTo>
                    <a:pt x="21403" y="245"/>
                  </a:lnTo>
                  <a:lnTo>
                    <a:pt x="2122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261785" y="107948"/>
              <a:ext cx="119953" cy="1574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290" y="0"/>
                  </a:moveTo>
                  <a:lnTo>
                    <a:pt x="17003" y="0"/>
                  </a:lnTo>
                  <a:lnTo>
                    <a:pt x="17673" y="348"/>
                  </a:lnTo>
                  <a:lnTo>
                    <a:pt x="19048" y="1568"/>
                  </a:lnTo>
                  <a:lnTo>
                    <a:pt x="19359" y="2265"/>
                  </a:lnTo>
                  <a:lnTo>
                    <a:pt x="19052" y="4181"/>
                  </a:lnTo>
                  <a:lnTo>
                    <a:pt x="17200" y="5226"/>
                  </a:lnTo>
                  <a:lnTo>
                    <a:pt x="17042" y="5400"/>
                  </a:lnTo>
                  <a:lnTo>
                    <a:pt x="82" y="18465"/>
                  </a:lnTo>
                  <a:lnTo>
                    <a:pt x="0" y="18987"/>
                  </a:lnTo>
                  <a:lnTo>
                    <a:pt x="1738" y="21426"/>
                  </a:lnTo>
                  <a:lnTo>
                    <a:pt x="2049" y="21600"/>
                  </a:lnTo>
                  <a:lnTo>
                    <a:pt x="3138" y="21600"/>
                  </a:lnTo>
                  <a:lnTo>
                    <a:pt x="6215" y="19335"/>
                  </a:lnTo>
                  <a:lnTo>
                    <a:pt x="2909" y="19335"/>
                  </a:lnTo>
                  <a:lnTo>
                    <a:pt x="2728" y="18987"/>
                  </a:lnTo>
                  <a:lnTo>
                    <a:pt x="18570" y="6794"/>
                  </a:lnTo>
                  <a:lnTo>
                    <a:pt x="19042" y="6445"/>
                  </a:lnTo>
                  <a:lnTo>
                    <a:pt x="19997" y="5748"/>
                  </a:lnTo>
                  <a:lnTo>
                    <a:pt x="20994" y="4529"/>
                  </a:lnTo>
                  <a:lnTo>
                    <a:pt x="21591" y="3135"/>
                  </a:lnTo>
                  <a:lnTo>
                    <a:pt x="21600" y="2265"/>
                  </a:lnTo>
                  <a:lnTo>
                    <a:pt x="21354" y="1394"/>
                  </a:lnTo>
                  <a:lnTo>
                    <a:pt x="20854" y="523"/>
                  </a:lnTo>
                  <a:lnTo>
                    <a:pt x="2029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277940" y="180338"/>
              <a:ext cx="105431" cy="68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562" y="0"/>
                  </a:moveTo>
                  <a:lnTo>
                    <a:pt x="17100" y="0"/>
                  </a:lnTo>
                  <a:lnTo>
                    <a:pt x="14927" y="800"/>
                  </a:lnTo>
                  <a:lnTo>
                    <a:pt x="13103" y="2400"/>
                  </a:lnTo>
                  <a:lnTo>
                    <a:pt x="11704" y="4000"/>
                  </a:lnTo>
                  <a:lnTo>
                    <a:pt x="10811" y="5600"/>
                  </a:lnTo>
                  <a:lnTo>
                    <a:pt x="9335" y="8000"/>
                  </a:lnTo>
                  <a:lnTo>
                    <a:pt x="3121" y="16800"/>
                  </a:lnTo>
                  <a:lnTo>
                    <a:pt x="0" y="21600"/>
                  </a:lnTo>
                  <a:lnTo>
                    <a:pt x="3761" y="21600"/>
                  </a:lnTo>
                  <a:lnTo>
                    <a:pt x="6724" y="17200"/>
                  </a:lnTo>
                  <a:lnTo>
                    <a:pt x="10610" y="11600"/>
                  </a:lnTo>
                  <a:lnTo>
                    <a:pt x="12786" y="8400"/>
                  </a:lnTo>
                  <a:lnTo>
                    <a:pt x="14433" y="5600"/>
                  </a:lnTo>
                  <a:lnTo>
                    <a:pt x="15859" y="4400"/>
                  </a:lnTo>
                  <a:lnTo>
                    <a:pt x="21600" y="4400"/>
                  </a:lnTo>
                  <a:lnTo>
                    <a:pt x="19868" y="1200"/>
                  </a:lnTo>
                  <a:lnTo>
                    <a:pt x="1856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229299" y="40638"/>
              <a:ext cx="126340" cy="1689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836" y="0"/>
                  </a:moveTo>
                  <a:lnTo>
                    <a:pt x="17207" y="0"/>
                  </a:lnTo>
                  <a:lnTo>
                    <a:pt x="17813" y="162"/>
                  </a:lnTo>
                  <a:lnTo>
                    <a:pt x="19053" y="974"/>
                  </a:lnTo>
                  <a:lnTo>
                    <a:pt x="19359" y="1462"/>
                  </a:lnTo>
                  <a:lnTo>
                    <a:pt x="19355" y="2111"/>
                  </a:lnTo>
                  <a:lnTo>
                    <a:pt x="19115" y="2923"/>
                  </a:lnTo>
                  <a:lnTo>
                    <a:pt x="18549" y="3898"/>
                  </a:lnTo>
                  <a:lnTo>
                    <a:pt x="17865" y="4547"/>
                  </a:lnTo>
                  <a:lnTo>
                    <a:pt x="17273" y="5035"/>
                  </a:lnTo>
                  <a:lnTo>
                    <a:pt x="43" y="19976"/>
                  </a:lnTo>
                  <a:lnTo>
                    <a:pt x="0" y="20301"/>
                  </a:lnTo>
                  <a:lnTo>
                    <a:pt x="912" y="21438"/>
                  </a:lnTo>
                  <a:lnTo>
                    <a:pt x="1211" y="21600"/>
                  </a:lnTo>
                  <a:lnTo>
                    <a:pt x="2228" y="21600"/>
                  </a:lnTo>
                  <a:lnTo>
                    <a:pt x="16525" y="10881"/>
                  </a:lnTo>
                  <a:lnTo>
                    <a:pt x="13516" y="10881"/>
                  </a:lnTo>
                  <a:lnTo>
                    <a:pt x="18879" y="6171"/>
                  </a:lnTo>
                  <a:lnTo>
                    <a:pt x="21600" y="1137"/>
                  </a:lnTo>
                  <a:lnTo>
                    <a:pt x="21053" y="162"/>
                  </a:lnTo>
                  <a:lnTo>
                    <a:pt x="2083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191135" y="12698"/>
              <a:ext cx="92470" cy="1485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08" y="0"/>
                  </a:moveTo>
                  <a:lnTo>
                    <a:pt x="14824" y="0"/>
                  </a:lnTo>
                  <a:lnTo>
                    <a:pt x="15809" y="369"/>
                  </a:lnTo>
                  <a:lnTo>
                    <a:pt x="17915" y="1292"/>
                  </a:lnTo>
                  <a:lnTo>
                    <a:pt x="18479" y="1846"/>
                  </a:lnTo>
                  <a:lnTo>
                    <a:pt x="18702" y="3692"/>
                  </a:lnTo>
                  <a:lnTo>
                    <a:pt x="17150" y="4800"/>
                  </a:lnTo>
                  <a:lnTo>
                    <a:pt x="17031" y="4800"/>
                  </a:lnTo>
                  <a:lnTo>
                    <a:pt x="0" y="18831"/>
                  </a:lnTo>
                  <a:lnTo>
                    <a:pt x="47" y="19385"/>
                  </a:lnTo>
                  <a:lnTo>
                    <a:pt x="3133" y="21415"/>
                  </a:lnTo>
                  <a:lnTo>
                    <a:pt x="3542" y="21600"/>
                  </a:lnTo>
                  <a:lnTo>
                    <a:pt x="4388" y="21600"/>
                  </a:lnTo>
                  <a:lnTo>
                    <a:pt x="4791" y="21415"/>
                  </a:lnTo>
                  <a:lnTo>
                    <a:pt x="8022" y="19200"/>
                  </a:lnTo>
                  <a:lnTo>
                    <a:pt x="3913" y="19200"/>
                  </a:lnTo>
                  <a:lnTo>
                    <a:pt x="3664" y="19015"/>
                  </a:lnTo>
                  <a:lnTo>
                    <a:pt x="19357" y="6092"/>
                  </a:lnTo>
                  <a:lnTo>
                    <a:pt x="21600" y="2400"/>
                  </a:lnTo>
                  <a:lnTo>
                    <a:pt x="21461" y="1292"/>
                  </a:lnTo>
                  <a:lnTo>
                    <a:pt x="20493" y="185"/>
                  </a:lnTo>
                  <a:lnTo>
                    <a:pt x="2010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103035" y="0"/>
              <a:ext cx="174182" cy="156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00" y="0"/>
                  </a:moveTo>
                  <a:lnTo>
                    <a:pt x="18011" y="175"/>
                  </a:lnTo>
                  <a:lnTo>
                    <a:pt x="16780" y="702"/>
                  </a:lnTo>
                  <a:lnTo>
                    <a:pt x="15833" y="1405"/>
                  </a:lnTo>
                  <a:lnTo>
                    <a:pt x="15219" y="2107"/>
                  </a:lnTo>
                  <a:lnTo>
                    <a:pt x="14987" y="2283"/>
                  </a:lnTo>
                  <a:lnTo>
                    <a:pt x="7610" y="13346"/>
                  </a:lnTo>
                  <a:lnTo>
                    <a:pt x="3735" y="18088"/>
                  </a:lnTo>
                  <a:lnTo>
                    <a:pt x="0" y="21600"/>
                  </a:lnTo>
                  <a:lnTo>
                    <a:pt x="2466" y="21600"/>
                  </a:lnTo>
                  <a:lnTo>
                    <a:pt x="4540" y="19668"/>
                  </a:lnTo>
                  <a:lnTo>
                    <a:pt x="7235" y="16507"/>
                  </a:lnTo>
                  <a:lnTo>
                    <a:pt x="8883" y="14400"/>
                  </a:lnTo>
                  <a:lnTo>
                    <a:pt x="16296" y="3336"/>
                  </a:lnTo>
                  <a:lnTo>
                    <a:pt x="17141" y="2107"/>
                  </a:lnTo>
                  <a:lnTo>
                    <a:pt x="18795" y="1756"/>
                  </a:lnTo>
                  <a:lnTo>
                    <a:pt x="21600" y="1756"/>
                  </a:lnTo>
                  <a:lnTo>
                    <a:pt x="19962" y="351"/>
                  </a:lnTo>
                  <a:lnTo>
                    <a:pt x="1900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207886" y="26668"/>
              <a:ext cx="143287" cy="1181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766" y="0"/>
                  </a:moveTo>
                  <a:lnTo>
                    <a:pt x="17619" y="232"/>
                  </a:lnTo>
                  <a:lnTo>
                    <a:pt x="15926" y="929"/>
                  </a:lnTo>
                  <a:lnTo>
                    <a:pt x="14574" y="2090"/>
                  </a:lnTo>
                  <a:lnTo>
                    <a:pt x="13659" y="3252"/>
                  </a:lnTo>
                  <a:lnTo>
                    <a:pt x="13275" y="3716"/>
                  </a:lnTo>
                  <a:lnTo>
                    <a:pt x="0" y="21600"/>
                  </a:lnTo>
                  <a:lnTo>
                    <a:pt x="2652" y="21600"/>
                  </a:lnTo>
                  <a:lnTo>
                    <a:pt x="14816" y="5342"/>
                  </a:lnTo>
                  <a:lnTo>
                    <a:pt x="15209" y="4645"/>
                  </a:lnTo>
                  <a:lnTo>
                    <a:pt x="16516" y="2787"/>
                  </a:lnTo>
                  <a:lnTo>
                    <a:pt x="17822" y="2555"/>
                  </a:lnTo>
                  <a:lnTo>
                    <a:pt x="21600" y="2555"/>
                  </a:lnTo>
                  <a:lnTo>
                    <a:pt x="19882" y="465"/>
                  </a:lnTo>
                  <a:lnTo>
                    <a:pt x="1876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308356" y="95248"/>
              <a:ext cx="66108" cy="304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939" y="0"/>
                  </a:moveTo>
                  <a:lnTo>
                    <a:pt x="14184" y="0"/>
                  </a:lnTo>
                  <a:lnTo>
                    <a:pt x="10330" y="1800"/>
                  </a:lnTo>
                  <a:lnTo>
                    <a:pt x="7177" y="6300"/>
                  </a:lnTo>
                  <a:lnTo>
                    <a:pt x="5042" y="9900"/>
                  </a:lnTo>
                  <a:lnTo>
                    <a:pt x="4241" y="11700"/>
                  </a:lnTo>
                  <a:lnTo>
                    <a:pt x="0" y="21600"/>
                  </a:lnTo>
                  <a:lnTo>
                    <a:pt x="5751" y="21600"/>
                  </a:lnTo>
                  <a:lnTo>
                    <a:pt x="7407" y="18000"/>
                  </a:lnTo>
                  <a:lnTo>
                    <a:pt x="10810" y="9000"/>
                  </a:lnTo>
                  <a:lnTo>
                    <a:pt x="21600" y="9000"/>
                  </a:lnTo>
                  <a:lnTo>
                    <a:pt x="21259" y="8100"/>
                  </a:lnTo>
                  <a:lnTo>
                    <a:pt x="18740" y="900"/>
                  </a:lnTo>
                  <a:lnTo>
                    <a:pt x="159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57925" y="40638"/>
              <a:ext cx="64994" cy="130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982" y="0"/>
                  </a:moveTo>
                  <a:lnTo>
                    <a:pt x="0" y="0"/>
                  </a:lnTo>
                  <a:lnTo>
                    <a:pt x="2089" y="419"/>
                  </a:lnTo>
                  <a:lnTo>
                    <a:pt x="3617" y="629"/>
                  </a:lnTo>
                  <a:lnTo>
                    <a:pt x="7319" y="1887"/>
                  </a:lnTo>
                  <a:lnTo>
                    <a:pt x="9214" y="3146"/>
                  </a:lnTo>
                  <a:lnTo>
                    <a:pt x="9905" y="4614"/>
                  </a:lnTo>
                  <a:lnTo>
                    <a:pt x="9991" y="6501"/>
                  </a:lnTo>
                  <a:lnTo>
                    <a:pt x="10024" y="7969"/>
                  </a:lnTo>
                  <a:lnTo>
                    <a:pt x="10067" y="8598"/>
                  </a:lnTo>
                  <a:lnTo>
                    <a:pt x="10278" y="9647"/>
                  </a:lnTo>
                  <a:lnTo>
                    <a:pt x="10695" y="10905"/>
                  </a:lnTo>
                  <a:lnTo>
                    <a:pt x="11437" y="14470"/>
                  </a:lnTo>
                  <a:lnTo>
                    <a:pt x="11086" y="17406"/>
                  </a:lnTo>
                  <a:lnTo>
                    <a:pt x="10351" y="19503"/>
                  </a:lnTo>
                  <a:lnTo>
                    <a:pt x="9936" y="20342"/>
                  </a:lnTo>
                  <a:lnTo>
                    <a:pt x="9733" y="20551"/>
                  </a:lnTo>
                  <a:lnTo>
                    <a:pt x="9847" y="20971"/>
                  </a:lnTo>
                  <a:lnTo>
                    <a:pt x="10645" y="21600"/>
                  </a:lnTo>
                  <a:lnTo>
                    <a:pt x="12054" y="21600"/>
                  </a:lnTo>
                  <a:lnTo>
                    <a:pt x="19073" y="20132"/>
                  </a:lnTo>
                  <a:lnTo>
                    <a:pt x="21600" y="19083"/>
                  </a:lnTo>
                  <a:lnTo>
                    <a:pt x="14992" y="19083"/>
                  </a:lnTo>
                  <a:lnTo>
                    <a:pt x="15488" y="17406"/>
                  </a:lnTo>
                  <a:lnTo>
                    <a:pt x="15772" y="15309"/>
                  </a:lnTo>
                  <a:lnTo>
                    <a:pt x="15654" y="13002"/>
                  </a:lnTo>
                  <a:lnTo>
                    <a:pt x="14941" y="10485"/>
                  </a:lnTo>
                  <a:lnTo>
                    <a:pt x="14312" y="9017"/>
                  </a:lnTo>
                  <a:lnTo>
                    <a:pt x="14281" y="5662"/>
                  </a:lnTo>
                  <a:lnTo>
                    <a:pt x="14208" y="4404"/>
                  </a:lnTo>
                  <a:lnTo>
                    <a:pt x="13262" y="2517"/>
                  </a:lnTo>
                  <a:lnTo>
                    <a:pt x="10670" y="629"/>
                  </a:lnTo>
                  <a:lnTo>
                    <a:pt x="89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1" name="Google Shape;1351;p9"/>
          <p:cNvSpPr/>
          <p:nvPr/>
        </p:nvSpPr>
        <p:spPr>
          <a:xfrm>
            <a:off x="4224335" y="2585609"/>
            <a:ext cx="127636" cy="93536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9"/>
          <p:cNvSpPr/>
          <p:nvPr/>
        </p:nvSpPr>
        <p:spPr>
          <a:xfrm>
            <a:off x="283563" y="5861965"/>
            <a:ext cx="56123" cy="21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032" y="0"/>
                </a:moveTo>
                <a:lnTo>
                  <a:pt x="3050" y="4145"/>
                </a:lnTo>
                <a:lnTo>
                  <a:pt x="0" y="9436"/>
                </a:lnTo>
                <a:lnTo>
                  <a:pt x="557" y="18536"/>
                </a:lnTo>
                <a:lnTo>
                  <a:pt x="1970" y="21600"/>
                </a:lnTo>
                <a:lnTo>
                  <a:pt x="3759" y="21600"/>
                </a:lnTo>
                <a:lnTo>
                  <a:pt x="3935" y="21561"/>
                </a:lnTo>
                <a:lnTo>
                  <a:pt x="4116" y="21471"/>
                </a:lnTo>
                <a:lnTo>
                  <a:pt x="7686" y="20085"/>
                </a:lnTo>
                <a:lnTo>
                  <a:pt x="11255" y="18963"/>
                </a:lnTo>
                <a:lnTo>
                  <a:pt x="14810" y="18113"/>
                </a:lnTo>
                <a:lnTo>
                  <a:pt x="18340" y="17546"/>
                </a:lnTo>
                <a:lnTo>
                  <a:pt x="20182" y="17327"/>
                </a:lnTo>
                <a:lnTo>
                  <a:pt x="21600" y="13219"/>
                </a:lnTo>
                <a:lnTo>
                  <a:pt x="21429" y="3526"/>
                </a:lnTo>
                <a:lnTo>
                  <a:pt x="19899" y="141"/>
                </a:lnTo>
                <a:lnTo>
                  <a:pt x="1803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9"/>
          <p:cNvSpPr/>
          <p:nvPr/>
        </p:nvSpPr>
        <p:spPr>
          <a:xfrm>
            <a:off x="363570" y="5862385"/>
            <a:ext cx="219305" cy="1166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93" y="0"/>
                </a:moveTo>
                <a:lnTo>
                  <a:pt x="83" y="658"/>
                </a:lnTo>
                <a:lnTo>
                  <a:pt x="0" y="2424"/>
                </a:lnTo>
                <a:lnTo>
                  <a:pt x="346" y="3203"/>
                </a:lnTo>
                <a:lnTo>
                  <a:pt x="816" y="3280"/>
                </a:lnTo>
                <a:lnTo>
                  <a:pt x="7437" y="5878"/>
                </a:lnTo>
                <a:lnTo>
                  <a:pt x="12758" y="10344"/>
                </a:lnTo>
                <a:lnTo>
                  <a:pt x="16684" y="15285"/>
                </a:lnTo>
                <a:lnTo>
                  <a:pt x="19986" y="21022"/>
                </a:lnTo>
                <a:lnTo>
                  <a:pt x="20155" y="21402"/>
                </a:lnTo>
                <a:lnTo>
                  <a:pt x="20398" y="21600"/>
                </a:lnTo>
                <a:lnTo>
                  <a:pt x="20835" y="21600"/>
                </a:lnTo>
                <a:lnTo>
                  <a:pt x="21028" y="21478"/>
                </a:lnTo>
                <a:lnTo>
                  <a:pt x="21550" y="20666"/>
                </a:lnTo>
                <a:lnTo>
                  <a:pt x="21600" y="19655"/>
                </a:lnTo>
                <a:lnTo>
                  <a:pt x="21299" y="18973"/>
                </a:lnTo>
                <a:lnTo>
                  <a:pt x="17699" y="12640"/>
                </a:lnTo>
                <a:lnTo>
                  <a:pt x="13567" y="7452"/>
                </a:lnTo>
                <a:lnTo>
                  <a:pt x="7968" y="2797"/>
                </a:lnTo>
                <a:lnTo>
                  <a:pt x="967" y="85"/>
                </a:lnTo>
                <a:lnTo>
                  <a:pt x="493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9"/>
          <p:cNvSpPr/>
          <p:nvPr/>
        </p:nvSpPr>
        <p:spPr>
          <a:xfrm>
            <a:off x="357514" y="5816539"/>
            <a:ext cx="59132" cy="244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81" y="0"/>
                </a:moveTo>
                <a:lnTo>
                  <a:pt x="408" y="3065"/>
                </a:lnTo>
                <a:lnTo>
                  <a:pt x="0" y="11462"/>
                </a:lnTo>
                <a:lnTo>
                  <a:pt x="1243" y="15257"/>
                </a:lnTo>
                <a:lnTo>
                  <a:pt x="6645" y="16909"/>
                </a:lnTo>
                <a:lnTo>
                  <a:pt x="10297" y="18239"/>
                </a:lnTo>
                <a:lnTo>
                  <a:pt x="13922" y="19749"/>
                </a:lnTo>
                <a:lnTo>
                  <a:pt x="17726" y="21544"/>
                </a:lnTo>
                <a:lnTo>
                  <a:pt x="17939" y="21600"/>
                </a:lnTo>
                <a:lnTo>
                  <a:pt x="19623" y="21600"/>
                </a:lnTo>
                <a:lnTo>
                  <a:pt x="20937" y="19096"/>
                </a:lnTo>
                <a:lnTo>
                  <a:pt x="21600" y="11338"/>
                </a:lnTo>
                <a:lnTo>
                  <a:pt x="20496" y="7297"/>
                </a:lnTo>
                <a:lnTo>
                  <a:pt x="18784" y="6433"/>
                </a:lnTo>
                <a:lnTo>
                  <a:pt x="15067" y="4691"/>
                </a:lnTo>
                <a:lnTo>
                  <a:pt x="11308" y="3125"/>
                </a:lnTo>
                <a:lnTo>
                  <a:pt x="7521" y="1742"/>
                </a:lnTo>
                <a:lnTo>
                  <a:pt x="1981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9"/>
          <p:cNvSpPr/>
          <p:nvPr/>
        </p:nvSpPr>
        <p:spPr>
          <a:xfrm>
            <a:off x="456356" y="5838668"/>
            <a:ext cx="194032" cy="129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898" y="0"/>
                </a:moveTo>
                <a:lnTo>
                  <a:pt x="346" y="401"/>
                </a:lnTo>
                <a:lnTo>
                  <a:pt x="0" y="1910"/>
                </a:lnTo>
                <a:lnTo>
                  <a:pt x="267" y="2732"/>
                </a:lnTo>
                <a:lnTo>
                  <a:pt x="770" y="2993"/>
                </a:lnTo>
                <a:lnTo>
                  <a:pt x="8966" y="8509"/>
                </a:lnTo>
                <a:lnTo>
                  <a:pt x="14903" y="14399"/>
                </a:lnTo>
                <a:lnTo>
                  <a:pt x="18525" y="19107"/>
                </a:lnTo>
                <a:lnTo>
                  <a:pt x="19778" y="21081"/>
                </a:lnTo>
                <a:lnTo>
                  <a:pt x="19967" y="21424"/>
                </a:lnTo>
                <a:lnTo>
                  <a:pt x="20241" y="21600"/>
                </a:lnTo>
                <a:lnTo>
                  <a:pt x="20736" y="21600"/>
                </a:lnTo>
                <a:lnTo>
                  <a:pt x="20955" y="21490"/>
                </a:lnTo>
                <a:lnTo>
                  <a:pt x="21543" y="20757"/>
                </a:lnTo>
                <a:lnTo>
                  <a:pt x="21600" y="19845"/>
                </a:lnTo>
                <a:lnTo>
                  <a:pt x="21259" y="19232"/>
                </a:lnTo>
                <a:lnTo>
                  <a:pt x="19860" y="16999"/>
                </a:lnTo>
                <a:lnTo>
                  <a:pt x="16081" y="12070"/>
                </a:lnTo>
                <a:lnTo>
                  <a:pt x="9926" y="5979"/>
                </a:lnTo>
                <a:lnTo>
                  <a:pt x="1400" y="261"/>
                </a:lnTo>
                <a:lnTo>
                  <a:pt x="898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9"/>
          <p:cNvSpPr/>
          <p:nvPr/>
        </p:nvSpPr>
        <p:spPr>
          <a:xfrm>
            <a:off x="368481" y="5909935"/>
            <a:ext cx="41060" cy="226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287" y="0"/>
                </a:moveTo>
                <a:lnTo>
                  <a:pt x="895" y="2996"/>
                </a:lnTo>
                <a:lnTo>
                  <a:pt x="0" y="11976"/>
                </a:lnTo>
                <a:lnTo>
                  <a:pt x="1650" y="16272"/>
                </a:lnTo>
                <a:lnTo>
                  <a:pt x="8110" y="18384"/>
                </a:lnTo>
                <a:lnTo>
                  <a:pt x="11912" y="19828"/>
                </a:lnTo>
                <a:lnTo>
                  <a:pt x="15901" y="21526"/>
                </a:lnTo>
                <a:lnTo>
                  <a:pt x="16248" y="21600"/>
                </a:lnTo>
                <a:lnTo>
                  <a:pt x="18660" y="21600"/>
                </a:lnTo>
                <a:lnTo>
                  <a:pt x="20531" y="19014"/>
                </a:lnTo>
                <a:lnTo>
                  <a:pt x="21600" y="10751"/>
                </a:lnTo>
                <a:lnTo>
                  <a:pt x="20070" y="6298"/>
                </a:lnTo>
                <a:lnTo>
                  <a:pt x="13843" y="3652"/>
                </a:lnTo>
                <a:lnTo>
                  <a:pt x="9881" y="2147"/>
                </a:lnTo>
                <a:lnTo>
                  <a:pt x="3287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7" name="Google Shape;1357;p9"/>
          <p:cNvGrpSpPr/>
          <p:nvPr/>
        </p:nvGrpSpPr>
        <p:grpSpPr>
          <a:xfrm>
            <a:off x="346693" y="5985509"/>
            <a:ext cx="387785" cy="415293"/>
            <a:chOff x="0" y="0"/>
            <a:chExt cx="387783" cy="415291"/>
          </a:xfrm>
        </p:grpSpPr>
        <p:sp>
          <p:nvSpPr>
            <p:cNvPr id="1358" name="Google Shape;1358;p9"/>
            <p:cNvSpPr/>
            <p:nvPr/>
          </p:nvSpPr>
          <p:spPr>
            <a:xfrm>
              <a:off x="0" y="27940"/>
              <a:ext cx="121871" cy="3873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606" y="0"/>
                  </a:moveTo>
                  <a:lnTo>
                    <a:pt x="5895" y="1770"/>
                  </a:lnTo>
                  <a:lnTo>
                    <a:pt x="5683" y="2550"/>
                  </a:lnTo>
                  <a:lnTo>
                    <a:pt x="5657" y="2620"/>
                  </a:lnTo>
                  <a:lnTo>
                    <a:pt x="5075" y="3541"/>
                  </a:lnTo>
                  <a:lnTo>
                    <a:pt x="3925" y="5028"/>
                  </a:lnTo>
                  <a:lnTo>
                    <a:pt x="2570" y="6657"/>
                  </a:lnTo>
                  <a:lnTo>
                    <a:pt x="1373" y="8073"/>
                  </a:lnTo>
                  <a:lnTo>
                    <a:pt x="599" y="9348"/>
                  </a:lnTo>
                  <a:lnTo>
                    <a:pt x="47" y="11048"/>
                  </a:lnTo>
                  <a:lnTo>
                    <a:pt x="0" y="12748"/>
                  </a:lnTo>
                  <a:lnTo>
                    <a:pt x="741" y="13810"/>
                  </a:lnTo>
                  <a:lnTo>
                    <a:pt x="1544" y="14235"/>
                  </a:lnTo>
                  <a:lnTo>
                    <a:pt x="2267" y="14518"/>
                  </a:lnTo>
                  <a:lnTo>
                    <a:pt x="2719" y="14660"/>
                  </a:lnTo>
                  <a:lnTo>
                    <a:pt x="1319" y="15722"/>
                  </a:lnTo>
                  <a:lnTo>
                    <a:pt x="4101" y="18271"/>
                  </a:lnTo>
                  <a:lnTo>
                    <a:pt x="9699" y="20042"/>
                  </a:lnTo>
                  <a:lnTo>
                    <a:pt x="16169" y="21600"/>
                  </a:lnTo>
                  <a:lnTo>
                    <a:pt x="21600" y="21600"/>
                  </a:lnTo>
                  <a:lnTo>
                    <a:pt x="20532" y="21529"/>
                  </a:lnTo>
                  <a:lnTo>
                    <a:pt x="16708" y="20892"/>
                  </a:lnTo>
                  <a:lnTo>
                    <a:pt x="11259" y="19546"/>
                  </a:lnTo>
                  <a:lnTo>
                    <a:pt x="6341" y="17988"/>
                  </a:lnTo>
                  <a:lnTo>
                    <a:pt x="3190" y="16147"/>
                  </a:lnTo>
                  <a:lnTo>
                    <a:pt x="3277" y="16147"/>
                  </a:lnTo>
                  <a:lnTo>
                    <a:pt x="3349" y="16076"/>
                  </a:lnTo>
                  <a:lnTo>
                    <a:pt x="5301" y="14589"/>
                  </a:lnTo>
                  <a:lnTo>
                    <a:pt x="5215" y="14447"/>
                  </a:lnTo>
                  <a:lnTo>
                    <a:pt x="4909" y="14376"/>
                  </a:lnTo>
                  <a:lnTo>
                    <a:pt x="3901" y="14022"/>
                  </a:lnTo>
                  <a:lnTo>
                    <a:pt x="2701" y="13385"/>
                  </a:lnTo>
                  <a:lnTo>
                    <a:pt x="2266" y="12606"/>
                  </a:lnTo>
                  <a:lnTo>
                    <a:pt x="2322" y="11190"/>
                  </a:lnTo>
                  <a:lnTo>
                    <a:pt x="2792" y="9561"/>
                  </a:lnTo>
                  <a:lnTo>
                    <a:pt x="3599" y="8286"/>
                  </a:lnTo>
                  <a:lnTo>
                    <a:pt x="4723" y="6940"/>
                  </a:lnTo>
                  <a:lnTo>
                    <a:pt x="6102" y="5311"/>
                  </a:lnTo>
                  <a:lnTo>
                    <a:pt x="7320" y="3683"/>
                  </a:lnTo>
                  <a:lnTo>
                    <a:pt x="7957" y="2691"/>
                  </a:lnTo>
                  <a:lnTo>
                    <a:pt x="7986" y="2620"/>
                  </a:lnTo>
                  <a:lnTo>
                    <a:pt x="8036" y="2408"/>
                  </a:lnTo>
                  <a:lnTo>
                    <a:pt x="8154" y="1983"/>
                  </a:lnTo>
                  <a:lnTo>
                    <a:pt x="8391" y="1487"/>
                  </a:lnTo>
                  <a:lnTo>
                    <a:pt x="8833" y="1062"/>
                  </a:lnTo>
                  <a:lnTo>
                    <a:pt x="9564" y="779"/>
                  </a:lnTo>
                  <a:lnTo>
                    <a:pt x="10264" y="708"/>
                  </a:lnTo>
                  <a:lnTo>
                    <a:pt x="15057" y="708"/>
                  </a:lnTo>
                  <a:lnTo>
                    <a:pt x="13256" y="283"/>
                  </a:lnTo>
                  <a:lnTo>
                    <a:pt x="11873" y="142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136393" y="193040"/>
              <a:ext cx="251390" cy="2222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200" y="0"/>
                  </a:moveTo>
                  <a:lnTo>
                    <a:pt x="19600" y="0"/>
                  </a:lnTo>
                  <a:lnTo>
                    <a:pt x="19858" y="247"/>
                  </a:lnTo>
                  <a:lnTo>
                    <a:pt x="20349" y="864"/>
                  </a:lnTo>
                  <a:lnTo>
                    <a:pt x="20451" y="1234"/>
                  </a:lnTo>
                  <a:lnTo>
                    <a:pt x="20348" y="2222"/>
                  </a:lnTo>
                  <a:lnTo>
                    <a:pt x="19669" y="2962"/>
                  </a:lnTo>
                  <a:lnTo>
                    <a:pt x="19362" y="3333"/>
                  </a:lnTo>
                  <a:lnTo>
                    <a:pt x="14367" y="8640"/>
                  </a:lnTo>
                  <a:lnTo>
                    <a:pt x="7774" y="15799"/>
                  </a:lnTo>
                  <a:lnTo>
                    <a:pt x="6741" y="16663"/>
                  </a:lnTo>
                  <a:lnTo>
                    <a:pt x="5807" y="17157"/>
                  </a:lnTo>
                  <a:lnTo>
                    <a:pt x="4969" y="17527"/>
                  </a:lnTo>
                  <a:lnTo>
                    <a:pt x="4221" y="17650"/>
                  </a:lnTo>
                  <a:lnTo>
                    <a:pt x="3357" y="17897"/>
                  </a:lnTo>
                  <a:lnTo>
                    <a:pt x="2993" y="18021"/>
                  </a:lnTo>
                  <a:lnTo>
                    <a:pt x="2178" y="18761"/>
                  </a:lnTo>
                  <a:lnTo>
                    <a:pt x="1283" y="19872"/>
                  </a:lnTo>
                  <a:lnTo>
                    <a:pt x="474" y="20983"/>
                  </a:lnTo>
                  <a:lnTo>
                    <a:pt x="0" y="21600"/>
                  </a:lnTo>
                  <a:lnTo>
                    <a:pt x="1414" y="21600"/>
                  </a:lnTo>
                  <a:lnTo>
                    <a:pt x="2176" y="20613"/>
                  </a:lnTo>
                  <a:lnTo>
                    <a:pt x="2920" y="19749"/>
                  </a:lnTo>
                  <a:lnTo>
                    <a:pt x="3502" y="19131"/>
                  </a:lnTo>
                  <a:lnTo>
                    <a:pt x="3715" y="19008"/>
                  </a:lnTo>
                  <a:lnTo>
                    <a:pt x="4410" y="18885"/>
                  </a:lnTo>
                  <a:lnTo>
                    <a:pt x="5251" y="18761"/>
                  </a:lnTo>
                  <a:lnTo>
                    <a:pt x="6225" y="18391"/>
                  </a:lnTo>
                  <a:lnTo>
                    <a:pt x="7324" y="17774"/>
                  </a:lnTo>
                  <a:lnTo>
                    <a:pt x="8538" y="16663"/>
                  </a:lnTo>
                  <a:lnTo>
                    <a:pt x="11278" y="13701"/>
                  </a:lnTo>
                  <a:lnTo>
                    <a:pt x="15133" y="9627"/>
                  </a:lnTo>
                  <a:lnTo>
                    <a:pt x="18577" y="5925"/>
                  </a:lnTo>
                  <a:lnTo>
                    <a:pt x="20085" y="4197"/>
                  </a:lnTo>
                  <a:lnTo>
                    <a:pt x="20349" y="3950"/>
                  </a:lnTo>
                  <a:lnTo>
                    <a:pt x="20808" y="3456"/>
                  </a:lnTo>
                  <a:lnTo>
                    <a:pt x="21268" y="2715"/>
                  </a:lnTo>
                  <a:lnTo>
                    <a:pt x="21533" y="1728"/>
                  </a:lnTo>
                  <a:lnTo>
                    <a:pt x="21600" y="987"/>
                  </a:lnTo>
                  <a:lnTo>
                    <a:pt x="21401" y="247"/>
                  </a:lnTo>
                  <a:lnTo>
                    <a:pt x="21200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261785" y="107950"/>
              <a:ext cx="119951" cy="1574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403" y="0"/>
                  </a:moveTo>
                  <a:lnTo>
                    <a:pt x="16240" y="0"/>
                  </a:lnTo>
                  <a:lnTo>
                    <a:pt x="17667" y="348"/>
                  </a:lnTo>
                  <a:lnTo>
                    <a:pt x="19048" y="1568"/>
                  </a:lnTo>
                  <a:lnTo>
                    <a:pt x="19359" y="2265"/>
                  </a:lnTo>
                  <a:lnTo>
                    <a:pt x="19053" y="4181"/>
                  </a:lnTo>
                  <a:lnTo>
                    <a:pt x="17200" y="5226"/>
                  </a:lnTo>
                  <a:lnTo>
                    <a:pt x="17040" y="5400"/>
                  </a:lnTo>
                  <a:lnTo>
                    <a:pt x="80" y="18465"/>
                  </a:lnTo>
                  <a:lnTo>
                    <a:pt x="0" y="18987"/>
                  </a:lnTo>
                  <a:lnTo>
                    <a:pt x="1736" y="21426"/>
                  </a:lnTo>
                  <a:lnTo>
                    <a:pt x="2049" y="21600"/>
                  </a:lnTo>
                  <a:lnTo>
                    <a:pt x="3138" y="21600"/>
                  </a:lnTo>
                  <a:lnTo>
                    <a:pt x="5381" y="19858"/>
                  </a:lnTo>
                  <a:lnTo>
                    <a:pt x="6363" y="19161"/>
                  </a:lnTo>
                  <a:lnTo>
                    <a:pt x="2909" y="19161"/>
                  </a:lnTo>
                  <a:lnTo>
                    <a:pt x="2728" y="18987"/>
                  </a:lnTo>
                  <a:lnTo>
                    <a:pt x="18570" y="6794"/>
                  </a:lnTo>
                  <a:lnTo>
                    <a:pt x="19042" y="6445"/>
                  </a:lnTo>
                  <a:lnTo>
                    <a:pt x="19997" y="5748"/>
                  </a:lnTo>
                  <a:lnTo>
                    <a:pt x="20995" y="4529"/>
                  </a:lnTo>
                  <a:lnTo>
                    <a:pt x="21591" y="3135"/>
                  </a:lnTo>
                  <a:lnTo>
                    <a:pt x="21600" y="2265"/>
                  </a:lnTo>
                  <a:lnTo>
                    <a:pt x="21353" y="1394"/>
                  </a:lnTo>
                  <a:lnTo>
                    <a:pt x="20854" y="523"/>
                  </a:lnTo>
                  <a:lnTo>
                    <a:pt x="2040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277939" y="180340"/>
              <a:ext cx="105187" cy="673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605" y="0"/>
                  </a:moveTo>
                  <a:lnTo>
                    <a:pt x="17140" y="0"/>
                  </a:lnTo>
                  <a:lnTo>
                    <a:pt x="15036" y="815"/>
                  </a:lnTo>
                  <a:lnTo>
                    <a:pt x="13198" y="2445"/>
                  </a:lnTo>
                  <a:lnTo>
                    <a:pt x="11755" y="4075"/>
                  </a:lnTo>
                  <a:lnTo>
                    <a:pt x="10833" y="5706"/>
                  </a:lnTo>
                  <a:lnTo>
                    <a:pt x="9355" y="8151"/>
                  </a:lnTo>
                  <a:lnTo>
                    <a:pt x="0" y="21600"/>
                  </a:lnTo>
                  <a:lnTo>
                    <a:pt x="3939" y="21600"/>
                  </a:lnTo>
                  <a:lnTo>
                    <a:pt x="10634" y="11819"/>
                  </a:lnTo>
                  <a:lnTo>
                    <a:pt x="12816" y="8558"/>
                  </a:lnTo>
                  <a:lnTo>
                    <a:pt x="14466" y="5706"/>
                  </a:lnTo>
                  <a:lnTo>
                    <a:pt x="15896" y="4075"/>
                  </a:lnTo>
                  <a:lnTo>
                    <a:pt x="21600" y="4075"/>
                  </a:lnTo>
                  <a:lnTo>
                    <a:pt x="19914" y="1223"/>
                  </a:lnTo>
                  <a:lnTo>
                    <a:pt x="1860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229298" y="39370"/>
              <a:ext cx="126328" cy="1701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622" y="0"/>
                  </a:moveTo>
                  <a:lnTo>
                    <a:pt x="17194" y="0"/>
                  </a:lnTo>
                  <a:lnTo>
                    <a:pt x="17811" y="322"/>
                  </a:lnTo>
                  <a:lnTo>
                    <a:pt x="19055" y="1128"/>
                  </a:lnTo>
                  <a:lnTo>
                    <a:pt x="19361" y="1612"/>
                  </a:lnTo>
                  <a:lnTo>
                    <a:pt x="19357" y="2257"/>
                  </a:lnTo>
                  <a:lnTo>
                    <a:pt x="19117" y="3063"/>
                  </a:lnTo>
                  <a:lnTo>
                    <a:pt x="18551" y="3869"/>
                  </a:lnTo>
                  <a:lnTo>
                    <a:pt x="17867" y="4675"/>
                  </a:lnTo>
                  <a:lnTo>
                    <a:pt x="17274" y="5158"/>
                  </a:lnTo>
                  <a:lnTo>
                    <a:pt x="43" y="19988"/>
                  </a:lnTo>
                  <a:lnTo>
                    <a:pt x="0" y="20310"/>
                  </a:lnTo>
                  <a:lnTo>
                    <a:pt x="912" y="21439"/>
                  </a:lnTo>
                  <a:lnTo>
                    <a:pt x="1212" y="21600"/>
                  </a:lnTo>
                  <a:lnTo>
                    <a:pt x="2226" y="21600"/>
                  </a:lnTo>
                  <a:lnTo>
                    <a:pt x="2469" y="21439"/>
                  </a:lnTo>
                  <a:lnTo>
                    <a:pt x="16527" y="10961"/>
                  </a:lnTo>
                  <a:lnTo>
                    <a:pt x="13511" y="10961"/>
                  </a:lnTo>
                  <a:lnTo>
                    <a:pt x="18881" y="6287"/>
                  </a:lnTo>
                  <a:lnTo>
                    <a:pt x="21600" y="1128"/>
                  </a:lnTo>
                  <a:lnTo>
                    <a:pt x="21055" y="322"/>
                  </a:lnTo>
                  <a:lnTo>
                    <a:pt x="20622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57912" y="40640"/>
              <a:ext cx="66257" cy="130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816" y="0"/>
                  </a:moveTo>
                  <a:lnTo>
                    <a:pt x="0" y="0"/>
                  </a:lnTo>
                  <a:lnTo>
                    <a:pt x="2054" y="210"/>
                  </a:lnTo>
                  <a:lnTo>
                    <a:pt x="3552" y="629"/>
                  </a:lnTo>
                  <a:lnTo>
                    <a:pt x="9804" y="6501"/>
                  </a:lnTo>
                  <a:lnTo>
                    <a:pt x="9837" y="7969"/>
                  </a:lnTo>
                  <a:lnTo>
                    <a:pt x="9880" y="8598"/>
                  </a:lnTo>
                  <a:lnTo>
                    <a:pt x="10086" y="9647"/>
                  </a:lnTo>
                  <a:lnTo>
                    <a:pt x="10496" y="10905"/>
                  </a:lnTo>
                  <a:lnTo>
                    <a:pt x="11223" y="14470"/>
                  </a:lnTo>
                  <a:lnTo>
                    <a:pt x="10881" y="17406"/>
                  </a:lnTo>
                  <a:lnTo>
                    <a:pt x="10159" y="19503"/>
                  </a:lnTo>
                  <a:lnTo>
                    <a:pt x="9750" y="20342"/>
                  </a:lnTo>
                  <a:lnTo>
                    <a:pt x="9552" y="20551"/>
                  </a:lnTo>
                  <a:lnTo>
                    <a:pt x="9664" y="20971"/>
                  </a:lnTo>
                  <a:lnTo>
                    <a:pt x="10446" y="21390"/>
                  </a:lnTo>
                  <a:lnTo>
                    <a:pt x="11071" y="21600"/>
                  </a:lnTo>
                  <a:lnTo>
                    <a:pt x="11742" y="21600"/>
                  </a:lnTo>
                  <a:lnTo>
                    <a:pt x="18613" y="20132"/>
                  </a:lnTo>
                  <a:lnTo>
                    <a:pt x="21600" y="18874"/>
                  </a:lnTo>
                  <a:lnTo>
                    <a:pt x="14710" y="18874"/>
                  </a:lnTo>
                  <a:lnTo>
                    <a:pt x="15197" y="17196"/>
                  </a:lnTo>
                  <a:lnTo>
                    <a:pt x="15474" y="15309"/>
                  </a:lnTo>
                  <a:lnTo>
                    <a:pt x="15358" y="13002"/>
                  </a:lnTo>
                  <a:lnTo>
                    <a:pt x="14661" y="10485"/>
                  </a:lnTo>
                  <a:lnTo>
                    <a:pt x="14040" y="9017"/>
                  </a:lnTo>
                  <a:lnTo>
                    <a:pt x="14001" y="5452"/>
                  </a:lnTo>
                  <a:lnTo>
                    <a:pt x="13942" y="4404"/>
                  </a:lnTo>
                  <a:lnTo>
                    <a:pt x="13016" y="2517"/>
                  </a:lnTo>
                  <a:lnTo>
                    <a:pt x="10472" y="629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191135" y="12700"/>
              <a:ext cx="92470" cy="1473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0108" y="0"/>
                  </a:moveTo>
                  <a:lnTo>
                    <a:pt x="14812" y="0"/>
                  </a:lnTo>
                  <a:lnTo>
                    <a:pt x="15806" y="186"/>
                  </a:lnTo>
                  <a:lnTo>
                    <a:pt x="17915" y="1303"/>
                  </a:lnTo>
                  <a:lnTo>
                    <a:pt x="18479" y="1862"/>
                  </a:lnTo>
                  <a:lnTo>
                    <a:pt x="18704" y="3724"/>
                  </a:lnTo>
                  <a:lnTo>
                    <a:pt x="17150" y="4655"/>
                  </a:lnTo>
                  <a:lnTo>
                    <a:pt x="17031" y="4841"/>
                  </a:lnTo>
                  <a:lnTo>
                    <a:pt x="0" y="18993"/>
                  </a:lnTo>
                  <a:lnTo>
                    <a:pt x="50" y="19552"/>
                  </a:lnTo>
                  <a:lnTo>
                    <a:pt x="3133" y="21600"/>
                  </a:lnTo>
                  <a:lnTo>
                    <a:pt x="4791" y="21600"/>
                  </a:lnTo>
                  <a:lnTo>
                    <a:pt x="7984" y="19366"/>
                  </a:lnTo>
                  <a:lnTo>
                    <a:pt x="3913" y="19366"/>
                  </a:lnTo>
                  <a:lnTo>
                    <a:pt x="3664" y="19179"/>
                  </a:lnTo>
                  <a:lnTo>
                    <a:pt x="19357" y="6145"/>
                  </a:lnTo>
                  <a:lnTo>
                    <a:pt x="21600" y="2421"/>
                  </a:lnTo>
                  <a:lnTo>
                    <a:pt x="21463" y="1117"/>
                  </a:lnTo>
                  <a:lnTo>
                    <a:pt x="20493" y="186"/>
                  </a:lnTo>
                  <a:lnTo>
                    <a:pt x="2010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103035" y="0"/>
              <a:ext cx="174181" cy="1549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03" y="0"/>
                  </a:moveTo>
                  <a:lnTo>
                    <a:pt x="18011" y="177"/>
                  </a:lnTo>
                  <a:lnTo>
                    <a:pt x="16779" y="531"/>
                  </a:lnTo>
                  <a:lnTo>
                    <a:pt x="15832" y="1416"/>
                  </a:lnTo>
                  <a:lnTo>
                    <a:pt x="15218" y="1948"/>
                  </a:lnTo>
                  <a:lnTo>
                    <a:pt x="7612" y="13279"/>
                  </a:lnTo>
                  <a:lnTo>
                    <a:pt x="3736" y="18059"/>
                  </a:lnTo>
                  <a:lnTo>
                    <a:pt x="0" y="21600"/>
                  </a:lnTo>
                  <a:lnTo>
                    <a:pt x="2621" y="21600"/>
                  </a:lnTo>
                  <a:lnTo>
                    <a:pt x="4514" y="19830"/>
                  </a:lnTo>
                  <a:lnTo>
                    <a:pt x="7225" y="16643"/>
                  </a:lnTo>
                  <a:lnTo>
                    <a:pt x="8883" y="14518"/>
                  </a:lnTo>
                  <a:lnTo>
                    <a:pt x="16297" y="3364"/>
                  </a:lnTo>
                  <a:lnTo>
                    <a:pt x="17140" y="2125"/>
                  </a:lnTo>
                  <a:lnTo>
                    <a:pt x="18249" y="1948"/>
                  </a:lnTo>
                  <a:lnTo>
                    <a:pt x="18789" y="1770"/>
                  </a:lnTo>
                  <a:lnTo>
                    <a:pt x="21600" y="1770"/>
                  </a:lnTo>
                  <a:lnTo>
                    <a:pt x="19962" y="354"/>
                  </a:lnTo>
                  <a:lnTo>
                    <a:pt x="1900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207886" y="26670"/>
              <a:ext cx="142020" cy="1181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39" y="0"/>
                  </a:moveTo>
                  <a:lnTo>
                    <a:pt x="13396" y="3716"/>
                  </a:lnTo>
                  <a:lnTo>
                    <a:pt x="0" y="21600"/>
                  </a:lnTo>
                  <a:lnTo>
                    <a:pt x="2651" y="21600"/>
                  </a:lnTo>
                  <a:lnTo>
                    <a:pt x="14950" y="5110"/>
                  </a:lnTo>
                  <a:lnTo>
                    <a:pt x="15315" y="4645"/>
                  </a:lnTo>
                  <a:lnTo>
                    <a:pt x="16656" y="2787"/>
                  </a:lnTo>
                  <a:lnTo>
                    <a:pt x="17977" y="2555"/>
                  </a:lnTo>
                  <a:lnTo>
                    <a:pt x="18551" y="2323"/>
                  </a:lnTo>
                  <a:lnTo>
                    <a:pt x="21600" y="2323"/>
                  </a:lnTo>
                  <a:lnTo>
                    <a:pt x="20059" y="465"/>
                  </a:lnTo>
                  <a:lnTo>
                    <a:pt x="1893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308318" y="95250"/>
              <a:ext cx="66770" cy="304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855" y="0"/>
                  </a:moveTo>
                  <a:lnTo>
                    <a:pt x="14055" y="0"/>
                  </a:lnTo>
                  <a:lnTo>
                    <a:pt x="10241" y="1800"/>
                  </a:lnTo>
                  <a:lnTo>
                    <a:pt x="7120" y="6300"/>
                  </a:lnTo>
                  <a:lnTo>
                    <a:pt x="5006" y="9900"/>
                  </a:lnTo>
                  <a:lnTo>
                    <a:pt x="4215" y="11700"/>
                  </a:lnTo>
                  <a:lnTo>
                    <a:pt x="0" y="21600"/>
                  </a:lnTo>
                  <a:lnTo>
                    <a:pt x="5705" y="21600"/>
                  </a:lnTo>
                  <a:lnTo>
                    <a:pt x="7342" y="18000"/>
                  </a:lnTo>
                  <a:lnTo>
                    <a:pt x="8262" y="15300"/>
                  </a:lnTo>
                  <a:lnTo>
                    <a:pt x="11282" y="9000"/>
                  </a:lnTo>
                  <a:lnTo>
                    <a:pt x="21600" y="9000"/>
                  </a:lnTo>
                  <a:lnTo>
                    <a:pt x="21060" y="7200"/>
                  </a:lnTo>
                  <a:lnTo>
                    <a:pt x="18570" y="900"/>
                  </a:lnTo>
                  <a:lnTo>
                    <a:pt x="1585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8" name="Google Shape;1368;p9"/>
          <p:cNvSpPr/>
          <p:nvPr/>
        </p:nvSpPr>
        <p:spPr>
          <a:xfrm>
            <a:off x="423371" y="5923464"/>
            <a:ext cx="127636" cy="93536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9"/>
          <p:cNvSpPr/>
          <p:nvPr/>
        </p:nvSpPr>
        <p:spPr>
          <a:xfrm>
            <a:off x="2689744" y="6185951"/>
            <a:ext cx="56123" cy="21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68" y="0"/>
                </a:moveTo>
                <a:lnTo>
                  <a:pt x="1735" y="89"/>
                </a:lnTo>
                <a:lnTo>
                  <a:pt x="171" y="3526"/>
                </a:lnTo>
                <a:lnTo>
                  <a:pt x="0" y="13219"/>
                </a:lnTo>
                <a:lnTo>
                  <a:pt x="1422" y="17327"/>
                </a:lnTo>
                <a:lnTo>
                  <a:pt x="3260" y="17558"/>
                </a:lnTo>
                <a:lnTo>
                  <a:pt x="6791" y="18119"/>
                </a:lnTo>
                <a:lnTo>
                  <a:pt x="10346" y="18965"/>
                </a:lnTo>
                <a:lnTo>
                  <a:pt x="13914" y="20085"/>
                </a:lnTo>
                <a:lnTo>
                  <a:pt x="17484" y="21471"/>
                </a:lnTo>
                <a:lnTo>
                  <a:pt x="17665" y="21561"/>
                </a:lnTo>
                <a:lnTo>
                  <a:pt x="17841" y="21600"/>
                </a:lnTo>
                <a:lnTo>
                  <a:pt x="19625" y="21600"/>
                </a:lnTo>
                <a:lnTo>
                  <a:pt x="21043" y="18537"/>
                </a:lnTo>
                <a:lnTo>
                  <a:pt x="21600" y="9436"/>
                </a:lnTo>
                <a:lnTo>
                  <a:pt x="20368" y="4917"/>
                </a:lnTo>
                <a:lnTo>
                  <a:pt x="18550" y="4158"/>
                </a:lnTo>
                <a:lnTo>
                  <a:pt x="14794" y="2688"/>
                </a:lnTo>
                <a:lnTo>
                  <a:pt x="11037" y="1504"/>
                </a:lnTo>
                <a:lnTo>
                  <a:pt x="7290" y="607"/>
                </a:lnTo>
                <a:lnTo>
                  <a:pt x="3568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9"/>
          <p:cNvSpPr/>
          <p:nvPr/>
        </p:nvSpPr>
        <p:spPr>
          <a:xfrm>
            <a:off x="2446554" y="6186408"/>
            <a:ext cx="219304" cy="1166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8" y="0"/>
                </a:moveTo>
                <a:lnTo>
                  <a:pt x="13632" y="2792"/>
                </a:lnTo>
                <a:lnTo>
                  <a:pt x="8033" y="7449"/>
                </a:lnTo>
                <a:lnTo>
                  <a:pt x="3901" y="12638"/>
                </a:lnTo>
                <a:lnTo>
                  <a:pt x="301" y="18973"/>
                </a:lnTo>
                <a:lnTo>
                  <a:pt x="0" y="19655"/>
                </a:lnTo>
                <a:lnTo>
                  <a:pt x="50" y="20666"/>
                </a:lnTo>
                <a:lnTo>
                  <a:pt x="572" y="21478"/>
                </a:lnTo>
                <a:lnTo>
                  <a:pt x="765" y="21600"/>
                </a:lnTo>
                <a:lnTo>
                  <a:pt x="1202" y="21600"/>
                </a:lnTo>
                <a:lnTo>
                  <a:pt x="1445" y="21402"/>
                </a:lnTo>
                <a:lnTo>
                  <a:pt x="1614" y="21021"/>
                </a:lnTo>
                <a:lnTo>
                  <a:pt x="2476" y="19308"/>
                </a:lnTo>
                <a:lnTo>
                  <a:pt x="8842" y="10341"/>
                </a:lnTo>
                <a:lnTo>
                  <a:pt x="14163" y="5874"/>
                </a:lnTo>
                <a:lnTo>
                  <a:pt x="20784" y="3274"/>
                </a:lnTo>
                <a:lnTo>
                  <a:pt x="21253" y="3197"/>
                </a:lnTo>
                <a:lnTo>
                  <a:pt x="21600" y="2418"/>
                </a:lnTo>
                <a:lnTo>
                  <a:pt x="21517" y="654"/>
                </a:lnTo>
                <a:lnTo>
                  <a:pt x="21108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9"/>
          <p:cNvSpPr/>
          <p:nvPr/>
        </p:nvSpPr>
        <p:spPr>
          <a:xfrm>
            <a:off x="2612782" y="6140675"/>
            <a:ext cx="59133" cy="2428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563" y="0"/>
                </a:moveTo>
                <a:lnTo>
                  <a:pt x="2816" y="6337"/>
                </a:lnTo>
                <a:lnTo>
                  <a:pt x="0" y="11274"/>
                </a:lnTo>
                <a:lnTo>
                  <a:pt x="663" y="19081"/>
                </a:lnTo>
                <a:lnTo>
                  <a:pt x="1981" y="21600"/>
                </a:lnTo>
                <a:lnTo>
                  <a:pt x="3660" y="21600"/>
                </a:lnTo>
                <a:lnTo>
                  <a:pt x="3874" y="21543"/>
                </a:lnTo>
                <a:lnTo>
                  <a:pt x="7686" y="19730"/>
                </a:lnTo>
                <a:lnTo>
                  <a:pt x="11315" y="18211"/>
                </a:lnTo>
                <a:lnTo>
                  <a:pt x="14966" y="16877"/>
                </a:lnTo>
                <a:lnTo>
                  <a:pt x="18626" y="15737"/>
                </a:lnTo>
                <a:lnTo>
                  <a:pt x="20361" y="15250"/>
                </a:lnTo>
                <a:lnTo>
                  <a:pt x="21600" y="11421"/>
                </a:lnTo>
                <a:lnTo>
                  <a:pt x="21192" y="2948"/>
                </a:lnTo>
                <a:lnTo>
                  <a:pt x="19563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9"/>
          <p:cNvSpPr/>
          <p:nvPr/>
        </p:nvSpPr>
        <p:spPr>
          <a:xfrm>
            <a:off x="2379041" y="6162669"/>
            <a:ext cx="194031" cy="129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5" y="0"/>
                </a:moveTo>
                <a:lnTo>
                  <a:pt x="11674" y="5978"/>
                </a:lnTo>
                <a:lnTo>
                  <a:pt x="5519" y="12070"/>
                </a:lnTo>
                <a:lnTo>
                  <a:pt x="1740" y="16999"/>
                </a:lnTo>
                <a:lnTo>
                  <a:pt x="0" y="19845"/>
                </a:lnTo>
                <a:lnTo>
                  <a:pt x="56" y="20757"/>
                </a:lnTo>
                <a:lnTo>
                  <a:pt x="645" y="21490"/>
                </a:lnTo>
                <a:lnTo>
                  <a:pt x="864" y="21600"/>
                </a:lnTo>
                <a:lnTo>
                  <a:pt x="1359" y="21600"/>
                </a:lnTo>
                <a:lnTo>
                  <a:pt x="1633" y="21424"/>
                </a:lnTo>
                <a:lnTo>
                  <a:pt x="1822" y="21081"/>
                </a:lnTo>
                <a:lnTo>
                  <a:pt x="3075" y="19107"/>
                </a:lnTo>
                <a:lnTo>
                  <a:pt x="6697" y="14399"/>
                </a:lnTo>
                <a:lnTo>
                  <a:pt x="12634" y="8508"/>
                </a:lnTo>
                <a:lnTo>
                  <a:pt x="20830" y="2991"/>
                </a:lnTo>
                <a:lnTo>
                  <a:pt x="21333" y="2730"/>
                </a:lnTo>
                <a:lnTo>
                  <a:pt x="21600" y="1908"/>
                </a:lnTo>
                <a:lnTo>
                  <a:pt x="21254" y="398"/>
                </a:lnTo>
                <a:lnTo>
                  <a:pt x="20705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9"/>
          <p:cNvSpPr/>
          <p:nvPr/>
        </p:nvSpPr>
        <p:spPr>
          <a:xfrm>
            <a:off x="2619888" y="6233855"/>
            <a:ext cx="41060" cy="226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33" y="0"/>
                </a:moveTo>
                <a:lnTo>
                  <a:pt x="11712" y="2226"/>
                </a:lnTo>
                <a:lnTo>
                  <a:pt x="7756" y="3703"/>
                </a:lnTo>
                <a:lnTo>
                  <a:pt x="1530" y="6340"/>
                </a:lnTo>
                <a:lnTo>
                  <a:pt x="0" y="10781"/>
                </a:lnTo>
                <a:lnTo>
                  <a:pt x="1069" y="19023"/>
                </a:lnTo>
                <a:lnTo>
                  <a:pt x="2940" y="21600"/>
                </a:lnTo>
                <a:lnTo>
                  <a:pt x="5351" y="21600"/>
                </a:lnTo>
                <a:lnTo>
                  <a:pt x="5699" y="21528"/>
                </a:lnTo>
                <a:lnTo>
                  <a:pt x="9688" y="19845"/>
                </a:lnTo>
                <a:lnTo>
                  <a:pt x="13496" y="18405"/>
                </a:lnTo>
                <a:lnTo>
                  <a:pt x="19956" y="16288"/>
                </a:lnTo>
                <a:lnTo>
                  <a:pt x="21600" y="11992"/>
                </a:lnTo>
                <a:lnTo>
                  <a:pt x="20705" y="3024"/>
                </a:lnTo>
                <a:lnTo>
                  <a:pt x="18333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4" name="Google Shape;1374;p9"/>
          <p:cNvGrpSpPr/>
          <p:nvPr/>
        </p:nvGrpSpPr>
        <p:grpSpPr>
          <a:xfrm>
            <a:off x="2327175" y="6308514"/>
            <a:ext cx="327061" cy="92287"/>
            <a:chOff x="0" y="0"/>
            <a:chExt cx="327060" cy="92285"/>
          </a:xfrm>
        </p:grpSpPr>
        <p:sp>
          <p:nvSpPr>
            <p:cNvPr id="1375" name="Google Shape;1375;p9"/>
            <p:cNvSpPr/>
            <p:nvPr/>
          </p:nvSpPr>
          <p:spPr>
            <a:xfrm>
              <a:off x="0" y="27062"/>
              <a:ext cx="53550" cy="6522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359" y="0"/>
                  </a:moveTo>
                  <a:lnTo>
                    <a:pt x="6368" y="925"/>
                  </a:lnTo>
                  <a:lnTo>
                    <a:pt x="1260" y="4963"/>
                  </a:lnTo>
                  <a:lnTo>
                    <a:pt x="33" y="7234"/>
                  </a:lnTo>
                  <a:lnTo>
                    <a:pt x="0" y="10015"/>
                  </a:lnTo>
                  <a:lnTo>
                    <a:pt x="983" y="13984"/>
                  </a:lnTo>
                  <a:lnTo>
                    <a:pt x="3093" y="17264"/>
                  </a:lnTo>
                  <a:lnTo>
                    <a:pt x="5203" y="19501"/>
                  </a:lnTo>
                  <a:lnTo>
                    <a:pt x="6183" y="20340"/>
                  </a:lnTo>
                  <a:lnTo>
                    <a:pt x="7505" y="21600"/>
                  </a:lnTo>
                  <a:lnTo>
                    <a:pt x="14444" y="21600"/>
                  </a:lnTo>
                  <a:lnTo>
                    <a:pt x="9979" y="17346"/>
                  </a:lnTo>
                  <a:lnTo>
                    <a:pt x="8678" y="16344"/>
                  </a:lnTo>
                  <a:lnTo>
                    <a:pt x="5287" y="13056"/>
                  </a:lnTo>
                  <a:lnTo>
                    <a:pt x="10338" y="4433"/>
                  </a:lnTo>
                  <a:lnTo>
                    <a:pt x="21600" y="4433"/>
                  </a:lnTo>
                  <a:lnTo>
                    <a:pt x="20598" y="3578"/>
                  </a:lnTo>
                  <a:lnTo>
                    <a:pt x="16959" y="1450"/>
                  </a:lnTo>
                  <a:lnTo>
                    <a:pt x="12428" y="261"/>
                  </a:lnTo>
                  <a:lnTo>
                    <a:pt x="935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25628" y="40448"/>
              <a:ext cx="74495" cy="518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096" y="0"/>
                  </a:moveTo>
                  <a:lnTo>
                    <a:pt x="0" y="0"/>
                  </a:lnTo>
                  <a:lnTo>
                    <a:pt x="1109" y="164"/>
                  </a:lnTo>
                  <a:lnTo>
                    <a:pt x="2967" y="1050"/>
                  </a:lnTo>
                  <a:lnTo>
                    <a:pt x="4676" y="2788"/>
                  </a:lnTo>
                  <a:lnTo>
                    <a:pt x="6085" y="4807"/>
                  </a:lnTo>
                  <a:lnTo>
                    <a:pt x="7044" y="6536"/>
                  </a:lnTo>
                  <a:lnTo>
                    <a:pt x="16512" y="21600"/>
                  </a:lnTo>
                  <a:lnTo>
                    <a:pt x="21600" y="21600"/>
                  </a:lnTo>
                  <a:lnTo>
                    <a:pt x="10009" y="3170"/>
                  </a:lnTo>
                  <a:lnTo>
                    <a:pt x="9181" y="1621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72018" y="0"/>
              <a:ext cx="56411" cy="922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447" y="0"/>
                  </a:moveTo>
                  <a:lnTo>
                    <a:pt x="39" y="6334"/>
                  </a:lnTo>
                  <a:lnTo>
                    <a:pt x="0" y="6988"/>
                  </a:lnTo>
                  <a:lnTo>
                    <a:pt x="358" y="9103"/>
                  </a:lnTo>
                  <a:lnTo>
                    <a:pt x="1572" y="10931"/>
                  </a:lnTo>
                  <a:lnTo>
                    <a:pt x="2876" y="12168"/>
                  </a:lnTo>
                  <a:lnTo>
                    <a:pt x="3473" y="12606"/>
                  </a:lnTo>
                  <a:lnTo>
                    <a:pt x="14545" y="21600"/>
                  </a:lnTo>
                  <a:lnTo>
                    <a:pt x="20793" y="21600"/>
                  </a:lnTo>
                  <a:lnTo>
                    <a:pt x="7296" y="10642"/>
                  </a:lnTo>
                  <a:lnTo>
                    <a:pt x="4728" y="8924"/>
                  </a:lnTo>
                  <a:lnTo>
                    <a:pt x="5093" y="6052"/>
                  </a:lnTo>
                  <a:lnTo>
                    <a:pt x="6017" y="5148"/>
                  </a:lnTo>
                  <a:lnTo>
                    <a:pt x="9464" y="3487"/>
                  </a:lnTo>
                  <a:lnTo>
                    <a:pt x="11079" y="3163"/>
                  </a:lnTo>
                  <a:lnTo>
                    <a:pt x="21600" y="3163"/>
                  </a:lnTo>
                  <a:lnTo>
                    <a:pt x="20240" y="2326"/>
                  </a:lnTo>
                  <a:lnTo>
                    <a:pt x="17309" y="1080"/>
                  </a:lnTo>
                  <a:lnTo>
                    <a:pt x="13506" y="294"/>
                  </a:lnTo>
                  <a:lnTo>
                    <a:pt x="1044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100952" y="13511"/>
              <a:ext cx="87357" cy="787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794" y="0"/>
                  </a:moveTo>
                  <a:lnTo>
                    <a:pt x="0" y="0"/>
                  </a:lnTo>
                  <a:lnTo>
                    <a:pt x="3300" y="533"/>
                  </a:lnTo>
                  <a:lnTo>
                    <a:pt x="5018" y="3176"/>
                  </a:lnTo>
                  <a:lnTo>
                    <a:pt x="17558" y="21600"/>
                  </a:lnTo>
                  <a:lnTo>
                    <a:pt x="21600" y="21600"/>
                  </a:lnTo>
                  <a:lnTo>
                    <a:pt x="7631" y="1073"/>
                  </a:lnTo>
                  <a:lnTo>
                    <a:pt x="7134" y="380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254560" y="28770"/>
              <a:ext cx="61869" cy="6351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4367" y="0"/>
                  </a:moveTo>
                  <a:lnTo>
                    <a:pt x="1105" y="9144"/>
                  </a:lnTo>
                  <a:lnTo>
                    <a:pt x="0" y="21600"/>
                  </a:lnTo>
                  <a:lnTo>
                    <a:pt x="4470" y="21600"/>
                  </a:lnTo>
                  <a:lnTo>
                    <a:pt x="4539" y="19600"/>
                  </a:lnTo>
                  <a:lnTo>
                    <a:pt x="4575" y="16281"/>
                  </a:lnTo>
                  <a:lnTo>
                    <a:pt x="4634" y="13809"/>
                  </a:lnTo>
                  <a:lnTo>
                    <a:pt x="15039" y="3972"/>
                  </a:lnTo>
                  <a:lnTo>
                    <a:pt x="21600" y="3972"/>
                  </a:lnTo>
                  <a:lnTo>
                    <a:pt x="21341" y="3385"/>
                  </a:lnTo>
                  <a:lnTo>
                    <a:pt x="18649" y="840"/>
                  </a:lnTo>
                  <a:lnTo>
                    <a:pt x="16629" y="113"/>
                  </a:lnTo>
                  <a:lnTo>
                    <a:pt x="1436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297637" y="40448"/>
              <a:ext cx="29423" cy="5183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795" y="0"/>
                  </a:moveTo>
                  <a:lnTo>
                    <a:pt x="0" y="0"/>
                  </a:lnTo>
                  <a:lnTo>
                    <a:pt x="2909" y="905"/>
                  </a:lnTo>
                  <a:lnTo>
                    <a:pt x="5936" y="2934"/>
                  </a:lnTo>
                  <a:lnTo>
                    <a:pt x="7767" y="6121"/>
                  </a:lnTo>
                  <a:lnTo>
                    <a:pt x="8751" y="9688"/>
                  </a:lnTo>
                  <a:lnTo>
                    <a:pt x="9239" y="12860"/>
                  </a:lnTo>
                  <a:lnTo>
                    <a:pt x="9456" y="14479"/>
                  </a:lnTo>
                  <a:lnTo>
                    <a:pt x="9575" y="15083"/>
                  </a:lnTo>
                  <a:lnTo>
                    <a:pt x="11826" y="21600"/>
                  </a:lnTo>
                  <a:lnTo>
                    <a:pt x="21600" y="21600"/>
                  </a:lnTo>
                  <a:lnTo>
                    <a:pt x="21502" y="21371"/>
                  </a:lnTo>
                  <a:lnTo>
                    <a:pt x="19093" y="14469"/>
                  </a:lnTo>
                  <a:lnTo>
                    <a:pt x="18992" y="13924"/>
                  </a:lnTo>
                  <a:lnTo>
                    <a:pt x="18806" y="12463"/>
                  </a:lnTo>
                  <a:lnTo>
                    <a:pt x="18111" y="8243"/>
                  </a:lnTo>
                  <a:lnTo>
                    <a:pt x="16509" y="3579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1" name="Google Shape;1381;p9"/>
          <p:cNvSpPr/>
          <p:nvPr/>
        </p:nvSpPr>
        <p:spPr>
          <a:xfrm>
            <a:off x="2478445" y="6247450"/>
            <a:ext cx="127622" cy="93498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9"/>
          <p:cNvSpPr/>
          <p:nvPr/>
        </p:nvSpPr>
        <p:spPr>
          <a:xfrm>
            <a:off x="1708255" y="3883023"/>
            <a:ext cx="56123" cy="21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573" y="0"/>
                </a:moveTo>
                <a:lnTo>
                  <a:pt x="1706" y="77"/>
                </a:lnTo>
                <a:lnTo>
                  <a:pt x="176" y="3526"/>
                </a:lnTo>
                <a:lnTo>
                  <a:pt x="0" y="13219"/>
                </a:lnTo>
                <a:lnTo>
                  <a:pt x="1422" y="17327"/>
                </a:lnTo>
                <a:lnTo>
                  <a:pt x="3260" y="17558"/>
                </a:lnTo>
                <a:lnTo>
                  <a:pt x="6792" y="18119"/>
                </a:lnTo>
                <a:lnTo>
                  <a:pt x="10348" y="18965"/>
                </a:lnTo>
                <a:lnTo>
                  <a:pt x="13917" y="20085"/>
                </a:lnTo>
                <a:lnTo>
                  <a:pt x="17484" y="21471"/>
                </a:lnTo>
                <a:lnTo>
                  <a:pt x="17665" y="21561"/>
                </a:lnTo>
                <a:lnTo>
                  <a:pt x="17841" y="21600"/>
                </a:lnTo>
                <a:lnTo>
                  <a:pt x="19625" y="21600"/>
                </a:lnTo>
                <a:lnTo>
                  <a:pt x="21043" y="18536"/>
                </a:lnTo>
                <a:lnTo>
                  <a:pt x="21600" y="9436"/>
                </a:lnTo>
                <a:lnTo>
                  <a:pt x="20368" y="4930"/>
                </a:lnTo>
                <a:lnTo>
                  <a:pt x="18550" y="4158"/>
                </a:lnTo>
                <a:lnTo>
                  <a:pt x="14795" y="2688"/>
                </a:lnTo>
                <a:lnTo>
                  <a:pt x="11039" y="1504"/>
                </a:lnTo>
                <a:lnTo>
                  <a:pt x="7295" y="607"/>
                </a:lnTo>
                <a:lnTo>
                  <a:pt x="3573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9"/>
          <p:cNvSpPr/>
          <p:nvPr/>
        </p:nvSpPr>
        <p:spPr>
          <a:xfrm>
            <a:off x="1465065" y="3883442"/>
            <a:ext cx="219304" cy="11666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12" y="0"/>
                </a:moveTo>
                <a:lnTo>
                  <a:pt x="13632" y="2799"/>
                </a:lnTo>
                <a:lnTo>
                  <a:pt x="8033" y="7454"/>
                </a:lnTo>
                <a:lnTo>
                  <a:pt x="3901" y="12641"/>
                </a:lnTo>
                <a:lnTo>
                  <a:pt x="300" y="18973"/>
                </a:lnTo>
                <a:lnTo>
                  <a:pt x="0" y="19655"/>
                </a:lnTo>
                <a:lnTo>
                  <a:pt x="50" y="20666"/>
                </a:lnTo>
                <a:lnTo>
                  <a:pt x="572" y="21480"/>
                </a:lnTo>
                <a:lnTo>
                  <a:pt x="765" y="21600"/>
                </a:lnTo>
                <a:lnTo>
                  <a:pt x="1202" y="21600"/>
                </a:lnTo>
                <a:lnTo>
                  <a:pt x="1446" y="21402"/>
                </a:lnTo>
                <a:lnTo>
                  <a:pt x="1614" y="21022"/>
                </a:lnTo>
                <a:lnTo>
                  <a:pt x="2473" y="19308"/>
                </a:lnTo>
                <a:lnTo>
                  <a:pt x="8829" y="10347"/>
                </a:lnTo>
                <a:lnTo>
                  <a:pt x="14151" y="5881"/>
                </a:lnTo>
                <a:lnTo>
                  <a:pt x="20784" y="3283"/>
                </a:lnTo>
                <a:lnTo>
                  <a:pt x="21253" y="3205"/>
                </a:lnTo>
                <a:lnTo>
                  <a:pt x="21600" y="2427"/>
                </a:lnTo>
                <a:lnTo>
                  <a:pt x="21517" y="663"/>
                </a:lnTo>
                <a:lnTo>
                  <a:pt x="21112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9"/>
          <p:cNvSpPr/>
          <p:nvPr/>
        </p:nvSpPr>
        <p:spPr>
          <a:xfrm>
            <a:off x="1631306" y="3837682"/>
            <a:ext cx="59133" cy="243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610" y="0"/>
                </a:moveTo>
                <a:lnTo>
                  <a:pt x="2816" y="6378"/>
                </a:lnTo>
                <a:lnTo>
                  <a:pt x="0" y="11290"/>
                </a:lnTo>
                <a:lnTo>
                  <a:pt x="659" y="19087"/>
                </a:lnTo>
                <a:lnTo>
                  <a:pt x="1976" y="21600"/>
                </a:lnTo>
                <a:lnTo>
                  <a:pt x="3655" y="21600"/>
                </a:lnTo>
                <a:lnTo>
                  <a:pt x="3869" y="21544"/>
                </a:lnTo>
                <a:lnTo>
                  <a:pt x="4082" y="21431"/>
                </a:lnTo>
                <a:lnTo>
                  <a:pt x="7682" y="19742"/>
                </a:lnTo>
                <a:lnTo>
                  <a:pt x="11314" y="18228"/>
                </a:lnTo>
                <a:lnTo>
                  <a:pt x="14964" y="16897"/>
                </a:lnTo>
                <a:lnTo>
                  <a:pt x="18621" y="15752"/>
                </a:lnTo>
                <a:lnTo>
                  <a:pt x="20357" y="15256"/>
                </a:lnTo>
                <a:lnTo>
                  <a:pt x="21600" y="11437"/>
                </a:lnTo>
                <a:lnTo>
                  <a:pt x="21182" y="3008"/>
                </a:lnTo>
                <a:lnTo>
                  <a:pt x="19610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9"/>
          <p:cNvSpPr/>
          <p:nvPr/>
        </p:nvSpPr>
        <p:spPr>
          <a:xfrm>
            <a:off x="1397558" y="3859752"/>
            <a:ext cx="194032" cy="12941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4" y="0"/>
                </a:moveTo>
                <a:lnTo>
                  <a:pt x="11674" y="5976"/>
                </a:lnTo>
                <a:lnTo>
                  <a:pt x="5519" y="12068"/>
                </a:lnTo>
                <a:lnTo>
                  <a:pt x="1739" y="16998"/>
                </a:lnTo>
                <a:lnTo>
                  <a:pt x="0" y="19845"/>
                </a:lnTo>
                <a:lnTo>
                  <a:pt x="57" y="20759"/>
                </a:lnTo>
                <a:lnTo>
                  <a:pt x="646" y="21492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4"/>
                </a:lnTo>
                <a:lnTo>
                  <a:pt x="1824" y="21079"/>
                </a:lnTo>
                <a:lnTo>
                  <a:pt x="3071" y="19108"/>
                </a:lnTo>
                <a:lnTo>
                  <a:pt x="6684" y="14404"/>
                </a:lnTo>
                <a:lnTo>
                  <a:pt x="12619" y="8515"/>
                </a:lnTo>
                <a:lnTo>
                  <a:pt x="20830" y="2989"/>
                </a:lnTo>
                <a:lnTo>
                  <a:pt x="21333" y="2728"/>
                </a:lnTo>
                <a:lnTo>
                  <a:pt x="21600" y="1906"/>
                </a:lnTo>
                <a:lnTo>
                  <a:pt x="21252" y="396"/>
                </a:lnTo>
                <a:lnTo>
                  <a:pt x="20704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9"/>
          <p:cNvSpPr/>
          <p:nvPr/>
        </p:nvSpPr>
        <p:spPr>
          <a:xfrm>
            <a:off x="1638404" y="3930925"/>
            <a:ext cx="41060" cy="226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39" y="0"/>
                </a:moveTo>
                <a:lnTo>
                  <a:pt x="15861" y="858"/>
                </a:lnTo>
                <a:lnTo>
                  <a:pt x="11712" y="2213"/>
                </a:lnTo>
                <a:lnTo>
                  <a:pt x="7756" y="3712"/>
                </a:lnTo>
                <a:lnTo>
                  <a:pt x="1523" y="6349"/>
                </a:lnTo>
                <a:lnTo>
                  <a:pt x="0" y="10788"/>
                </a:lnTo>
                <a:lnTo>
                  <a:pt x="1069" y="19024"/>
                </a:lnTo>
                <a:lnTo>
                  <a:pt x="2940" y="21600"/>
                </a:lnTo>
                <a:lnTo>
                  <a:pt x="5351" y="21600"/>
                </a:lnTo>
                <a:lnTo>
                  <a:pt x="5705" y="21528"/>
                </a:lnTo>
                <a:lnTo>
                  <a:pt x="9688" y="19834"/>
                </a:lnTo>
                <a:lnTo>
                  <a:pt x="13496" y="18395"/>
                </a:lnTo>
                <a:lnTo>
                  <a:pt x="19956" y="16279"/>
                </a:lnTo>
                <a:lnTo>
                  <a:pt x="21600" y="11985"/>
                </a:lnTo>
                <a:lnTo>
                  <a:pt x="20705" y="3024"/>
                </a:lnTo>
                <a:lnTo>
                  <a:pt x="18339" y="0"/>
                </a:lnTo>
                <a:close/>
              </a:path>
            </a:pathLst>
          </a:custGeom>
          <a:solidFill>
            <a:srgbClr val="3373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7" name="Google Shape;1387;p9"/>
          <p:cNvGrpSpPr/>
          <p:nvPr/>
        </p:nvGrpSpPr>
        <p:grpSpPr>
          <a:xfrm>
            <a:off x="1313464" y="4006398"/>
            <a:ext cx="387784" cy="430533"/>
            <a:chOff x="0" y="0"/>
            <a:chExt cx="387783" cy="430532"/>
          </a:xfrm>
        </p:grpSpPr>
        <p:sp>
          <p:nvSpPr>
            <p:cNvPr id="1388" name="Google Shape;1388;p9"/>
            <p:cNvSpPr/>
            <p:nvPr/>
          </p:nvSpPr>
          <p:spPr>
            <a:xfrm>
              <a:off x="0" y="180340"/>
              <a:ext cx="293915" cy="2501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4" y="0"/>
                  </a:moveTo>
                  <a:lnTo>
                    <a:pt x="1414" y="0"/>
                  </a:lnTo>
                  <a:lnTo>
                    <a:pt x="945" y="329"/>
                  </a:lnTo>
                  <a:lnTo>
                    <a:pt x="170" y="1425"/>
                  </a:lnTo>
                  <a:lnTo>
                    <a:pt x="0" y="1974"/>
                  </a:lnTo>
                  <a:lnTo>
                    <a:pt x="58" y="2631"/>
                  </a:lnTo>
                  <a:lnTo>
                    <a:pt x="284" y="3509"/>
                  </a:lnTo>
                  <a:lnTo>
                    <a:pt x="672" y="4166"/>
                  </a:lnTo>
                  <a:lnTo>
                    <a:pt x="1052" y="4605"/>
                  </a:lnTo>
                  <a:lnTo>
                    <a:pt x="1252" y="4824"/>
                  </a:lnTo>
                  <a:lnTo>
                    <a:pt x="8828" y="13377"/>
                  </a:lnTo>
                  <a:lnTo>
                    <a:pt x="11171" y="15898"/>
                  </a:lnTo>
                  <a:lnTo>
                    <a:pt x="13985" y="17762"/>
                  </a:lnTo>
                  <a:lnTo>
                    <a:pt x="14705" y="17872"/>
                  </a:lnTo>
                  <a:lnTo>
                    <a:pt x="15298" y="18091"/>
                  </a:lnTo>
                  <a:lnTo>
                    <a:pt x="17837" y="21271"/>
                  </a:lnTo>
                  <a:lnTo>
                    <a:pt x="17900" y="21271"/>
                  </a:lnTo>
                  <a:lnTo>
                    <a:pt x="18052" y="21490"/>
                  </a:lnTo>
                  <a:lnTo>
                    <a:pt x="18350" y="21600"/>
                  </a:lnTo>
                  <a:lnTo>
                    <a:pt x="18893" y="21600"/>
                  </a:lnTo>
                  <a:lnTo>
                    <a:pt x="19773" y="21490"/>
                  </a:lnTo>
                  <a:lnTo>
                    <a:pt x="20977" y="20942"/>
                  </a:lnTo>
                  <a:lnTo>
                    <a:pt x="21600" y="20504"/>
                  </a:lnTo>
                  <a:lnTo>
                    <a:pt x="18546" y="20504"/>
                  </a:lnTo>
                  <a:lnTo>
                    <a:pt x="18077" y="19736"/>
                  </a:lnTo>
                  <a:lnTo>
                    <a:pt x="15915" y="17105"/>
                  </a:lnTo>
                  <a:lnTo>
                    <a:pt x="14226" y="16666"/>
                  </a:lnTo>
                  <a:lnTo>
                    <a:pt x="13508" y="16447"/>
                  </a:lnTo>
                  <a:lnTo>
                    <a:pt x="12710" y="15898"/>
                  </a:lnTo>
                  <a:lnTo>
                    <a:pt x="11825" y="15131"/>
                  </a:lnTo>
                  <a:lnTo>
                    <a:pt x="1872" y="3947"/>
                  </a:lnTo>
                  <a:lnTo>
                    <a:pt x="1653" y="3838"/>
                  </a:lnTo>
                  <a:lnTo>
                    <a:pt x="1071" y="3180"/>
                  </a:lnTo>
                  <a:lnTo>
                    <a:pt x="984" y="2193"/>
                  </a:lnTo>
                  <a:lnTo>
                    <a:pt x="1070" y="1864"/>
                  </a:lnTo>
                  <a:lnTo>
                    <a:pt x="1490" y="1316"/>
                  </a:lnTo>
                  <a:lnTo>
                    <a:pt x="1711" y="1206"/>
                  </a:lnTo>
                  <a:lnTo>
                    <a:pt x="3952" y="1206"/>
                  </a:lnTo>
                  <a:lnTo>
                    <a:pt x="3871" y="1096"/>
                  </a:lnTo>
                  <a:lnTo>
                    <a:pt x="3366" y="658"/>
                  </a:lnTo>
                  <a:lnTo>
                    <a:pt x="2717" y="219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258237" y="316230"/>
              <a:ext cx="124391" cy="1016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34" y="0"/>
                  </a:moveTo>
                  <a:lnTo>
                    <a:pt x="19189" y="0"/>
                  </a:lnTo>
                  <a:lnTo>
                    <a:pt x="19277" y="270"/>
                  </a:lnTo>
                  <a:lnTo>
                    <a:pt x="19281" y="810"/>
                  </a:lnTo>
                  <a:lnTo>
                    <a:pt x="11464" y="13230"/>
                  </a:lnTo>
                  <a:lnTo>
                    <a:pt x="6065" y="18630"/>
                  </a:lnTo>
                  <a:lnTo>
                    <a:pt x="0" y="21600"/>
                  </a:lnTo>
                  <a:lnTo>
                    <a:pt x="6195" y="21600"/>
                  </a:lnTo>
                  <a:lnTo>
                    <a:pt x="12992" y="15390"/>
                  </a:lnTo>
                  <a:lnTo>
                    <a:pt x="18477" y="8370"/>
                  </a:lnTo>
                  <a:lnTo>
                    <a:pt x="21600" y="270"/>
                  </a:lnTo>
                  <a:lnTo>
                    <a:pt x="21534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329869" y="40640"/>
              <a:ext cx="57914" cy="2768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145" y="0"/>
                  </a:moveTo>
                  <a:lnTo>
                    <a:pt x="0" y="0"/>
                  </a:lnTo>
                  <a:lnTo>
                    <a:pt x="1473" y="99"/>
                  </a:lnTo>
                  <a:lnTo>
                    <a:pt x="3012" y="495"/>
                  </a:lnTo>
                  <a:lnTo>
                    <a:pt x="3943" y="1090"/>
                  </a:lnTo>
                  <a:lnTo>
                    <a:pt x="4443" y="1783"/>
                  </a:lnTo>
                  <a:lnTo>
                    <a:pt x="4689" y="2378"/>
                  </a:lnTo>
                  <a:lnTo>
                    <a:pt x="4798" y="2675"/>
                  </a:lnTo>
                  <a:lnTo>
                    <a:pt x="4860" y="2774"/>
                  </a:lnTo>
                  <a:lnTo>
                    <a:pt x="6200" y="4261"/>
                  </a:lnTo>
                  <a:lnTo>
                    <a:pt x="8761" y="6440"/>
                  </a:lnTo>
                  <a:lnTo>
                    <a:pt x="11662" y="8818"/>
                  </a:lnTo>
                  <a:lnTo>
                    <a:pt x="14026" y="10602"/>
                  </a:lnTo>
                  <a:lnTo>
                    <a:pt x="15725" y="12484"/>
                  </a:lnTo>
                  <a:lnTo>
                    <a:pt x="16713" y="14664"/>
                  </a:lnTo>
                  <a:lnTo>
                    <a:pt x="16831" y="16646"/>
                  </a:lnTo>
                  <a:lnTo>
                    <a:pt x="15916" y="17835"/>
                  </a:lnTo>
                  <a:lnTo>
                    <a:pt x="13396" y="18628"/>
                  </a:lnTo>
                  <a:lnTo>
                    <a:pt x="10629" y="19222"/>
                  </a:lnTo>
                  <a:lnTo>
                    <a:pt x="10445" y="19519"/>
                  </a:lnTo>
                  <a:lnTo>
                    <a:pt x="14552" y="21600"/>
                  </a:lnTo>
                  <a:lnTo>
                    <a:pt x="14499" y="21501"/>
                  </a:lnTo>
                  <a:lnTo>
                    <a:pt x="19535" y="21501"/>
                  </a:lnTo>
                  <a:lnTo>
                    <a:pt x="18824" y="21006"/>
                  </a:lnTo>
                  <a:lnTo>
                    <a:pt x="15878" y="19519"/>
                  </a:lnTo>
                  <a:lnTo>
                    <a:pt x="16830" y="19321"/>
                  </a:lnTo>
                  <a:lnTo>
                    <a:pt x="18350" y="18925"/>
                  </a:lnTo>
                  <a:lnTo>
                    <a:pt x="20041" y="18330"/>
                  </a:lnTo>
                  <a:lnTo>
                    <a:pt x="21600" y="16844"/>
                  </a:lnTo>
                  <a:lnTo>
                    <a:pt x="21501" y="14466"/>
                  </a:lnTo>
                  <a:lnTo>
                    <a:pt x="20340" y="12088"/>
                  </a:lnTo>
                  <a:lnTo>
                    <a:pt x="18715" y="10305"/>
                  </a:lnTo>
                  <a:lnTo>
                    <a:pt x="16196" y="8422"/>
                  </a:lnTo>
                  <a:lnTo>
                    <a:pt x="13342" y="6044"/>
                  </a:lnTo>
                  <a:lnTo>
                    <a:pt x="10920" y="3963"/>
                  </a:lnTo>
                  <a:lnTo>
                    <a:pt x="9696" y="2675"/>
                  </a:lnTo>
                  <a:lnTo>
                    <a:pt x="9644" y="2576"/>
                  </a:lnTo>
                  <a:lnTo>
                    <a:pt x="9550" y="2279"/>
                  </a:lnTo>
                  <a:lnTo>
                    <a:pt x="9199" y="1486"/>
                  </a:lnTo>
                  <a:lnTo>
                    <a:pt x="8387" y="59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6044" y="95250"/>
              <a:ext cx="119953" cy="15367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397" y="0"/>
                  </a:moveTo>
                  <a:lnTo>
                    <a:pt x="4359" y="0"/>
                  </a:lnTo>
                  <a:lnTo>
                    <a:pt x="2886" y="179"/>
                  </a:lnTo>
                  <a:lnTo>
                    <a:pt x="1498" y="1607"/>
                  </a:lnTo>
                  <a:lnTo>
                    <a:pt x="746" y="2321"/>
                  </a:lnTo>
                  <a:lnTo>
                    <a:pt x="246" y="3213"/>
                  </a:lnTo>
                  <a:lnTo>
                    <a:pt x="0" y="4106"/>
                  </a:lnTo>
                  <a:lnTo>
                    <a:pt x="9" y="4998"/>
                  </a:lnTo>
                  <a:lnTo>
                    <a:pt x="594" y="6426"/>
                  </a:lnTo>
                  <a:lnTo>
                    <a:pt x="1562" y="7676"/>
                  </a:lnTo>
                  <a:lnTo>
                    <a:pt x="2472" y="8390"/>
                  </a:lnTo>
                  <a:lnTo>
                    <a:pt x="2886" y="8569"/>
                  </a:lnTo>
                  <a:lnTo>
                    <a:pt x="18872" y="21243"/>
                  </a:lnTo>
                  <a:lnTo>
                    <a:pt x="18691" y="21600"/>
                  </a:lnTo>
                  <a:lnTo>
                    <a:pt x="21352" y="21600"/>
                  </a:lnTo>
                  <a:lnTo>
                    <a:pt x="21600" y="21243"/>
                  </a:lnTo>
                  <a:lnTo>
                    <a:pt x="21520" y="20707"/>
                  </a:lnTo>
                  <a:lnTo>
                    <a:pt x="4414" y="7140"/>
                  </a:lnTo>
                  <a:lnTo>
                    <a:pt x="2557" y="6069"/>
                  </a:lnTo>
                  <a:lnTo>
                    <a:pt x="2241" y="4106"/>
                  </a:lnTo>
                  <a:lnTo>
                    <a:pt x="2550" y="3392"/>
                  </a:lnTo>
                  <a:lnTo>
                    <a:pt x="3934" y="2142"/>
                  </a:lnTo>
                  <a:lnTo>
                    <a:pt x="4611" y="1785"/>
                  </a:lnTo>
                  <a:lnTo>
                    <a:pt x="10170" y="1785"/>
                  </a:lnTo>
                  <a:lnTo>
                    <a:pt x="9269" y="1250"/>
                  </a:lnTo>
                  <a:lnTo>
                    <a:pt x="7523" y="357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44602" y="107950"/>
              <a:ext cx="113882" cy="1016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0"/>
                  </a:moveTo>
                  <a:lnTo>
                    <a:pt x="0" y="0"/>
                  </a:lnTo>
                  <a:lnTo>
                    <a:pt x="1768" y="2160"/>
                  </a:lnTo>
                  <a:lnTo>
                    <a:pt x="2394" y="2970"/>
                  </a:lnTo>
                  <a:lnTo>
                    <a:pt x="19126" y="21600"/>
                  </a:lnTo>
                  <a:lnTo>
                    <a:pt x="20256" y="21600"/>
                  </a:lnTo>
                  <a:lnTo>
                    <a:pt x="20588" y="21330"/>
                  </a:lnTo>
                  <a:lnTo>
                    <a:pt x="21600" y="19440"/>
                  </a:lnTo>
                  <a:lnTo>
                    <a:pt x="21552" y="18900"/>
                  </a:lnTo>
                  <a:lnTo>
                    <a:pt x="9984" y="3780"/>
                  </a:lnTo>
                  <a:lnTo>
                    <a:pt x="6595" y="3780"/>
                  </a:lnTo>
                  <a:lnTo>
                    <a:pt x="4230" y="1080"/>
                  </a:lnTo>
                  <a:lnTo>
                    <a:pt x="3715" y="270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133184" y="12700"/>
              <a:ext cx="167387" cy="1587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408" y="0"/>
                  </a:moveTo>
                  <a:lnTo>
                    <a:pt x="0" y="0"/>
                  </a:lnTo>
                  <a:lnTo>
                    <a:pt x="562" y="173"/>
                  </a:lnTo>
                  <a:lnTo>
                    <a:pt x="1722" y="346"/>
                  </a:lnTo>
                  <a:lnTo>
                    <a:pt x="2593" y="1555"/>
                  </a:lnTo>
                  <a:lnTo>
                    <a:pt x="10338" y="12442"/>
                  </a:lnTo>
                  <a:lnTo>
                    <a:pt x="14837" y="17626"/>
                  </a:lnTo>
                  <a:lnTo>
                    <a:pt x="20699" y="21600"/>
                  </a:lnTo>
                  <a:lnTo>
                    <a:pt x="21246" y="21600"/>
                  </a:lnTo>
                  <a:lnTo>
                    <a:pt x="21556" y="21082"/>
                  </a:lnTo>
                  <a:lnTo>
                    <a:pt x="21600" y="20736"/>
                  </a:lnTo>
                  <a:lnTo>
                    <a:pt x="21521" y="20563"/>
                  </a:lnTo>
                  <a:lnTo>
                    <a:pt x="21360" y="19872"/>
                  </a:lnTo>
                  <a:lnTo>
                    <a:pt x="21303" y="19526"/>
                  </a:lnTo>
                  <a:lnTo>
                    <a:pt x="19558" y="19526"/>
                  </a:lnTo>
                  <a:lnTo>
                    <a:pt x="17760" y="17971"/>
                  </a:lnTo>
                  <a:lnTo>
                    <a:pt x="15675" y="16070"/>
                  </a:lnTo>
                  <a:lnTo>
                    <a:pt x="13557" y="13651"/>
                  </a:lnTo>
                  <a:lnTo>
                    <a:pt x="11660" y="11405"/>
                  </a:lnTo>
                  <a:lnTo>
                    <a:pt x="3981" y="691"/>
                  </a:lnTo>
                  <a:lnTo>
                    <a:pt x="3730" y="346"/>
                  </a:lnTo>
                  <a:lnTo>
                    <a:pt x="3408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61671" y="40640"/>
              <a:ext cx="134841" cy="1206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861" y="0"/>
                  </a:moveTo>
                  <a:lnTo>
                    <a:pt x="0" y="0"/>
                  </a:lnTo>
                  <a:lnTo>
                    <a:pt x="1027" y="455"/>
                  </a:lnTo>
                  <a:lnTo>
                    <a:pt x="1972" y="1137"/>
                  </a:lnTo>
                  <a:lnTo>
                    <a:pt x="2750" y="2046"/>
                  </a:lnTo>
                  <a:lnTo>
                    <a:pt x="3279" y="2728"/>
                  </a:lnTo>
                  <a:lnTo>
                    <a:pt x="18336" y="21373"/>
                  </a:lnTo>
                  <a:lnTo>
                    <a:pt x="18613" y="21600"/>
                  </a:lnTo>
                  <a:lnTo>
                    <a:pt x="19152" y="21600"/>
                  </a:lnTo>
                  <a:lnTo>
                    <a:pt x="19473" y="21373"/>
                  </a:lnTo>
                  <a:lnTo>
                    <a:pt x="21589" y="18872"/>
                  </a:lnTo>
                  <a:lnTo>
                    <a:pt x="21600" y="18644"/>
                  </a:lnTo>
                  <a:lnTo>
                    <a:pt x="18938" y="18644"/>
                  </a:lnTo>
                  <a:lnTo>
                    <a:pt x="4917" y="1364"/>
                  </a:lnTo>
                  <a:lnTo>
                    <a:pt x="4460" y="682"/>
                  </a:lnTo>
                  <a:lnTo>
                    <a:pt x="3861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282400" y="29210"/>
              <a:ext cx="66628" cy="1270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863" y="0"/>
                  </a:moveTo>
                  <a:lnTo>
                    <a:pt x="14762" y="0"/>
                  </a:lnTo>
                  <a:lnTo>
                    <a:pt x="12445" y="216"/>
                  </a:lnTo>
                  <a:lnTo>
                    <a:pt x="2448" y="4536"/>
                  </a:lnTo>
                  <a:lnTo>
                    <a:pt x="1428" y="11232"/>
                  </a:lnTo>
                  <a:lnTo>
                    <a:pt x="814" y="12744"/>
                  </a:lnTo>
                  <a:lnTo>
                    <a:pt x="117" y="15336"/>
                  </a:lnTo>
                  <a:lnTo>
                    <a:pt x="0" y="17712"/>
                  </a:lnTo>
                  <a:lnTo>
                    <a:pt x="277" y="19872"/>
                  </a:lnTo>
                  <a:lnTo>
                    <a:pt x="761" y="21600"/>
                  </a:lnTo>
                  <a:lnTo>
                    <a:pt x="5145" y="21600"/>
                  </a:lnTo>
                  <a:lnTo>
                    <a:pt x="4571" y="19872"/>
                  </a:lnTo>
                  <a:lnTo>
                    <a:pt x="4231" y="16848"/>
                  </a:lnTo>
                  <a:lnTo>
                    <a:pt x="4956" y="13176"/>
                  </a:lnTo>
                  <a:lnTo>
                    <a:pt x="5362" y="11880"/>
                  </a:lnTo>
                  <a:lnTo>
                    <a:pt x="5566" y="10800"/>
                  </a:lnTo>
                  <a:lnTo>
                    <a:pt x="5609" y="10152"/>
                  </a:lnTo>
                  <a:lnTo>
                    <a:pt x="5649" y="8424"/>
                  </a:lnTo>
                  <a:lnTo>
                    <a:pt x="5723" y="6696"/>
                  </a:lnTo>
                  <a:lnTo>
                    <a:pt x="6397" y="5184"/>
                  </a:lnTo>
                  <a:lnTo>
                    <a:pt x="8246" y="3888"/>
                  </a:lnTo>
                  <a:lnTo>
                    <a:pt x="11857" y="2592"/>
                  </a:lnTo>
                  <a:lnTo>
                    <a:pt x="13351" y="2376"/>
                  </a:lnTo>
                  <a:lnTo>
                    <a:pt x="15389" y="1944"/>
                  </a:lnTo>
                  <a:lnTo>
                    <a:pt x="21600" y="1944"/>
                  </a:lnTo>
                  <a:lnTo>
                    <a:pt x="21240" y="1512"/>
                  </a:lnTo>
                  <a:lnTo>
                    <a:pt x="18741" y="216"/>
                  </a:lnTo>
                  <a:lnTo>
                    <a:pt x="1686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104178" y="0"/>
              <a:ext cx="92469" cy="1447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6393" y="0"/>
                  </a:moveTo>
                  <a:lnTo>
                    <a:pt x="4578" y="379"/>
                  </a:lnTo>
                  <a:lnTo>
                    <a:pt x="1107" y="2084"/>
                  </a:lnTo>
                  <a:lnTo>
                    <a:pt x="139" y="3221"/>
                  </a:lnTo>
                  <a:lnTo>
                    <a:pt x="0" y="4358"/>
                  </a:lnTo>
                  <a:lnTo>
                    <a:pt x="233" y="5684"/>
                  </a:lnTo>
                  <a:lnTo>
                    <a:pt x="974" y="7011"/>
                  </a:lnTo>
                  <a:lnTo>
                    <a:pt x="1762" y="7768"/>
                  </a:lnTo>
                  <a:lnTo>
                    <a:pt x="2133" y="7958"/>
                  </a:lnTo>
                  <a:lnTo>
                    <a:pt x="17936" y="21411"/>
                  </a:lnTo>
                  <a:lnTo>
                    <a:pt x="17687" y="21600"/>
                  </a:lnTo>
                  <a:lnTo>
                    <a:pt x="21568" y="21600"/>
                  </a:lnTo>
                  <a:lnTo>
                    <a:pt x="21600" y="21221"/>
                  </a:lnTo>
                  <a:lnTo>
                    <a:pt x="4459" y="6821"/>
                  </a:lnTo>
                  <a:lnTo>
                    <a:pt x="2907" y="5684"/>
                  </a:lnTo>
                  <a:lnTo>
                    <a:pt x="3115" y="3789"/>
                  </a:lnTo>
                  <a:lnTo>
                    <a:pt x="3681" y="3221"/>
                  </a:lnTo>
                  <a:lnTo>
                    <a:pt x="5794" y="2274"/>
                  </a:lnTo>
                  <a:lnTo>
                    <a:pt x="6776" y="1895"/>
                  </a:lnTo>
                  <a:lnTo>
                    <a:pt x="12944" y="1895"/>
                  </a:lnTo>
                  <a:lnTo>
                    <a:pt x="12361" y="1516"/>
                  </a:lnTo>
                  <a:lnTo>
                    <a:pt x="10573" y="568"/>
                  </a:lnTo>
                  <a:lnTo>
                    <a:pt x="8253" y="189"/>
                  </a:lnTo>
                  <a:lnTo>
                    <a:pt x="6393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32156" y="26670"/>
              <a:ext cx="65086" cy="990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726" y="0"/>
                  </a:moveTo>
                  <a:lnTo>
                    <a:pt x="5264" y="554"/>
                  </a:lnTo>
                  <a:lnTo>
                    <a:pt x="1058" y="3323"/>
                  </a:lnTo>
                  <a:lnTo>
                    <a:pt x="0" y="4985"/>
                  </a:lnTo>
                  <a:lnTo>
                    <a:pt x="21" y="6646"/>
                  </a:lnTo>
                  <a:lnTo>
                    <a:pt x="829" y="9138"/>
                  </a:lnTo>
                  <a:lnTo>
                    <a:pt x="2565" y="11354"/>
                  </a:lnTo>
                  <a:lnTo>
                    <a:pt x="4300" y="13015"/>
                  </a:lnTo>
                  <a:lnTo>
                    <a:pt x="5108" y="13569"/>
                  </a:lnTo>
                  <a:lnTo>
                    <a:pt x="15671" y="21600"/>
                  </a:lnTo>
                  <a:lnTo>
                    <a:pt x="21600" y="21600"/>
                  </a:lnTo>
                  <a:lnTo>
                    <a:pt x="8227" y="11354"/>
                  </a:lnTo>
                  <a:lnTo>
                    <a:pt x="4388" y="9138"/>
                  </a:lnTo>
                  <a:lnTo>
                    <a:pt x="4346" y="5538"/>
                  </a:lnTo>
                  <a:lnTo>
                    <a:pt x="4940" y="4708"/>
                  </a:lnTo>
                  <a:lnTo>
                    <a:pt x="6179" y="4154"/>
                  </a:lnTo>
                  <a:lnTo>
                    <a:pt x="7351" y="3323"/>
                  </a:lnTo>
                  <a:lnTo>
                    <a:pt x="8522" y="3046"/>
                  </a:lnTo>
                  <a:lnTo>
                    <a:pt x="17795" y="3046"/>
                  </a:lnTo>
                  <a:lnTo>
                    <a:pt x="16968" y="2492"/>
                  </a:lnTo>
                  <a:lnTo>
                    <a:pt x="13972" y="1108"/>
                  </a:lnTo>
                  <a:lnTo>
                    <a:pt x="10242" y="277"/>
                  </a:lnTo>
                  <a:lnTo>
                    <a:pt x="7726" y="0"/>
                  </a:lnTo>
                  <a:close/>
                </a:path>
              </a:pathLst>
            </a:custGeom>
            <a:solidFill>
              <a:srgbClr val="3373C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32029" y="194310"/>
              <a:ext cx="92591" cy="7112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074" y="0"/>
                  </a:moveTo>
                  <a:lnTo>
                    <a:pt x="0" y="0"/>
                  </a:lnTo>
                  <a:lnTo>
                    <a:pt x="1701" y="1157"/>
                  </a:lnTo>
                  <a:lnTo>
                    <a:pt x="3594" y="3857"/>
                  </a:lnTo>
                  <a:lnTo>
                    <a:pt x="6072" y="6943"/>
                  </a:lnTo>
                  <a:lnTo>
                    <a:pt x="10498" y="12343"/>
                  </a:lnTo>
                  <a:lnTo>
                    <a:pt x="14951" y="18129"/>
                  </a:lnTo>
                  <a:lnTo>
                    <a:pt x="17859" y="21600"/>
                  </a:lnTo>
                  <a:lnTo>
                    <a:pt x="19267" y="21600"/>
                  </a:lnTo>
                  <a:lnTo>
                    <a:pt x="19673" y="21214"/>
                  </a:lnTo>
                  <a:lnTo>
                    <a:pt x="21600" y="16586"/>
                  </a:lnTo>
                  <a:lnTo>
                    <a:pt x="18153" y="16586"/>
                  </a:lnTo>
                  <a:lnTo>
                    <a:pt x="14599" y="11957"/>
                  </a:lnTo>
                  <a:lnTo>
                    <a:pt x="7523" y="3471"/>
                  </a:lnTo>
                  <a:lnTo>
                    <a:pt x="5842" y="1157"/>
                  </a:lnTo>
                  <a:lnTo>
                    <a:pt x="5074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9" name="Google Shape;1399;p9"/>
          <p:cNvSpPr/>
          <p:nvPr/>
        </p:nvSpPr>
        <p:spPr>
          <a:xfrm>
            <a:off x="1496959" y="3944532"/>
            <a:ext cx="127622" cy="93498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9"/>
          <p:cNvSpPr/>
          <p:nvPr/>
        </p:nvSpPr>
        <p:spPr>
          <a:xfrm>
            <a:off x="0" y="639825"/>
            <a:ext cx="4572000" cy="5121150"/>
          </a:xfrm>
          <a:prstGeom prst="rect">
            <a:avLst/>
          </a:prstGeom>
          <a:solidFill>
            <a:srgbClr val="427FD6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1" name="Google Shape;1401;p9"/>
          <p:cNvSpPr/>
          <p:nvPr/>
        </p:nvSpPr>
        <p:spPr>
          <a:xfrm>
            <a:off x="0" y="5748273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9"/>
          <p:cNvSpPr/>
          <p:nvPr/>
        </p:nvSpPr>
        <p:spPr>
          <a:xfrm>
            <a:off x="0" y="62712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9"/>
          <p:cNvSpPr/>
          <p:nvPr/>
        </p:nvSpPr>
        <p:spPr>
          <a:xfrm>
            <a:off x="1938495" y="5890085"/>
            <a:ext cx="694903" cy="259423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9"/>
          <p:cNvSpPr txBox="1"/>
          <p:nvPr/>
        </p:nvSpPr>
        <p:spPr>
          <a:xfrm>
            <a:off x="457199" y="5927725"/>
            <a:ext cx="915037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scratch.mit.edu</a:t>
            </a:r>
            <a:endParaRPr/>
          </a:p>
        </p:txBody>
      </p:sp>
      <p:sp>
        <p:nvSpPr>
          <p:cNvPr id="1406" name="Google Shape;1406;p9"/>
          <p:cNvSpPr txBox="1"/>
          <p:nvPr/>
        </p:nvSpPr>
        <p:spPr>
          <a:xfrm>
            <a:off x="914399" y="1858509"/>
            <a:ext cx="2640332" cy="320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indent="952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E2FF"/>
              </a:buClr>
              <a:buSzPts val="1600"/>
              <a:buFont typeface="Roboto Medium"/>
              <a:buNone/>
            </a:pPr>
            <a:r>
              <a:rPr lang="fa-IR" sz="1600">
                <a:solidFill>
                  <a:srgbClr val="CEE2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به هر ترتیبی که دوست دارید از این کارت‌ها استفاده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69545" marR="0" lvl="0" indent="-156845" algn="r" rtl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Black"/>
              <a:buChar char="•"/>
            </a:pPr>
            <a:r>
              <a:rPr lang="fa-IR" sz="20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ناز کردن گربه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169545" marR="0" lvl="0" indent="-156845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Black"/>
              <a:buChar char="•"/>
            </a:pPr>
            <a:r>
              <a:rPr lang="fa-IR" sz="20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حرکتش دهید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169545" marR="0" lvl="0" indent="-156845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Black"/>
              <a:buChar char="•"/>
            </a:pPr>
            <a:r>
              <a:rPr lang="fa-IR" sz="20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بادکنک</a:t>
            </a:r>
            <a:r>
              <a:rPr lang="en-US" sz="20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 </a:t>
            </a:r>
            <a:r>
              <a:rPr lang="fa-IR" sz="20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بازی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169545" marR="0" lvl="0" indent="-156845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Black"/>
              <a:buChar char="•"/>
            </a:pPr>
            <a:r>
              <a:rPr lang="fa-IR" sz="20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طبل زدن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169545" marR="0" lvl="0" indent="-156845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Black"/>
              <a:buChar char="•"/>
            </a:pPr>
            <a:r>
              <a:rPr lang="fa-IR" sz="20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بازی مواظب باش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169545" marR="0" lvl="0" indent="-156845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Black"/>
              <a:buChar char="•"/>
            </a:pPr>
            <a:r>
              <a:rPr lang="fa-IR" sz="20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توپ بازی</a:t>
            </a:r>
            <a:endParaRPr sz="1800" b="0" i="0" u="none" strike="noStrike" cap="none" dirty="0">
              <a:solidFill>
                <a:srgbClr val="000000"/>
              </a:solidFill>
              <a:latin typeface="Vazir Black" panose="020B0603030804020204" pitchFamily="34" charset="-78"/>
              <a:ea typeface="Roboto Black"/>
              <a:cs typeface="Vazir Black" panose="020B0603030804020204" pitchFamily="34" charset="-78"/>
              <a:sym typeface="Roboto Black"/>
            </a:endParaRPr>
          </a:p>
          <a:p>
            <a:pPr marL="169545" marR="0" lvl="0" indent="-156845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Black"/>
              <a:buChar char="•"/>
            </a:pPr>
            <a:r>
              <a:rPr lang="fa-IR" sz="20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Black"/>
                <a:cs typeface="Vazir Black" panose="020B0603030804020204" pitchFamily="34" charset="-78"/>
                <a:sym typeface="Roboto Black"/>
              </a:rPr>
              <a:t>ماجراجویی کن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407" name="Google Shape;1407;p9"/>
          <p:cNvSpPr txBox="1">
            <a:spLocks noGrp="1"/>
          </p:cNvSpPr>
          <p:nvPr>
            <p:ph type="title"/>
          </p:nvPr>
        </p:nvSpPr>
        <p:spPr>
          <a:xfrm>
            <a:off x="539719" y="966515"/>
            <a:ext cx="3492564" cy="8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کارتهای تشخیص ویدئویی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682" name="Google Shape;127;p8">
            <a:extLst>
              <a:ext uri="{FF2B5EF4-FFF2-40B4-BE49-F238E27FC236}">
                <a16:creationId xmlns:a16="http://schemas.microsoft.com/office/drawing/2014/main" id="{239E0F8F-F057-45B5-B869-70D17D48EAE4}"/>
              </a:ext>
            </a:extLst>
          </p:cNvPr>
          <p:cNvSpPr txBox="1"/>
          <p:nvPr/>
        </p:nvSpPr>
        <p:spPr>
          <a:xfrm>
            <a:off x="2516589" y="5838848"/>
            <a:ext cx="1594490" cy="48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مجموعه 7 برگی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13" name="Google Shape;1413;p10"/>
          <p:cNvSpPr txBox="1"/>
          <p:nvPr/>
        </p:nvSpPr>
        <p:spPr>
          <a:xfrm>
            <a:off x="698500" y="5927724"/>
            <a:ext cx="995389" cy="17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تشخیص ویدئویی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14" name="Google Shape;1414;p10"/>
          <p:cNvSpPr txBox="1">
            <a:spLocks noGrp="1"/>
          </p:cNvSpPr>
          <p:nvPr>
            <p:ph type="title"/>
          </p:nvPr>
        </p:nvSpPr>
        <p:spPr>
          <a:xfrm>
            <a:off x="234139" y="433114"/>
            <a:ext cx="4080831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ناز کردن گربه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415" name="Google Shape;1415;p10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16" name="Google Shape;1416;p10"/>
          <p:cNvSpPr txBox="1"/>
          <p:nvPr/>
        </p:nvSpPr>
        <p:spPr>
          <a:xfrm>
            <a:off x="2245549" y="59373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1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17" name="Google Shape;1417;p1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18" name="Google Shape;1418;p10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19" name="Google Shape;1419;p1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20" name="Google Shape;1420;p10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21" name="Google Shape;1421;p10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22" name="Google Shape;1422;p10"/>
          <p:cNvSpPr txBox="1"/>
          <p:nvPr/>
        </p:nvSpPr>
        <p:spPr>
          <a:xfrm>
            <a:off x="967741" y="1263649"/>
            <a:ext cx="2635887" cy="17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صدای میوی گربه رو با دست زدن</a:t>
            </a:r>
          </a:p>
          <a:p>
            <a:pPr marL="0" marR="0" lvl="0" indent="127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 به آن درآورید.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423" name="Google Shape;1423;p10"/>
          <p:cNvSpPr/>
          <p:nvPr/>
        </p:nvSpPr>
        <p:spPr>
          <a:xfrm>
            <a:off x="1080846" y="2753398"/>
            <a:ext cx="2410308" cy="18084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24" name="Google Shape;1424;p10"/>
          <p:cNvSpPr/>
          <p:nvPr/>
        </p:nvSpPr>
        <p:spPr>
          <a:xfrm>
            <a:off x="1080846" y="2753397"/>
            <a:ext cx="2410308" cy="1809218"/>
          </a:xfrm>
          <a:prstGeom prst="rect">
            <a:avLst/>
          </a:prstGeom>
          <a:noFill/>
          <a:ln w="19050" cap="flat" cmpd="sng">
            <a:solidFill>
              <a:srgbClr val="427F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25" name="Google Shape;1425;p10"/>
          <p:cNvSpPr/>
          <p:nvPr/>
        </p:nvSpPr>
        <p:spPr>
          <a:xfrm>
            <a:off x="784616" y="3602037"/>
            <a:ext cx="88393" cy="14095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26" name="Google Shape;1426;p10"/>
          <p:cNvSpPr/>
          <p:nvPr/>
        </p:nvSpPr>
        <p:spPr>
          <a:xfrm>
            <a:off x="893051" y="3602037"/>
            <a:ext cx="65130" cy="14119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27" name="Google Shape;1427;p10"/>
          <p:cNvSpPr/>
          <p:nvPr/>
        </p:nvSpPr>
        <p:spPr>
          <a:xfrm>
            <a:off x="1245744" y="3224847"/>
            <a:ext cx="1014850" cy="10707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28" name="Google Shape;1428;p10"/>
          <p:cNvSpPr/>
          <p:nvPr/>
        </p:nvSpPr>
        <p:spPr>
          <a:xfrm>
            <a:off x="4017509" y="2564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29" name="Google Shape;1429;p10"/>
          <p:cNvSpPr/>
          <p:nvPr/>
        </p:nvSpPr>
        <p:spPr>
          <a:xfrm>
            <a:off x="3925934" y="2247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30" name="Google Shape;1430;p10"/>
          <p:cNvSpPr/>
          <p:nvPr/>
        </p:nvSpPr>
        <p:spPr>
          <a:xfrm>
            <a:off x="4252629" y="3213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31" name="Google Shape;1431;p10"/>
          <p:cNvSpPr/>
          <p:nvPr/>
        </p:nvSpPr>
        <p:spPr>
          <a:xfrm>
            <a:off x="3716730" y="281831"/>
            <a:ext cx="74283" cy="7425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32" name="Google Shape;1432;p10"/>
          <p:cNvSpPr/>
          <p:nvPr/>
        </p:nvSpPr>
        <p:spPr>
          <a:xfrm>
            <a:off x="3568150" y="430371"/>
            <a:ext cx="74296" cy="7429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33" name="Google Shape;1433;p10"/>
          <p:cNvSpPr/>
          <p:nvPr/>
        </p:nvSpPr>
        <p:spPr>
          <a:xfrm>
            <a:off x="3568155" y="281820"/>
            <a:ext cx="74296" cy="7427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434" name="Google Shape;1434;p10"/>
          <p:cNvGrpSpPr/>
          <p:nvPr/>
        </p:nvGrpSpPr>
        <p:grpSpPr>
          <a:xfrm>
            <a:off x="3716732" y="424653"/>
            <a:ext cx="621129" cy="582931"/>
            <a:chOff x="0" y="0"/>
            <a:chExt cx="621128" cy="582930"/>
          </a:xfrm>
        </p:grpSpPr>
        <p:sp>
          <p:nvSpPr>
            <p:cNvPr id="1435" name="Google Shape;1435;p10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436" name="Google Shape;1436;p10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437" name="Google Shape;1437;p10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438" name="Google Shape;1438;p10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439" name="Google Shape;1439;p10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440" name="Google Shape;1440;p10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441" name="Google Shape;1441;p10"/>
          <p:cNvSpPr/>
          <p:nvPr/>
        </p:nvSpPr>
        <p:spPr>
          <a:xfrm>
            <a:off x="4060749" y="339657"/>
            <a:ext cx="173127" cy="12692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442" name="Google Shape;1442;p10"/>
          <p:cNvCxnSpPr/>
          <p:nvPr/>
        </p:nvCxnSpPr>
        <p:spPr>
          <a:xfrm>
            <a:off x="3568153" y="942338"/>
            <a:ext cx="222835" cy="1"/>
          </a:xfrm>
          <a:prstGeom prst="straightConnector1">
            <a:avLst/>
          </a:prstGeom>
          <a:noFill/>
          <a:ln w="15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3" name="Google Shape;1443;p10"/>
          <p:cNvCxnSpPr/>
          <p:nvPr/>
        </p:nvCxnSpPr>
        <p:spPr>
          <a:xfrm>
            <a:off x="3576275" y="744219"/>
            <a:ext cx="1" cy="190501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4" name="Google Shape;1444;p10"/>
          <p:cNvCxnSpPr/>
          <p:nvPr/>
        </p:nvCxnSpPr>
        <p:spPr>
          <a:xfrm>
            <a:off x="3568153" y="7359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45" name="Google Shape;1445;p10"/>
          <p:cNvCxnSpPr/>
          <p:nvPr/>
        </p:nvCxnSpPr>
        <p:spPr>
          <a:xfrm>
            <a:off x="3782860" y="743750"/>
            <a:ext cx="1" cy="190335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1"/>
          <p:cNvSpPr/>
          <p:nvPr/>
        </p:nvSpPr>
        <p:spPr>
          <a:xfrm>
            <a:off x="0" y="-1"/>
            <a:ext cx="4572000" cy="901803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51" name="Google Shape;1451;p11"/>
          <p:cNvSpPr/>
          <p:nvPr/>
        </p:nvSpPr>
        <p:spPr>
          <a:xfrm>
            <a:off x="4017509" y="2564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52" name="Google Shape;1452;p11"/>
          <p:cNvSpPr/>
          <p:nvPr/>
        </p:nvSpPr>
        <p:spPr>
          <a:xfrm>
            <a:off x="3925934" y="2247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53" name="Google Shape;1453;p11"/>
          <p:cNvSpPr/>
          <p:nvPr/>
        </p:nvSpPr>
        <p:spPr>
          <a:xfrm>
            <a:off x="4252629" y="3213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54" name="Google Shape;1454;p11"/>
          <p:cNvSpPr/>
          <p:nvPr/>
        </p:nvSpPr>
        <p:spPr>
          <a:xfrm>
            <a:off x="3716730" y="281831"/>
            <a:ext cx="74283" cy="742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55" name="Google Shape;1455;p11"/>
          <p:cNvSpPr/>
          <p:nvPr/>
        </p:nvSpPr>
        <p:spPr>
          <a:xfrm>
            <a:off x="3568150" y="430371"/>
            <a:ext cx="74296" cy="74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56" name="Google Shape;1456;p11"/>
          <p:cNvSpPr/>
          <p:nvPr/>
        </p:nvSpPr>
        <p:spPr>
          <a:xfrm>
            <a:off x="3568155" y="281820"/>
            <a:ext cx="74296" cy="742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457" name="Google Shape;1457;p11"/>
          <p:cNvGrpSpPr/>
          <p:nvPr/>
        </p:nvGrpSpPr>
        <p:grpSpPr>
          <a:xfrm>
            <a:off x="3716732" y="424653"/>
            <a:ext cx="621129" cy="582931"/>
            <a:chOff x="0" y="0"/>
            <a:chExt cx="621128" cy="582930"/>
          </a:xfrm>
        </p:grpSpPr>
        <p:sp>
          <p:nvSpPr>
            <p:cNvPr id="1458" name="Google Shape;1458;p11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464" name="Google Shape;1464;p11"/>
          <p:cNvSpPr/>
          <p:nvPr/>
        </p:nvSpPr>
        <p:spPr>
          <a:xfrm>
            <a:off x="4060749" y="339657"/>
            <a:ext cx="173127" cy="126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465" name="Google Shape;1465;p11"/>
          <p:cNvCxnSpPr/>
          <p:nvPr/>
        </p:nvCxnSpPr>
        <p:spPr>
          <a:xfrm>
            <a:off x="3576275" y="744219"/>
            <a:ext cx="1" cy="157582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6" name="Google Shape;1466;p11"/>
          <p:cNvCxnSpPr/>
          <p:nvPr/>
        </p:nvCxnSpPr>
        <p:spPr>
          <a:xfrm>
            <a:off x="3568153" y="7359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7" name="Google Shape;1467;p11"/>
          <p:cNvCxnSpPr/>
          <p:nvPr/>
        </p:nvCxnSpPr>
        <p:spPr>
          <a:xfrm>
            <a:off x="3782860" y="743749"/>
            <a:ext cx="1" cy="158053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8" name="Google Shape;1468;p11"/>
          <p:cNvSpPr/>
          <p:nvPr/>
        </p:nvSpPr>
        <p:spPr>
          <a:xfrm>
            <a:off x="0" y="901800"/>
            <a:ext cx="4572000" cy="1734414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69" name="Google Shape;1469;p11"/>
          <p:cNvSpPr/>
          <p:nvPr/>
        </p:nvSpPr>
        <p:spPr>
          <a:xfrm>
            <a:off x="0" y="889100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70" name="Google Shape;1470;p11"/>
          <p:cNvSpPr/>
          <p:nvPr/>
        </p:nvSpPr>
        <p:spPr>
          <a:xfrm>
            <a:off x="0" y="2636215"/>
            <a:ext cx="4572000" cy="257078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71" name="Google Shape;1471;p11"/>
          <p:cNvSpPr/>
          <p:nvPr/>
        </p:nvSpPr>
        <p:spPr>
          <a:xfrm>
            <a:off x="0" y="2623515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72" name="Google Shape;1472;p11"/>
          <p:cNvSpPr/>
          <p:nvPr/>
        </p:nvSpPr>
        <p:spPr>
          <a:xfrm>
            <a:off x="0" y="5207000"/>
            <a:ext cx="4572000" cy="1193800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73" name="Google Shape;1473;p11"/>
          <p:cNvSpPr/>
          <p:nvPr/>
        </p:nvSpPr>
        <p:spPr>
          <a:xfrm>
            <a:off x="0" y="51943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74" name="Google Shape;1474;p11"/>
          <p:cNvSpPr txBox="1">
            <a:spLocks noGrp="1"/>
          </p:cNvSpPr>
          <p:nvPr>
            <p:ph type="title"/>
          </p:nvPr>
        </p:nvSpPr>
        <p:spPr>
          <a:xfrm>
            <a:off x="215900" y="209553"/>
            <a:ext cx="2200275" cy="78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ناز کردن گربه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edium"/>
              <a:buNone/>
            </a:pPr>
            <a:r>
              <a:rPr lang="en-US" sz="9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75" name="Google Shape;1475;p11"/>
          <p:cNvSpPr txBox="1"/>
          <p:nvPr/>
        </p:nvSpPr>
        <p:spPr>
          <a:xfrm>
            <a:off x="1" y="1023007"/>
            <a:ext cx="4572000" cy="3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76" name="Google Shape;1476;p11"/>
          <p:cNvSpPr txBox="1"/>
          <p:nvPr/>
        </p:nvSpPr>
        <p:spPr>
          <a:xfrm>
            <a:off x="175841" y="1981151"/>
            <a:ext cx="1957758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61289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دکمه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افزونه‌ها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 </a:t>
            </a:r>
          </a:p>
          <a:p>
            <a:pPr marL="0" marR="5080" lvl="0" indent="161289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(در پایین سمت راست صفحه است).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81" name="Google Shape;1481;p11"/>
          <p:cNvSpPr/>
          <p:nvPr/>
        </p:nvSpPr>
        <p:spPr>
          <a:xfrm>
            <a:off x="945743" y="1425670"/>
            <a:ext cx="417284" cy="4259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82" name="Google Shape;1482;p11"/>
          <p:cNvSpPr/>
          <p:nvPr/>
        </p:nvSpPr>
        <p:spPr>
          <a:xfrm>
            <a:off x="945743" y="1425670"/>
            <a:ext cx="417284" cy="425919"/>
          </a:xfrm>
          <a:prstGeom prst="rect">
            <a:avLst/>
          </a:pr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85" name="Google Shape;1485;p11"/>
          <p:cNvSpPr txBox="1"/>
          <p:nvPr/>
        </p:nvSpPr>
        <p:spPr>
          <a:xfrm>
            <a:off x="215901" y="2796546"/>
            <a:ext cx="4099280" cy="2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sp>
        <p:nvSpPr>
          <p:cNvPr id="1486" name="Google Shape;1486;p11"/>
          <p:cNvSpPr txBox="1"/>
          <p:nvPr/>
        </p:nvSpPr>
        <p:spPr>
          <a:xfrm>
            <a:off x="0" y="5353708"/>
            <a:ext cx="4571999" cy="36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698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cxnSp>
        <p:nvCxnSpPr>
          <p:cNvPr id="1487" name="Google Shape;1487;p11"/>
          <p:cNvCxnSpPr/>
          <p:nvPr/>
        </p:nvCxnSpPr>
        <p:spPr>
          <a:xfrm flipH="1">
            <a:off x="2282431" y="1360966"/>
            <a:ext cx="1" cy="1091350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8" name="Google Shape;1488;p11"/>
          <p:cNvSpPr txBox="1"/>
          <p:nvPr/>
        </p:nvSpPr>
        <p:spPr>
          <a:xfrm>
            <a:off x="2610637" y="1981151"/>
            <a:ext cx="1418834" cy="460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3873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تشخیص ویدئویی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اضافه کردن دستورها تشخیص ویدئویی کلیک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89" name="Google Shape;1489;p11"/>
          <p:cNvSpPr/>
          <p:nvPr/>
        </p:nvSpPr>
        <p:spPr>
          <a:xfrm>
            <a:off x="287041" y="2966641"/>
            <a:ext cx="507416" cy="5002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90" name="Google Shape;1490;p11"/>
          <p:cNvSpPr txBox="1"/>
          <p:nvPr/>
        </p:nvSpPr>
        <p:spPr>
          <a:xfrm>
            <a:off x="456333" y="3352583"/>
            <a:ext cx="178113" cy="12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500"/>
              <a:buFont typeface="Roboto Medium"/>
              <a:buNone/>
            </a:pPr>
            <a:r>
              <a:rPr lang="en-US" sz="600" b="0" i="0" u="none" strike="noStrike" cap="none">
                <a:solidFill>
                  <a:srgbClr val="636466"/>
                </a:solidFill>
                <a:latin typeface="Roboto Medium"/>
                <a:ea typeface="Roboto Medium"/>
                <a:cs typeface="Roboto Medium"/>
                <a:sym typeface="Roboto Medium"/>
              </a:rPr>
              <a:t>Cat</a:t>
            </a:r>
            <a:endParaRPr sz="1600"/>
          </a:p>
        </p:txBody>
      </p:sp>
      <p:sp>
        <p:nvSpPr>
          <p:cNvPr id="1492" name="Google Shape;1492;p11"/>
          <p:cNvSpPr/>
          <p:nvPr/>
        </p:nvSpPr>
        <p:spPr>
          <a:xfrm>
            <a:off x="3339127" y="5568948"/>
            <a:ext cx="277813" cy="12321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93" name="Google Shape;1493;p11"/>
          <p:cNvSpPr/>
          <p:nvPr/>
        </p:nvSpPr>
        <p:spPr>
          <a:xfrm>
            <a:off x="3275634" y="5702024"/>
            <a:ext cx="289097" cy="3170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677" y="7090"/>
                </a:moveTo>
                <a:lnTo>
                  <a:pt x="6641" y="2200"/>
                </a:lnTo>
                <a:lnTo>
                  <a:pt x="6035" y="1584"/>
                </a:lnTo>
                <a:lnTo>
                  <a:pt x="5845" y="1180"/>
                </a:lnTo>
                <a:lnTo>
                  <a:pt x="6082" y="811"/>
                </a:lnTo>
                <a:lnTo>
                  <a:pt x="6756" y="298"/>
                </a:lnTo>
                <a:lnTo>
                  <a:pt x="7599" y="0"/>
                </a:lnTo>
                <a:lnTo>
                  <a:pt x="8289" y="181"/>
                </a:lnTo>
                <a:lnTo>
                  <a:pt x="8754" y="524"/>
                </a:lnTo>
                <a:lnTo>
                  <a:pt x="8924" y="709"/>
                </a:lnTo>
                <a:lnTo>
                  <a:pt x="12316" y="4806"/>
                </a:lnTo>
                <a:lnTo>
                  <a:pt x="14111" y="6775"/>
                </a:lnTo>
                <a:lnTo>
                  <a:pt x="15156" y="7784"/>
                </a:lnTo>
                <a:lnTo>
                  <a:pt x="15853" y="8150"/>
                </a:lnTo>
                <a:lnTo>
                  <a:pt x="16602" y="8192"/>
                </a:lnTo>
                <a:lnTo>
                  <a:pt x="16312" y="7310"/>
                </a:lnTo>
                <a:lnTo>
                  <a:pt x="16201" y="6694"/>
                </a:lnTo>
                <a:lnTo>
                  <a:pt x="16256" y="6055"/>
                </a:lnTo>
                <a:lnTo>
                  <a:pt x="16463" y="5104"/>
                </a:lnTo>
                <a:lnTo>
                  <a:pt x="16576" y="4011"/>
                </a:lnTo>
                <a:lnTo>
                  <a:pt x="16600" y="3106"/>
                </a:lnTo>
                <a:lnTo>
                  <a:pt x="16906" y="2338"/>
                </a:lnTo>
                <a:lnTo>
                  <a:pt x="17867" y="1651"/>
                </a:lnTo>
                <a:lnTo>
                  <a:pt x="18946" y="1479"/>
                </a:lnTo>
                <a:lnTo>
                  <a:pt x="19491" y="2013"/>
                </a:lnTo>
                <a:lnTo>
                  <a:pt x="19698" y="2840"/>
                </a:lnTo>
                <a:lnTo>
                  <a:pt x="19765" y="3548"/>
                </a:lnTo>
                <a:lnTo>
                  <a:pt x="19964" y="4463"/>
                </a:lnTo>
                <a:lnTo>
                  <a:pt x="20347" y="5905"/>
                </a:lnTo>
                <a:lnTo>
                  <a:pt x="20787" y="7448"/>
                </a:lnTo>
                <a:lnTo>
                  <a:pt x="21152" y="8666"/>
                </a:lnTo>
                <a:lnTo>
                  <a:pt x="21407" y="9887"/>
                </a:lnTo>
                <a:lnTo>
                  <a:pt x="21570" y="11430"/>
                </a:lnTo>
                <a:lnTo>
                  <a:pt x="21585" y="12856"/>
                </a:lnTo>
                <a:lnTo>
                  <a:pt x="21396" y="13728"/>
                </a:lnTo>
                <a:lnTo>
                  <a:pt x="20986" y="14326"/>
                </a:lnTo>
                <a:lnTo>
                  <a:pt x="20647" y="14659"/>
                </a:lnTo>
                <a:lnTo>
                  <a:pt x="21201" y="15885"/>
                </a:lnTo>
                <a:lnTo>
                  <a:pt x="21600" y="16381"/>
                </a:lnTo>
                <a:lnTo>
                  <a:pt x="21461" y="16922"/>
                </a:lnTo>
                <a:lnTo>
                  <a:pt x="18588" y="19492"/>
                </a:lnTo>
                <a:lnTo>
                  <a:pt x="15021" y="21565"/>
                </a:lnTo>
                <a:lnTo>
                  <a:pt x="14240" y="21600"/>
                </a:lnTo>
                <a:lnTo>
                  <a:pt x="14001" y="21519"/>
                </a:lnTo>
                <a:lnTo>
                  <a:pt x="13226" y="20556"/>
                </a:lnTo>
                <a:lnTo>
                  <a:pt x="12764" y="20031"/>
                </a:lnTo>
                <a:lnTo>
                  <a:pt x="12432" y="19763"/>
                </a:lnTo>
                <a:lnTo>
                  <a:pt x="12046" y="19567"/>
                </a:lnTo>
                <a:lnTo>
                  <a:pt x="11482" y="19421"/>
                </a:lnTo>
                <a:lnTo>
                  <a:pt x="10745" y="19289"/>
                </a:lnTo>
                <a:lnTo>
                  <a:pt x="9846" y="18976"/>
                </a:lnTo>
                <a:lnTo>
                  <a:pt x="6971" y="16710"/>
                </a:lnTo>
                <a:lnTo>
                  <a:pt x="4404" y="14482"/>
                </a:lnTo>
                <a:lnTo>
                  <a:pt x="2117" y="12491"/>
                </a:lnTo>
                <a:lnTo>
                  <a:pt x="1128" y="11629"/>
                </a:lnTo>
                <a:lnTo>
                  <a:pt x="323" y="11055"/>
                </a:lnTo>
                <a:lnTo>
                  <a:pt x="0" y="10664"/>
                </a:lnTo>
                <a:lnTo>
                  <a:pt x="111" y="10275"/>
                </a:lnTo>
                <a:lnTo>
                  <a:pt x="608" y="9710"/>
                </a:lnTo>
                <a:lnTo>
                  <a:pt x="1302" y="9334"/>
                </a:lnTo>
                <a:lnTo>
                  <a:pt x="1973" y="9456"/>
                </a:lnTo>
                <a:lnTo>
                  <a:pt x="2529" y="9808"/>
                </a:lnTo>
                <a:lnTo>
                  <a:pt x="2874" y="10124"/>
                </a:lnTo>
                <a:lnTo>
                  <a:pt x="3519" y="10699"/>
                </a:lnTo>
                <a:lnTo>
                  <a:pt x="4664" y="11689"/>
                </a:lnTo>
                <a:lnTo>
                  <a:pt x="5758" y="12628"/>
                </a:lnTo>
                <a:lnTo>
                  <a:pt x="6246" y="13045"/>
                </a:lnTo>
                <a:lnTo>
                  <a:pt x="6662" y="12340"/>
                </a:lnTo>
                <a:lnTo>
                  <a:pt x="1422" y="7499"/>
                </a:lnTo>
                <a:lnTo>
                  <a:pt x="570" y="6903"/>
                </a:lnTo>
                <a:lnTo>
                  <a:pt x="242" y="6480"/>
                </a:lnTo>
                <a:lnTo>
                  <a:pt x="399" y="6027"/>
                </a:lnTo>
                <a:lnTo>
                  <a:pt x="1002" y="5342"/>
                </a:lnTo>
                <a:lnTo>
                  <a:pt x="1837" y="4907"/>
                </a:lnTo>
                <a:lnTo>
                  <a:pt x="2617" y="5079"/>
                </a:lnTo>
                <a:lnTo>
                  <a:pt x="3194" y="5467"/>
                </a:lnTo>
                <a:lnTo>
                  <a:pt x="3419" y="5683"/>
                </a:lnTo>
                <a:lnTo>
                  <a:pt x="8354" y="10165"/>
                </a:lnTo>
                <a:lnTo>
                  <a:pt x="8512" y="9932"/>
                </a:lnTo>
                <a:lnTo>
                  <a:pt x="2888" y="3978"/>
                </a:lnTo>
                <a:lnTo>
                  <a:pt x="2044" y="3231"/>
                </a:lnTo>
                <a:lnTo>
                  <a:pt x="1726" y="2747"/>
                </a:lnTo>
                <a:lnTo>
                  <a:pt x="1900" y="2313"/>
                </a:lnTo>
                <a:lnTo>
                  <a:pt x="2533" y="1718"/>
                </a:lnTo>
                <a:lnTo>
                  <a:pt x="3373" y="1388"/>
                </a:lnTo>
                <a:lnTo>
                  <a:pt x="4116" y="1633"/>
                </a:lnTo>
                <a:lnTo>
                  <a:pt x="4646" y="2065"/>
                </a:lnTo>
                <a:lnTo>
                  <a:pt x="4849" y="2295"/>
                </a:lnTo>
                <a:lnTo>
                  <a:pt x="10123" y="7620"/>
                </a:lnTo>
                <a:lnTo>
                  <a:pt x="10677" y="7090"/>
                </a:lnTo>
                <a:close/>
              </a:path>
            </a:pathLst>
          </a:custGeom>
          <a:noFill/>
          <a:ln w="9925" cap="flat" cmpd="sng">
            <a:solidFill>
              <a:srgbClr val="4C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494" name="Google Shape;1494;p11"/>
          <p:cNvSpPr/>
          <p:nvPr/>
        </p:nvSpPr>
        <p:spPr>
          <a:xfrm>
            <a:off x="3421455" y="5657267"/>
            <a:ext cx="82208" cy="57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738" y="13787"/>
                </a:lnTo>
                <a:lnTo>
                  <a:pt x="5901" y="8932"/>
                </a:lnTo>
                <a:lnTo>
                  <a:pt x="11513" y="5012"/>
                </a:lnTo>
                <a:lnTo>
                  <a:pt x="21600" y="0"/>
                </a:lnTo>
              </a:path>
            </a:pathLst>
          </a:custGeom>
          <a:noFill/>
          <a:ln w="13175" cap="flat" cmpd="sng">
            <a:solidFill>
              <a:srgbClr val="4C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48" name="Google Shape;1570;p13">
            <a:extLst>
              <a:ext uri="{FF2B5EF4-FFF2-40B4-BE49-F238E27FC236}">
                <a16:creationId xmlns:a16="http://schemas.microsoft.com/office/drawing/2014/main" id="{50833CE4-7CAA-D04C-9DB4-9E90A382E25D}"/>
              </a:ext>
            </a:extLst>
          </p:cNvPr>
          <p:cNvSpPr txBox="1"/>
          <p:nvPr/>
        </p:nvSpPr>
        <p:spPr>
          <a:xfrm>
            <a:off x="-14005" y="5736921"/>
            <a:ext cx="4572000" cy="30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دستتان را برای نوازش گربه حرکت دهید.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77" name="Google Shape;1477;p11"/>
          <p:cNvSpPr txBox="1"/>
          <p:nvPr/>
        </p:nvSpPr>
        <p:spPr>
          <a:xfrm>
            <a:off x="998477" y="3686168"/>
            <a:ext cx="1256666" cy="40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just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تغییر حساست، عددی بین 1 تا 100 را وارد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78" name="Google Shape;1478;p11"/>
          <p:cNvSpPr txBox="1"/>
          <p:nvPr/>
        </p:nvSpPr>
        <p:spPr>
          <a:xfrm>
            <a:off x="490498" y="4054553"/>
            <a:ext cx="1757090" cy="56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(اگر 1 را بدهید با کوچکترین حرکتی دستور اجرا می‌شود و عدد 100 به تعداد زیادی حرکت برای اجرا نیاز دارد.)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7F84F-39A7-A349-85D0-FCB9078DA6BF}"/>
              </a:ext>
            </a:extLst>
          </p:cNvPr>
          <p:cNvSpPr txBox="1"/>
          <p:nvPr/>
        </p:nvSpPr>
        <p:spPr>
          <a:xfrm>
            <a:off x="832206" y="3125057"/>
            <a:ext cx="15892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این دستور به محض اینکه حرکتی را روی این شکلک تشخیص دهد، اجرا خواهد شد.</a:t>
            </a:r>
            <a:endParaRPr lang="en-US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22C8F-57DD-4645-8E8C-D3C4497E318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838" t="1568" r="644" b="19005"/>
          <a:stretch/>
        </p:blipFill>
        <p:spPr>
          <a:xfrm>
            <a:off x="3100794" y="1332502"/>
            <a:ext cx="543166" cy="580151"/>
          </a:xfrm>
          <a:prstGeom prst="roundRect">
            <a:avLst>
              <a:gd name="adj" fmla="val 5707"/>
            </a:avLst>
          </a:prstGeom>
        </p:spPr>
      </p:pic>
      <p:sp>
        <p:nvSpPr>
          <p:cNvPr id="5" name="Google Shape;2064;p23">
            <a:extLst>
              <a:ext uri="{FF2B5EF4-FFF2-40B4-BE49-F238E27FC236}">
                <a16:creationId xmlns:a16="http://schemas.microsoft.com/office/drawing/2014/main" id="{98116A0D-0D2E-4961-ABD3-0120738ABF2B}"/>
              </a:ext>
            </a:extLst>
          </p:cNvPr>
          <p:cNvSpPr/>
          <p:nvPr/>
        </p:nvSpPr>
        <p:spPr>
          <a:xfrm>
            <a:off x="3100794" y="1332174"/>
            <a:ext cx="543167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030" y="0"/>
                </a:moveTo>
                <a:lnTo>
                  <a:pt x="1278" y="45"/>
                </a:lnTo>
                <a:lnTo>
                  <a:pt x="379" y="358"/>
                </a:lnTo>
                <a:lnTo>
                  <a:pt x="47" y="1207"/>
                </a:lnTo>
                <a:lnTo>
                  <a:pt x="0" y="2861"/>
                </a:lnTo>
                <a:lnTo>
                  <a:pt x="0" y="18739"/>
                </a:lnTo>
                <a:lnTo>
                  <a:pt x="47" y="20393"/>
                </a:lnTo>
                <a:lnTo>
                  <a:pt x="379" y="21242"/>
                </a:lnTo>
                <a:lnTo>
                  <a:pt x="1278" y="21555"/>
                </a:lnTo>
                <a:lnTo>
                  <a:pt x="3030" y="21600"/>
                </a:lnTo>
                <a:lnTo>
                  <a:pt x="18570" y="21600"/>
                </a:lnTo>
                <a:lnTo>
                  <a:pt x="20322" y="21555"/>
                </a:lnTo>
                <a:lnTo>
                  <a:pt x="21221" y="21242"/>
                </a:lnTo>
                <a:lnTo>
                  <a:pt x="21553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3" y="1207"/>
                </a:lnTo>
                <a:lnTo>
                  <a:pt x="21221" y="358"/>
                </a:lnTo>
                <a:lnTo>
                  <a:pt x="20322" y="45"/>
                </a:lnTo>
                <a:lnTo>
                  <a:pt x="18570" y="0"/>
                </a:lnTo>
                <a:lnTo>
                  <a:pt x="303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E14C6-3E60-4B13-AC94-7899CF04E3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0867" y="3468366"/>
            <a:ext cx="1769533" cy="914400"/>
          </a:xfrm>
          <a:prstGeom prst="rect">
            <a:avLst/>
          </a:prstGeom>
        </p:spPr>
      </p:pic>
      <p:cxnSp>
        <p:nvCxnSpPr>
          <p:cNvPr id="1484" name="Google Shape;1484;p11"/>
          <p:cNvCxnSpPr/>
          <p:nvPr/>
        </p:nvCxnSpPr>
        <p:spPr>
          <a:xfrm rot="10800000" flipH="1">
            <a:off x="2324414" y="3791466"/>
            <a:ext cx="142076" cy="2541"/>
          </a:xfrm>
          <a:prstGeom prst="straightConnector1">
            <a:avLst/>
          </a:prstGeom>
          <a:noFill/>
          <a:ln w="1015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1" name="Google Shape;1491;p11"/>
          <p:cNvSpPr/>
          <p:nvPr/>
        </p:nvSpPr>
        <p:spPr>
          <a:xfrm flipH="1">
            <a:off x="2466490" y="3358644"/>
            <a:ext cx="961108" cy="267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7868" y="0"/>
                </a:lnTo>
                <a:lnTo>
                  <a:pt x="21600" y="0"/>
                </a:lnTo>
              </a:path>
            </a:pathLst>
          </a:custGeom>
          <a:noFill/>
          <a:ln w="1015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00" name="Google Shape;1500;p12"/>
          <p:cNvSpPr/>
          <p:nvPr/>
        </p:nvSpPr>
        <p:spPr>
          <a:xfrm>
            <a:off x="4017509" y="2564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01" name="Google Shape;1501;p12"/>
          <p:cNvSpPr/>
          <p:nvPr/>
        </p:nvSpPr>
        <p:spPr>
          <a:xfrm>
            <a:off x="3925934" y="2247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02" name="Google Shape;1502;p12"/>
          <p:cNvSpPr/>
          <p:nvPr/>
        </p:nvSpPr>
        <p:spPr>
          <a:xfrm>
            <a:off x="4252629" y="3213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03" name="Google Shape;1503;p12"/>
          <p:cNvSpPr/>
          <p:nvPr/>
        </p:nvSpPr>
        <p:spPr>
          <a:xfrm>
            <a:off x="3716730" y="281831"/>
            <a:ext cx="74283" cy="742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04" name="Google Shape;1504;p12"/>
          <p:cNvSpPr/>
          <p:nvPr/>
        </p:nvSpPr>
        <p:spPr>
          <a:xfrm>
            <a:off x="3568150" y="430371"/>
            <a:ext cx="74296" cy="74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05" name="Google Shape;1505;p12"/>
          <p:cNvSpPr/>
          <p:nvPr/>
        </p:nvSpPr>
        <p:spPr>
          <a:xfrm>
            <a:off x="3568155" y="281820"/>
            <a:ext cx="74296" cy="742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506" name="Google Shape;1506;p12"/>
          <p:cNvGrpSpPr/>
          <p:nvPr/>
        </p:nvGrpSpPr>
        <p:grpSpPr>
          <a:xfrm>
            <a:off x="3716732" y="424653"/>
            <a:ext cx="621129" cy="582931"/>
            <a:chOff x="0" y="0"/>
            <a:chExt cx="621128" cy="582930"/>
          </a:xfrm>
        </p:grpSpPr>
        <p:sp>
          <p:nvSpPr>
            <p:cNvPr id="1507" name="Google Shape;1507;p12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08" name="Google Shape;1508;p12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09" name="Google Shape;1509;p12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10" name="Google Shape;1510;p12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11" name="Google Shape;1511;p12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12" name="Google Shape;1512;p12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513" name="Google Shape;1513;p12"/>
          <p:cNvSpPr/>
          <p:nvPr/>
        </p:nvSpPr>
        <p:spPr>
          <a:xfrm>
            <a:off x="4060749" y="339657"/>
            <a:ext cx="173127" cy="126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514" name="Google Shape;1514;p12"/>
          <p:cNvCxnSpPr/>
          <p:nvPr/>
        </p:nvCxnSpPr>
        <p:spPr>
          <a:xfrm>
            <a:off x="3568153" y="942338"/>
            <a:ext cx="222835" cy="1"/>
          </a:xfrm>
          <a:prstGeom prst="straightConnector1">
            <a:avLst/>
          </a:prstGeom>
          <a:noFill/>
          <a:ln w="15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5" name="Google Shape;1515;p12"/>
          <p:cNvCxnSpPr/>
          <p:nvPr/>
        </p:nvCxnSpPr>
        <p:spPr>
          <a:xfrm>
            <a:off x="3576275" y="744219"/>
            <a:ext cx="1" cy="190501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6" name="Google Shape;1516;p12"/>
          <p:cNvCxnSpPr/>
          <p:nvPr/>
        </p:nvCxnSpPr>
        <p:spPr>
          <a:xfrm>
            <a:off x="3568153" y="7359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7" name="Google Shape;1517;p12"/>
          <p:cNvCxnSpPr/>
          <p:nvPr/>
        </p:nvCxnSpPr>
        <p:spPr>
          <a:xfrm>
            <a:off x="3782860" y="743750"/>
            <a:ext cx="1" cy="190335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8" name="Google Shape;1518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19" name="Google Shape;1519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20" name="Google Shape;1520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21" name="Google Shape;1521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22" name="Google Shape;1522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23" name="Google Shape;1523;p12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24" name="Google Shape;1524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25" name="Google Shape;1525;p12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26" name="Google Shape;1526;p12"/>
          <p:cNvSpPr txBox="1"/>
          <p:nvPr/>
        </p:nvSpPr>
        <p:spPr>
          <a:xfrm>
            <a:off x="698500" y="5927724"/>
            <a:ext cx="912943" cy="17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تشخیص ویدئویی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27" name="Google Shape;1527;p12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28" name="Google Shape;1528;p12"/>
          <p:cNvSpPr txBox="1"/>
          <p:nvPr/>
        </p:nvSpPr>
        <p:spPr>
          <a:xfrm>
            <a:off x="2233826" y="59373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2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29" name="Google Shape;1529;p12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30" name="Google Shape;1530;p12"/>
          <p:cNvSpPr/>
          <p:nvPr/>
        </p:nvSpPr>
        <p:spPr>
          <a:xfrm>
            <a:off x="1143000" y="1903589"/>
            <a:ext cx="2280412" cy="16524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31" name="Google Shape;1531;p12"/>
          <p:cNvSpPr/>
          <p:nvPr/>
        </p:nvSpPr>
        <p:spPr>
          <a:xfrm>
            <a:off x="1152525" y="1913102"/>
            <a:ext cx="2261362" cy="1633373"/>
          </a:xfrm>
          <a:prstGeom prst="rect">
            <a:avLst/>
          </a:prstGeom>
          <a:noFill/>
          <a:ln w="19050" cap="flat" cmpd="sng">
            <a:solidFill>
              <a:srgbClr val="427F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32" name="Google Shape;1532;p12"/>
          <p:cNvSpPr txBox="1"/>
          <p:nvPr/>
        </p:nvSpPr>
        <p:spPr>
          <a:xfrm>
            <a:off x="698500" y="1280974"/>
            <a:ext cx="3162166" cy="38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با حرکت دستتان چیزی را زنده کنید.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533" name="Google Shape;1533;p12"/>
          <p:cNvSpPr txBox="1">
            <a:spLocks noGrp="1"/>
          </p:cNvSpPr>
          <p:nvPr>
            <p:ph type="title"/>
          </p:nvPr>
        </p:nvSpPr>
        <p:spPr>
          <a:xfrm>
            <a:off x="214977" y="389143"/>
            <a:ext cx="4122877" cy="45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حرکتش دهید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534" name="Google Shape;1534;p12"/>
          <p:cNvSpPr/>
          <p:nvPr/>
        </p:nvSpPr>
        <p:spPr>
          <a:xfrm>
            <a:off x="1356493" y="2197480"/>
            <a:ext cx="1260757" cy="107172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35" name="Google Shape;1535;p12"/>
          <p:cNvSpPr/>
          <p:nvPr/>
        </p:nvSpPr>
        <p:spPr>
          <a:xfrm>
            <a:off x="1143000" y="3725583"/>
            <a:ext cx="2280412" cy="165241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36" name="Google Shape;1536;p12"/>
          <p:cNvSpPr/>
          <p:nvPr/>
        </p:nvSpPr>
        <p:spPr>
          <a:xfrm>
            <a:off x="1152525" y="3735094"/>
            <a:ext cx="2261362" cy="1633374"/>
          </a:xfrm>
          <a:prstGeom prst="rect">
            <a:avLst/>
          </a:prstGeom>
          <a:noFill/>
          <a:ln w="19050" cap="flat" cmpd="sng">
            <a:solidFill>
              <a:srgbClr val="427F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37" name="Google Shape;1537;p12"/>
          <p:cNvSpPr/>
          <p:nvPr/>
        </p:nvSpPr>
        <p:spPr>
          <a:xfrm>
            <a:off x="1356492" y="3927166"/>
            <a:ext cx="1399408" cy="104062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3"/>
          <p:cNvSpPr/>
          <p:nvPr/>
        </p:nvSpPr>
        <p:spPr>
          <a:xfrm>
            <a:off x="0" y="-1"/>
            <a:ext cx="4572000" cy="929132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43" name="Google Shape;1543;p13"/>
          <p:cNvSpPr/>
          <p:nvPr/>
        </p:nvSpPr>
        <p:spPr>
          <a:xfrm>
            <a:off x="4017509" y="2564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44" name="Google Shape;1544;p13"/>
          <p:cNvSpPr/>
          <p:nvPr/>
        </p:nvSpPr>
        <p:spPr>
          <a:xfrm>
            <a:off x="3925934" y="2247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45" name="Google Shape;1545;p13"/>
          <p:cNvSpPr/>
          <p:nvPr/>
        </p:nvSpPr>
        <p:spPr>
          <a:xfrm>
            <a:off x="4252629" y="3213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46" name="Google Shape;1546;p13"/>
          <p:cNvSpPr/>
          <p:nvPr/>
        </p:nvSpPr>
        <p:spPr>
          <a:xfrm>
            <a:off x="3716730" y="281831"/>
            <a:ext cx="74283" cy="742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47" name="Google Shape;1547;p13"/>
          <p:cNvSpPr/>
          <p:nvPr/>
        </p:nvSpPr>
        <p:spPr>
          <a:xfrm>
            <a:off x="3568150" y="430371"/>
            <a:ext cx="74296" cy="74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48" name="Google Shape;1548;p13"/>
          <p:cNvSpPr/>
          <p:nvPr/>
        </p:nvSpPr>
        <p:spPr>
          <a:xfrm>
            <a:off x="3568155" y="281820"/>
            <a:ext cx="74296" cy="742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549" name="Google Shape;1549;p13"/>
          <p:cNvGrpSpPr/>
          <p:nvPr/>
        </p:nvGrpSpPr>
        <p:grpSpPr>
          <a:xfrm>
            <a:off x="3716732" y="424653"/>
            <a:ext cx="621129" cy="582931"/>
            <a:chOff x="0" y="0"/>
            <a:chExt cx="621128" cy="582930"/>
          </a:xfrm>
        </p:grpSpPr>
        <p:sp>
          <p:nvSpPr>
            <p:cNvPr id="1550" name="Google Shape;1550;p13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51" name="Google Shape;1551;p13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52" name="Google Shape;1552;p13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53" name="Google Shape;1553;p13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54" name="Google Shape;1554;p13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555" name="Google Shape;1555;p13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556" name="Google Shape;1556;p13"/>
          <p:cNvSpPr/>
          <p:nvPr/>
        </p:nvSpPr>
        <p:spPr>
          <a:xfrm>
            <a:off x="4060749" y="339657"/>
            <a:ext cx="173127" cy="126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557" name="Google Shape;1557;p13"/>
          <p:cNvCxnSpPr/>
          <p:nvPr/>
        </p:nvCxnSpPr>
        <p:spPr>
          <a:xfrm>
            <a:off x="3576275" y="744219"/>
            <a:ext cx="1" cy="184914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8" name="Google Shape;1558;p13"/>
          <p:cNvCxnSpPr/>
          <p:nvPr/>
        </p:nvCxnSpPr>
        <p:spPr>
          <a:xfrm>
            <a:off x="3568153" y="7359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59" name="Google Shape;1559;p13"/>
          <p:cNvCxnSpPr/>
          <p:nvPr/>
        </p:nvCxnSpPr>
        <p:spPr>
          <a:xfrm>
            <a:off x="3782860" y="743749"/>
            <a:ext cx="1" cy="185383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0" name="Google Shape;1560;p13"/>
          <p:cNvSpPr/>
          <p:nvPr/>
        </p:nvSpPr>
        <p:spPr>
          <a:xfrm>
            <a:off x="0" y="929132"/>
            <a:ext cx="4572000" cy="2436369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61" name="Google Shape;1561;p13"/>
          <p:cNvSpPr/>
          <p:nvPr/>
        </p:nvSpPr>
        <p:spPr>
          <a:xfrm>
            <a:off x="0" y="916432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62" name="Google Shape;1562;p13"/>
          <p:cNvSpPr/>
          <p:nvPr/>
        </p:nvSpPr>
        <p:spPr>
          <a:xfrm>
            <a:off x="0" y="3365499"/>
            <a:ext cx="4572000" cy="202977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63" name="Google Shape;1563;p13"/>
          <p:cNvSpPr/>
          <p:nvPr/>
        </p:nvSpPr>
        <p:spPr>
          <a:xfrm>
            <a:off x="0" y="335280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65" name="Google Shape;1565;p13"/>
          <p:cNvSpPr/>
          <p:nvPr/>
        </p:nvSpPr>
        <p:spPr>
          <a:xfrm>
            <a:off x="0" y="5395276"/>
            <a:ext cx="4572000" cy="1005524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66" name="Google Shape;1566;p13"/>
          <p:cNvSpPr/>
          <p:nvPr/>
        </p:nvSpPr>
        <p:spPr>
          <a:xfrm>
            <a:off x="0" y="5382576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67" name="Google Shape;1567;p13"/>
          <p:cNvSpPr txBox="1">
            <a:spLocks noGrp="1"/>
          </p:cNvSpPr>
          <p:nvPr>
            <p:ph type="title"/>
          </p:nvPr>
        </p:nvSpPr>
        <p:spPr>
          <a:xfrm>
            <a:off x="215900" y="190499"/>
            <a:ext cx="2247572" cy="814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 b="1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  <a:sym typeface="Montserrat Black"/>
              </a:rPr>
              <a:t>حرکتش دهید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edium"/>
              <a:buNone/>
            </a:pPr>
            <a:r>
              <a:rPr lang="en-US" sz="9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68" name="Google Shape;1568;p13"/>
          <p:cNvSpPr txBox="1"/>
          <p:nvPr/>
        </p:nvSpPr>
        <p:spPr>
          <a:xfrm>
            <a:off x="1678919" y="1099207"/>
            <a:ext cx="1214757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b="1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69" name="Google Shape;1569;p13"/>
          <p:cNvSpPr txBox="1"/>
          <p:nvPr/>
        </p:nvSpPr>
        <p:spPr>
          <a:xfrm>
            <a:off x="1434183" y="3550308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70" name="Google Shape;1570;p13"/>
          <p:cNvSpPr txBox="1"/>
          <p:nvPr/>
        </p:nvSpPr>
        <p:spPr>
          <a:xfrm>
            <a:off x="1023114" y="5573224"/>
            <a:ext cx="2525772" cy="25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06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71" name="Google Shape;1571;p13"/>
          <p:cNvSpPr/>
          <p:nvPr/>
        </p:nvSpPr>
        <p:spPr>
          <a:xfrm>
            <a:off x="525512" y="4049574"/>
            <a:ext cx="502552" cy="48387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72" name="Google Shape;1572;p13"/>
          <p:cNvSpPr/>
          <p:nvPr/>
        </p:nvSpPr>
        <p:spPr>
          <a:xfrm>
            <a:off x="525512" y="4049574"/>
            <a:ext cx="502553" cy="4838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275" y="0"/>
                </a:moveTo>
                <a:lnTo>
                  <a:pt x="1382" y="53"/>
                </a:lnTo>
                <a:lnTo>
                  <a:pt x="409" y="425"/>
                </a:lnTo>
                <a:lnTo>
                  <a:pt x="51" y="1435"/>
                </a:lnTo>
                <a:lnTo>
                  <a:pt x="0" y="3402"/>
                </a:lnTo>
                <a:lnTo>
                  <a:pt x="0" y="18198"/>
                </a:lnTo>
                <a:lnTo>
                  <a:pt x="51" y="20165"/>
                </a:lnTo>
                <a:lnTo>
                  <a:pt x="409" y="21175"/>
                </a:lnTo>
                <a:lnTo>
                  <a:pt x="1382" y="21547"/>
                </a:lnTo>
                <a:lnTo>
                  <a:pt x="3275" y="21600"/>
                </a:lnTo>
                <a:lnTo>
                  <a:pt x="18325" y="21600"/>
                </a:lnTo>
                <a:lnTo>
                  <a:pt x="20218" y="21547"/>
                </a:lnTo>
                <a:lnTo>
                  <a:pt x="21191" y="21175"/>
                </a:lnTo>
                <a:lnTo>
                  <a:pt x="21549" y="20165"/>
                </a:lnTo>
                <a:lnTo>
                  <a:pt x="21600" y="18198"/>
                </a:lnTo>
                <a:lnTo>
                  <a:pt x="21600" y="3402"/>
                </a:lnTo>
                <a:lnTo>
                  <a:pt x="21549" y="1435"/>
                </a:lnTo>
                <a:lnTo>
                  <a:pt x="21191" y="425"/>
                </a:lnTo>
                <a:lnTo>
                  <a:pt x="20218" y="53"/>
                </a:lnTo>
                <a:lnTo>
                  <a:pt x="18325" y="0"/>
                </a:lnTo>
                <a:lnTo>
                  <a:pt x="3275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573" name="Google Shape;1573;p13"/>
          <p:cNvCxnSpPr/>
          <p:nvPr/>
        </p:nvCxnSpPr>
        <p:spPr>
          <a:xfrm flipH="1">
            <a:off x="1554269" y="1422907"/>
            <a:ext cx="1" cy="1811822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4" name="Google Shape;1574;p13"/>
          <p:cNvSpPr txBox="1"/>
          <p:nvPr/>
        </p:nvSpPr>
        <p:spPr>
          <a:xfrm>
            <a:off x="1700907" y="2044030"/>
            <a:ext cx="824865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1760" marR="5080" lvl="0" indent="-99695" algn="ctr" rtl="0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شکلکی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75" name="Google Shape;1575;p13"/>
          <p:cNvSpPr/>
          <p:nvPr/>
        </p:nvSpPr>
        <p:spPr>
          <a:xfrm>
            <a:off x="1825637" y="2544410"/>
            <a:ext cx="575312" cy="5753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76" name="Google Shape;1576;p13"/>
          <p:cNvSpPr/>
          <p:nvPr/>
        </p:nvSpPr>
        <p:spPr>
          <a:xfrm>
            <a:off x="1825637" y="2554801"/>
            <a:ext cx="575311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861" y="0"/>
                </a:moveTo>
                <a:lnTo>
                  <a:pt x="1207" y="45"/>
                </a:lnTo>
                <a:lnTo>
                  <a:pt x="358" y="358"/>
                </a:lnTo>
                <a:lnTo>
                  <a:pt x="45" y="1207"/>
                </a:lnTo>
                <a:lnTo>
                  <a:pt x="0" y="2861"/>
                </a:lnTo>
                <a:lnTo>
                  <a:pt x="0" y="18739"/>
                </a:lnTo>
                <a:lnTo>
                  <a:pt x="45" y="20393"/>
                </a:lnTo>
                <a:lnTo>
                  <a:pt x="358" y="21242"/>
                </a:lnTo>
                <a:lnTo>
                  <a:pt x="1207" y="21555"/>
                </a:lnTo>
                <a:lnTo>
                  <a:pt x="2861" y="21600"/>
                </a:lnTo>
                <a:lnTo>
                  <a:pt x="18739" y="21600"/>
                </a:lnTo>
                <a:lnTo>
                  <a:pt x="20393" y="21555"/>
                </a:lnTo>
                <a:lnTo>
                  <a:pt x="21242" y="21242"/>
                </a:lnTo>
                <a:lnTo>
                  <a:pt x="21555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5" y="1207"/>
                </a:lnTo>
                <a:lnTo>
                  <a:pt x="21242" y="358"/>
                </a:lnTo>
                <a:lnTo>
                  <a:pt x="20393" y="45"/>
                </a:lnTo>
                <a:lnTo>
                  <a:pt x="18739" y="0"/>
                </a:lnTo>
                <a:lnTo>
                  <a:pt x="286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77" name="Google Shape;1577;p13"/>
          <p:cNvSpPr/>
          <p:nvPr/>
        </p:nvSpPr>
        <p:spPr>
          <a:xfrm>
            <a:off x="1907096" y="1533003"/>
            <a:ext cx="412392" cy="4123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78" name="Google Shape;1578;p13"/>
          <p:cNvSpPr/>
          <p:nvPr/>
        </p:nvSpPr>
        <p:spPr>
          <a:xfrm>
            <a:off x="1907095" y="1533000"/>
            <a:ext cx="412395" cy="4123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7125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79" name="Google Shape;1579;p13"/>
          <p:cNvSpPr txBox="1"/>
          <p:nvPr/>
        </p:nvSpPr>
        <p:spPr>
          <a:xfrm>
            <a:off x="165106" y="2044030"/>
            <a:ext cx="1312956" cy="409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064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دکمه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افزونه‌ها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کلیک کنید و سپس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تشخیص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ویدئویی</a:t>
            </a: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را انتخاب کنید.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82" name="Google Shape;1582;p13"/>
          <p:cNvSpPr/>
          <p:nvPr/>
        </p:nvSpPr>
        <p:spPr>
          <a:xfrm>
            <a:off x="604531" y="1529485"/>
            <a:ext cx="417284" cy="4259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83" name="Google Shape;1583;p13"/>
          <p:cNvSpPr/>
          <p:nvPr/>
        </p:nvSpPr>
        <p:spPr>
          <a:xfrm>
            <a:off x="604531" y="1529486"/>
            <a:ext cx="417284" cy="425919"/>
          </a:xfrm>
          <a:prstGeom prst="rect">
            <a:avLst/>
          </a:pr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85" name="Google Shape;1585;p13"/>
          <p:cNvSpPr txBox="1"/>
          <p:nvPr/>
        </p:nvSpPr>
        <p:spPr>
          <a:xfrm>
            <a:off x="2918460" y="1411667"/>
            <a:ext cx="1366426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شکلکی را انتخاب کنید که بیش از یک حالت داشته باشد.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86" name="Google Shape;1586;p13"/>
          <p:cNvSpPr txBox="1"/>
          <p:nvPr/>
        </p:nvSpPr>
        <p:spPr>
          <a:xfrm>
            <a:off x="2822707" y="2701862"/>
            <a:ext cx="1452785" cy="40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5080" lvl="0" indent="12700" algn="ct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دیدن حالت‌های مختلف یک شکلک، موس را لحظه‌ای بر روی شکل‌های موجود در کتابخانه شکلک‌ها نگه‌دارید.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87" name="Google Shape;1587;p13"/>
          <p:cNvSpPr/>
          <p:nvPr/>
        </p:nvSpPr>
        <p:spPr>
          <a:xfrm>
            <a:off x="2940488" y="1819837"/>
            <a:ext cx="1143534" cy="7884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88" name="Google Shape;1588;p13"/>
          <p:cNvSpPr/>
          <p:nvPr/>
        </p:nvSpPr>
        <p:spPr>
          <a:xfrm>
            <a:off x="2940488" y="1819837"/>
            <a:ext cx="1143534" cy="7884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439" y="0"/>
                </a:moveTo>
                <a:lnTo>
                  <a:pt x="607" y="33"/>
                </a:lnTo>
                <a:lnTo>
                  <a:pt x="180" y="261"/>
                </a:lnTo>
                <a:lnTo>
                  <a:pt x="22" y="881"/>
                </a:lnTo>
                <a:lnTo>
                  <a:pt x="0" y="2087"/>
                </a:lnTo>
                <a:lnTo>
                  <a:pt x="0" y="19513"/>
                </a:lnTo>
                <a:lnTo>
                  <a:pt x="22" y="20719"/>
                </a:lnTo>
                <a:lnTo>
                  <a:pt x="180" y="21339"/>
                </a:lnTo>
                <a:lnTo>
                  <a:pt x="607" y="21567"/>
                </a:lnTo>
                <a:lnTo>
                  <a:pt x="1439" y="21600"/>
                </a:lnTo>
                <a:lnTo>
                  <a:pt x="20161" y="21600"/>
                </a:lnTo>
                <a:lnTo>
                  <a:pt x="20993" y="21567"/>
                </a:lnTo>
                <a:lnTo>
                  <a:pt x="21420" y="21339"/>
                </a:lnTo>
                <a:lnTo>
                  <a:pt x="21578" y="20719"/>
                </a:lnTo>
                <a:lnTo>
                  <a:pt x="21600" y="19513"/>
                </a:lnTo>
                <a:lnTo>
                  <a:pt x="21600" y="2087"/>
                </a:lnTo>
                <a:lnTo>
                  <a:pt x="21578" y="881"/>
                </a:lnTo>
                <a:lnTo>
                  <a:pt x="21420" y="261"/>
                </a:lnTo>
                <a:lnTo>
                  <a:pt x="20993" y="33"/>
                </a:lnTo>
                <a:lnTo>
                  <a:pt x="20161" y="0"/>
                </a:lnTo>
                <a:lnTo>
                  <a:pt x="1439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89" name="Google Shape;1589;p13"/>
          <p:cNvSpPr/>
          <p:nvPr/>
        </p:nvSpPr>
        <p:spPr>
          <a:xfrm>
            <a:off x="3674347" y="2359280"/>
            <a:ext cx="102566" cy="114338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90" name="Google Shape;1590;p13"/>
          <p:cNvSpPr/>
          <p:nvPr/>
        </p:nvSpPr>
        <p:spPr>
          <a:xfrm>
            <a:off x="3564097" y="5708648"/>
            <a:ext cx="277813" cy="12321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91" name="Google Shape;1591;p13"/>
          <p:cNvSpPr/>
          <p:nvPr/>
        </p:nvSpPr>
        <p:spPr>
          <a:xfrm>
            <a:off x="3500604" y="5841724"/>
            <a:ext cx="289097" cy="3170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677" y="7090"/>
                </a:moveTo>
                <a:lnTo>
                  <a:pt x="6641" y="2200"/>
                </a:lnTo>
                <a:lnTo>
                  <a:pt x="6035" y="1584"/>
                </a:lnTo>
                <a:lnTo>
                  <a:pt x="5845" y="1180"/>
                </a:lnTo>
                <a:lnTo>
                  <a:pt x="6082" y="811"/>
                </a:lnTo>
                <a:lnTo>
                  <a:pt x="6756" y="298"/>
                </a:lnTo>
                <a:lnTo>
                  <a:pt x="7599" y="0"/>
                </a:lnTo>
                <a:lnTo>
                  <a:pt x="8289" y="181"/>
                </a:lnTo>
                <a:lnTo>
                  <a:pt x="8754" y="524"/>
                </a:lnTo>
                <a:lnTo>
                  <a:pt x="8924" y="709"/>
                </a:lnTo>
                <a:lnTo>
                  <a:pt x="12316" y="4806"/>
                </a:lnTo>
                <a:lnTo>
                  <a:pt x="14111" y="6775"/>
                </a:lnTo>
                <a:lnTo>
                  <a:pt x="15156" y="7784"/>
                </a:lnTo>
                <a:lnTo>
                  <a:pt x="15853" y="8150"/>
                </a:lnTo>
                <a:lnTo>
                  <a:pt x="16602" y="8192"/>
                </a:lnTo>
                <a:lnTo>
                  <a:pt x="16312" y="7310"/>
                </a:lnTo>
                <a:lnTo>
                  <a:pt x="16201" y="6694"/>
                </a:lnTo>
                <a:lnTo>
                  <a:pt x="16256" y="6055"/>
                </a:lnTo>
                <a:lnTo>
                  <a:pt x="16463" y="5104"/>
                </a:lnTo>
                <a:lnTo>
                  <a:pt x="16576" y="4011"/>
                </a:lnTo>
                <a:lnTo>
                  <a:pt x="16600" y="3106"/>
                </a:lnTo>
                <a:lnTo>
                  <a:pt x="16906" y="2338"/>
                </a:lnTo>
                <a:lnTo>
                  <a:pt x="17867" y="1651"/>
                </a:lnTo>
                <a:lnTo>
                  <a:pt x="18946" y="1479"/>
                </a:lnTo>
                <a:lnTo>
                  <a:pt x="19491" y="2013"/>
                </a:lnTo>
                <a:lnTo>
                  <a:pt x="19698" y="2840"/>
                </a:lnTo>
                <a:lnTo>
                  <a:pt x="19765" y="3548"/>
                </a:lnTo>
                <a:lnTo>
                  <a:pt x="19964" y="4463"/>
                </a:lnTo>
                <a:lnTo>
                  <a:pt x="20347" y="5905"/>
                </a:lnTo>
                <a:lnTo>
                  <a:pt x="20787" y="7448"/>
                </a:lnTo>
                <a:lnTo>
                  <a:pt x="21152" y="8666"/>
                </a:lnTo>
                <a:lnTo>
                  <a:pt x="21407" y="9887"/>
                </a:lnTo>
                <a:lnTo>
                  <a:pt x="21570" y="11430"/>
                </a:lnTo>
                <a:lnTo>
                  <a:pt x="21585" y="12856"/>
                </a:lnTo>
                <a:lnTo>
                  <a:pt x="21396" y="13728"/>
                </a:lnTo>
                <a:lnTo>
                  <a:pt x="20986" y="14326"/>
                </a:lnTo>
                <a:lnTo>
                  <a:pt x="20647" y="14659"/>
                </a:lnTo>
                <a:lnTo>
                  <a:pt x="21201" y="15885"/>
                </a:lnTo>
                <a:lnTo>
                  <a:pt x="21600" y="16381"/>
                </a:lnTo>
                <a:lnTo>
                  <a:pt x="21461" y="16922"/>
                </a:lnTo>
                <a:lnTo>
                  <a:pt x="18588" y="19492"/>
                </a:lnTo>
                <a:lnTo>
                  <a:pt x="15021" y="21565"/>
                </a:lnTo>
                <a:lnTo>
                  <a:pt x="14240" y="21600"/>
                </a:lnTo>
                <a:lnTo>
                  <a:pt x="14001" y="21519"/>
                </a:lnTo>
                <a:lnTo>
                  <a:pt x="13226" y="20556"/>
                </a:lnTo>
                <a:lnTo>
                  <a:pt x="12764" y="20031"/>
                </a:lnTo>
                <a:lnTo>
                  <a:pt x="12432" y="19763"/>
                </a:lnTo>
                <a:lnTo>
                  <a:pt x="12046" y="19567"/>
                </a:lnTo>
                <a:lnTo>
                  <a:pt x="11482" y="19421"/>
                </a:lnTo>
                <a:lnTo>
                  <a:pt x="10745" y="19289"/>
                </a:lnTo>
                <a:lnTo>
                  <a:pt x="9846" y="18976"/>
                </a:lnTo>
                <a:lnTo>
                  <a:pt x="6971" y="16710"/>
                </a:lnTo>
                <a:lnTo>
                  <a:pt x="4404" y="14482"/>
                </a:lnTo>
                <a:lnTo>
                  <a:pt x="2117" y="12491"/>
                </a:lnTo>
                <a:lnTo>
                  <a:pt x="1128" y="11629"/>
                </a:lnTo>
                <a:lnTo>
                  <a:pt x="323" y="11055"/>
                </a:lnTo>
                <a:lnTo>
                  <a:pt x="0" y="10664"/>
                </a:lnTo>
                <a:lnTo>
                  <a:pt x="111" y="10275"/>
                </a:lnTo>
                <a:lnTo>
                  <a:pt x="608" y="9710"/>
                </a:lnTo>
                <a:lnTo>
                  <a:pt x="1302" y="9334"/>
                </a:lnTo>
                <a:lnTo>
                  <a:pt x="1973" y="9456"/>
                </a:lnTo>
                <a:lnTo>
                  <a:pt x="2529" y="9808"/>
                </a:lnTo>
                <a:lnTo>
                  <a:pt x="2874" y="10124"/>
                </a:lnTo>
                <a:lnTo>
                  <a:pt x="3519" y="10699"/>
                </a:lnTo>
                <a:lnTo>
                  <a:pt x="4664" y="11689"/>
                </a:lnTo>
                <a:lnTo>
                  <a:pt x="5758" y="12628"/>
                </a:lnTo>
                <a:lnTo>
                  <a:pt x="6246" y="13045"/>
                </a:lnTo>
                <a:lnTo>
                  <a:pt x="6662" y="12340"/>
                </a:lnTo>
                <a:lnTo>
                  <a:pt x="1422" y="7499"/>
                </a:lnTo>
                <a:lnTo>
                  <a:pt x="570" y="6903"/>
                </a:lnTo>
                <a:lnTo>
                  <a:pt x="242" y="6480"/>
                </a:lnTo>
                <a:lnTo>
                  <a:pt x="399" y="6027"/>
                </a:lnTo>
                <a:lnTo>
                  <a:pt x="1002" y="5342"/>
                </a:lnTo>
                <a:lnTo>
                  <a:pt x="1837" y="4907"/>
                </a:lnTo>
                <a:lnTo>
                  <a:pt x="2617" y="5079"/>
                </a:lnTo>
                <a:lnTo>
                  <a:pt x="3194" y="5467"/>
                </a:lnTo>
                <a:lnTo>
                  <a:pt x="3419" y="5683"/>
                </a:lnTo>
                <a:lnTo>
                  <a:pt x="8354" y="10165"/>
                </a:lnTo>
                <a:lnTo>
                  <a:pt x="8512" y="9932"/>
                </a:lnTo>
                <a:lnTo>
                  <a:pt x="2888" y="3978"/>
                </a:lnTo>
                <a:lnTo>
                  <a:pt x="2044" y="3231"/>
                </a:lnTo>
                <a:lnTo>
                  <a:pt x="1726" y="2747"/>
                </a:lnTo>
                <a:lnTo>
                  <a:pt x="1900" y="2313"/>
                </a:lnTo>
                <a:lnTo>
                  <a:pt x="2533" y="1718"/>
                </a:lnTo>
                <a:lnTo>
                  <a:pt x="3373" y="1388"/>
                </a:lnTo>
                <a:lnTo>
                  <a:pt x="4116" y="1633"/>
                </a:lnTo>
                <a:lnTo>
                  <a:pt x="4646" y="2065"/>
                </a:lnTo>
                <a:lnTo>
                  <a:pt x="4849" y="2295"/>
                </a:lnTo>
                <a:lnTo>
                  <a:pt x="10123" y="7620"/>
                </a:lnTo>
                <a:lnTo>
                  <a:pt x="10677" y="7090"/>
                </a:lnTo>
                <a:close/>
              </a:path>
            </a:pathLst>
          </a:custGeom>
          <a:noFill/>
          <a:ln w="9925" cap="flat" cmpd="sng">
            <a:solidFill>
              <a:srgbClr val="4C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92" name="Google Shape;1592;p13"/>
          <p:cNvSpPr/>
          <p:nvPr/>
        </p:nvSpPr>
        <p:spPr>
          <a:xfrm>
            <a:off x="3646425" y="5796967"/>
            <a:ext cx="82208" cy="57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738" y="13787"/>
                </a:lnTo>
                <a:lnTo>
                  <a:pt x="5901" y="8932"/>
                </a:lnTo>
                <a:lnTo>
                  <a:pt x="11513" y="5012"/>
                </a:lnTo>
                <a:lnTo>
                  <a:pt x="21600" y="0"/>
                </a:lnTo>
              </a:path>
            </a:pathLst>
          </a:custGeom>
          <a:noFill/>
          <a:ln w="13175" cap="flat" cmpd="sng">
            <a:solidFill>
              <a:srgbClr val="4C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593" name="Google Shape;1593;p13"/>
          <p:cNvSpPr/>
          <p:nvPr/>
        </p:nvSpPr>
        <p:spPr>
          <a:xfrm>
            <a:off x="2755900" y="1592078"/>
            <a:ext cx="76201" cy="153314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594" name="Google Shape;1594;p13"/>
          <p:cNvCxnSpPr/>
          <p:nvPr/>
        </p:nvCxnSpPr>
        <p:spPr>
          <a:xfrm>
            <a:off x="2664460" y="2231650"/>
            <a:ext cx="91442" cy="1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1570;p13">
            <a:extLst>
              <a:ext uri="{FF2B5EF4-FFF2-40B4-BE49-F238E27FC236}">
                <a16:creationId xmlns:a16="http://schemas.microsoft.com/office/drawing/2014/main" id="{88AE202A-6AF7-BB46-AE57-9BCFE88D34DB}"/>
              </a:ext>
            </a:extLst>
          </p:cNvPr>
          <p:cNvSpPr txBox="1"/>
          <p:nvPr/>
        </p:nvSpPr>
        <p:spPr>
          <a:xfrm>
            <a:off x="-114020" y="5842428"/>
            <a:ext cx="4572000" cy="30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به حرکت درآوردن شکلک، دست‌تان را تکان دهید.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EB02E-FD58-244D-BEE6-CEF75570CDDE}"/>
              </a:ext>
            </a:extLst>
          </p:cNvPr>
          <p:cNvSpPr txBox="1"/>
          <p:nvPr/>
        </p:nvSpPr>
        <p:spPr>
          <a:xfrm>
            <a:off x="1058571" y="4335354"/>
            <a:ext cx="1524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2700" algn="r"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یکی از حالت‌ها را انتخاب کن.</a:t>
            </a:r>
            <a:endParaRPr lang="en-US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F4B9D-1123-5A4D-8634-7B6D43445D43}"/>
              </a:ext>
            </a:extLst>
          </p:cNvPr>
          <p:cNvSpPr txBox="1"/>
          <p:nvPr/>
        </p:nvSpPr>
        <p:spPr>
          <a:xfrm>
            <a:off x="1030231" y="4907779"/>
            <a:ext cx="1524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حالت دیگری را انتخاب کن.</a:t>
            </a:r>
            <a:endParaRPr lang="en-US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C7E930-50BD-4B95-B4A5-B8BE9992636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838" t="1568" r="644" b="19005"/>
          <a:stretch/>
        </p:blipFill>
        <p:spPr>
          <a:xfrm>
            <a:off x="562043" y="2614615"/>
            <a:ext cx="543166" cy="580151"/>
          </a:xfrm>
          <a:prstGeom prst="roundRect">
            <a:avLst>
              <a:gd name="adj" fmla="val 5707"/>
            </a:avLst>
          </a:prstGeom>
        </p:spPr>
      </p:pic>
      <p:sp>
        <p:nvSpPr>
          <p:cNvPr id="8" name="Google Shape;2064;p23">
            <a:extLst>
              <a:ext uri="{FF2B5EF4-FFF2-40B4-BE49-F238E27FC236}">
                <a16:creationId xmlns:a16="http://schemas.microsoft.com/office/drawing/2014/main" id="{734E3818-916C-4A99-B06F-A0F6829E5AAE}"/>
              </a:ext>
            </a:extLst>
          </p:cNvPr>
          <p:cNvSpPr/>
          <p:nvPr/>
        </p:nvSpPr>
        <p:spPr>
          <a:xfrm>
            <a:off x="562043" y="2614287"/>
            <a:ext cx="543167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030" y="0"/>
                </a:moveTo>
                <a:lnTo>
                  <a:pt x="1278" y="45"/>
                </a:lnTo>
                <a:lnTo>
                  <a:pt x="379" y="358"/>
                </a:lnTo>
                <a:lnTo>
                  <a:pt x="47" y="1207"/>
                </a:lnTo>
                <a:lnTo>
                  <a:pt x="0" y="2861"/>
                </a:lnTo>
                <a:lnTo>
                  <a:pt x="0" y="18739"/>
                </a:lnTo>
                <a:lnTo>
                  <a:pt x="47" y="20393"/>
                </a:lnTo>
                <a:lnTo>
                  <a:pt x="379" y="21242"/>
                </a:lnTo>
                <a:lnTo>
                  <a:pt x="1278" y="21555"/>
                </a:lnTo>
                <a:lnTo>
                  <a:pt x="3030" y="21600"/>
                </a:lnTo>
                <a:lnTo>
                  <a:pt x="18570" y="21600"/>
                </a:lnTo>
                <a:lnTo>
                  <a:pt x="20322" y="21555"/>
                </a:lnTo>
                <a:lnTo>
                  <a:pt x="21221" y="21242"/>
                </a:lnTo>
                <a:lnTo>
                  <a:pt x="21553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3" y="1207"/>
                </a:lnTo>
                <a:lnTo>
                  <a:pt x="21221" y="358"/>
                </a:lnTo>
                <a:lnTo>
                  <a:pt x="20322" y="45"/>
                </a:lnTo>
                <a:lnTo>
                  <a:pt x="18570" y="0"/>
                </a:lnTo>
                <a:lnTo>
                  <a:pt x="303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E0233-9EAD-432E-B886-8E7A86AF18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02314" y="3838576"/>
            <a:ext cx="1659848" cy="1460347"/>
          </a:xfrm>
          <a:prstGeom prst="rect">
            <a:avLst/>
          </a:prstGeom>
        </p:spPr>
      </p:pic>
      <p:cxnSp>
        <p:nvCxnSpPr>
          <p:cNvPr id="59" name="Google Shape;1484;p11">
            <a:extLst>
              <a:ext uri="{FF2B5EF4-FFF2-40B4-BE49-F238E27FC236}">
                <a16:creationId xmlns:a16="http://schemas.microsoft.com/office/drawing/2014/main" id="{E8506888-71DB-4F38-9D07-99BDB5558DA6}"/>
              </a:ext>
            </a:extLst>
          </p:cNvPr>
          <p:cNvCxnSpPr>
            <a:cxnSpLocks/>
          </p:cNvCxnSpPr>
          <p:nvPr/>
        </p:nvCxnSpPr>
        <p:spPr>
          <a:xfrm>
            <a:off x="2554544" y="4450770"/>
            <a:ext cx="201358" cy="3087"/>
          </a:xfrm>
          <a:prstGeom prst="straightConnector1">
            <a:avLst/>
          </a:prstGeom>
          <a:noFill/>
          <a:ln w="1015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1484;p11">
            <a:extLst>
              <a:ext uri="{FF2B5EF4-FFF2-40B4-BE49-F238E27FC236}">
                <a16:creationId xmlns:a16="http://schemas.microsoft.com/office/drawing/2014/main" id="{73A26729-EEE8-4F0E-85AF-72488283B9E9}"/>
              </a:ext>
            </a:extLst>
          </p:cNvPr>
          <p:cNvCxnSpPr>
            <a:cxnSpLocks/>
          </p:cNvCxnSpPr>
          <p:nvPr/>
        </p:nvCxnSpPr>
        <p:spPr>
          <a:xfrm>
            <a:off x="2554542" y="5023230"/>
            <a:ext cx="201358" cy="3087"/>
          </a:xfrm>
          <a:prstGeom prst="straightConnector1">
            <a:avLst/>
          </a:prstGeom>
          <a:noFill/>
          <a:ln w="1015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4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00" name="Google Shape;1600;p14"/>
          <p:cNvSpPr/>
          <p:nvPr/>
        </p:nvSpPr>
        <p:spPr>
          <a:xfrm>
            <a:off x="4017509" y="2564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01" name="Google Shape;1601;p14"/>
          <p:cNvSpPr/>
          <p:nvPr/>
        </p:nvSpPr>
        <p:spPr>
          <a:xfrm>
            <a:off x="3925934" y="2247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02" name="Google Shape;1602;p14"/>
          <p:cNvSpPr/>
          <p:nvPr/>
        </p:nvSpPr>
        <p:spPr>
          <a:xfrm>
            <a:off x="4252629" y="3213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03" name="Google Shape;1603;p14"/>
          <p:cNvSpPr/>
          <p:nvPr/>
        </p:nvSpPr>
        <p:spPr>
          <a:xfrm>
            <a:off x="3716730" y="281831"/>
            <a:ext cx="74283" cy="742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04" name="Google Shape;1604;p14"/>
          <p:cNvSpPr/>
          <p:nvPr/>
        </p:nvSpPr>
        <p:spPr>
          <a:xfrm>
            <a:off x="3568150" y="430371"/>
            <a:ext cx="74296" cy="74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05" name="Google Shape;1605;p14"/>
          <p:cNvSpPr/>
          <p:nvPr/>
        </p:nvSpPr>
        <p:spPr>
          <a:xfrm>
            <a:off x="3568155" y="281820"/>
            <a:ext cx="74296" cy="742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606" name="Google Shape;1606;p14"/>
          <p:cNvGrpSpPr/>
          <p:nvPr/>
        </p:nvGrpSpPr>
        <p:grpSpPr>
          <a:xfrm>
            <a:off x="3716732" y="424653"/>
            <a:ext cx="621129" cy="582931"/>
            <a:chOff x="0" y="0"/>
            <a:chExt cx="621128" cy="582930"/>
          </a:xfrm>
        </p:grpSpPr>
        <p:sp>
          <p:nvSpPr>
            <p:cNvPr id="1607" name="Google Shape;1607;p14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613" name="Google Shape;1613;p14"/>
          <p:cNvSpPr/>
          <p:nvPr/>
        </p:nvSpPr>
        <p:spPr>
          <a:xfrm>
            <a:off x="4060749" y="339657"/>
            <a:ext cx="173127" cy="126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614" name="Google Shape;1614;p14"/>
          <p:cNvCxnSpPr/>
          <p:nvPr/>
        </p:nvCxnSpPr>
        <p:spPr>
          <a:xfrm>
            <a:off x="3568153" y="942338"/>
            <a:ext cx="222835" cy="1"/>
          </a:xfrm>
          <a:prstGeom prst="straightConnector1">
            <a:avLst/>
          </a:prstGeom>
          <a:noFill/>
          <a:ln w="15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5" name="Google Shape;1615;p14"/>
          <p:cNvCxnSpPr/>
          <p:nvPr/>
        </p:nvCxnSpPr>
        <p:spPr>
          <a:xfrm>
            <a:off x="3576275" y="744219"/>
            <a:ext cx="1" cy="190501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6" name="Google Shape;1616;p14"/>
          <p:cNvCxnSpPr/>
          <p:nvPr/>
        </p:nvCxnSpPr>
        <p:spPr>
          <a:xfrm>
            <a:off x="3568153" y="7359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7" name="Google Shape;1617;p14"/>
          <p:cNvCxnSpPr/>
          <p:nvPr/>
        </p:nvCxnSpPr>
        <p:spPr>
          <a:xfrm>
            <a:off x="3782860" y="743750"/>
            <a:ext cx="1" cy="190335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8" name="Google Shape;1618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19" name="Google Shape;1619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20" name="Google Shape;1620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21" name="Google Shape;1621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22" name="Google Shape;1622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23" name="Google Shape;1623;p14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24" name="Google Shape;1624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25" name="Google Shape;1625;p14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26" name="Google Shape;1626;p14"/>
          <p:cNvSpPr txBox="1"/>
          <p:nvPr/>
        </p:nvSpPr>
        <p:spPr>
          <a:xfrm>
            <a:off x="698500" y="5927725"/>
            <a:ext cx="980398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تشخیص ویدئویی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27" name="Google Shape;1627;p14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28" name="Google Shape;1628;p14"/>
          <p:cNvSpPr txBox="1"/>
          <p:nvPr/>
        </p:nvSpPr>
        <p:spPr>
          <a:xfrm>
            <a:off x="2233826" y="5937377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3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29" name="Google Shape;1629;p14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30" name="Google Shape;1630;p14"/>
          <p:cNvSpPr/>
          <p:nvPr/>
        </p:nvSpPr>
        <p:spPr>
          <a:xfrm>
            <a:off x="1145806" y="1864398"/>
            <a:ext cx="2280400" cy="171907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31" name="Google Shape;1631;p14"/>
          <p:cNvSpPr/>
          <p:nvPr/>
        </p:nvSpPr>
        <p:spPr>
          <a:xfrm>
            <a:off x="1145794" y="1864398"/>
            <a:ext cx="2280412" cy="1719074"/>
          </a:xfrm>
          <a:prstGeom prst="rect">
            <a:avLst/>
          </a:prstGeom>
          <a:noFill/>
          <a:ln w="19050" cap="flat" cmpd="sng">
            <a:solidFill>
              <a:srgbClr val="427F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32" name="Google Shape;1632;p14"/>
          <p:cNvSpPr txBox="1"/>
          <p:nvPr/>
        </p:nvSpPr>
        <p:spPr>
          <a:xfrm>
            <a:off x="698500" y="1265935"/>
            <a:ext cx="3162166" cy="36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با انگشتت بادکنک‌ بازی کن یا آنها را بترکان.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633" name="Google Shape;1633;p14"/>
          <p:cNvSpPr txBox="1">
            <a:spLocks noGrp="1"/>
          </p:cNvSpPr>
          <p:nvPr>
            <p:ph type="title"/>
          </p:nvPr>
        </p:nvSpPr>
        <p:spPr>
          <a:xfrm>
            <a:off x="234139" y="362412"/>
            <a:ext cx="4050747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بادکنک بازی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634" name="Google Shape;1634;p14"/>
          <p:cNvSpPr/>
          <p:nvPr/>
        </p:nvSpPr>
        <p:spPr>
          <a:xfrm>
            <a:off x="842434" y="4521037"/>
            <a:ext cx="88393" cy="14095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35" name="Google Shape;1635;p14"/>
          <p:cNvSpPr/>
          <p:nvPr/>
        </p:nvSpPr>
        <p:spPr>
          <a:xfrm>
            <a:off x="950869" y="4521037"/>
            <a:ext cx="65131" cy="1411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36" name="Google Shape;1636;p14"/>
          <p:cNvSpPr/>
          <p:nvPr/>
        </p:nvSpPr>
        <p:spPr>
          <a:xfrm>
            <a:off x="1179435" y="2305798"/>
            <a:ext cx="664604" cy="110919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37" name="Google Shape;1637;p14"/>
          <p:cNvSpPr/>
          <p:nvPr/>
        </p:nvSpPr>
        <p:spPr>
          <a:xfrm>
            <a:off x="1152525" y="3731728"/>
            <a:ext cx="2280412" cy="171907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38" name="Google Shape;1638;p14"/>
          <p:cNvSpPr/>
          <p:nvPr/>
        </p:nvSpPr>
        <p:spPr>
          <a:xfrm>
            <a:off x="1152525" y="3731728"/>
            <a:ext cx="2280412" cy="1719074"/>
          </a:xfrm>
          <a:prstGeom prst="rect">
            <a:avLst/>
          </a:prstGeom>
          <a:noFill/>
          <a:ln w="19050" cap="flat" cmpd="sng">
            <a:solidFill>
              <a:srgbClr val="427F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39" name="Google Shape;1639;p14"/>
          <p:cNvSpPr/>
          <p:nvPr/>
        </p:nvSpPr>
        <p:spPr>
          <a:xfrm>
            <a:off x="1244218" y="3982223"/>
            <a:ext cx="592837" cy="110919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5"/>
          <p:cNvSpPr/>
          <p:nvPr/>
        </p:nvSpPr>
        <p:spPr>
          <a:xfrm>
            <a:off x="0" y="0"/>
            <a:ext cx="4572000" cy="933450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45" name="Google Shape;1645;p15"/>
          <p:cNvSpPr/>
          <p:nvPr/>
        </p:nvSpPr>
        <p:spPr>
          <a:xfrm>
            <a:off x="4017509" y="2564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46" name="Google Shape;1646;p15"/>
          <p:cNvSpPr/>
          <p:nvPr/>
        </p:nvSpPr>
        <p:spPr>
          <a:xfrm>
            <a:off x="3925934" y="2247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47" name="Google Shape;1647;p15"/>
          <p:cNvSpPr/>
          <p:nvPr/>
        </p:nvSpPr>
        <p:spPr>
          <a:xfrm>
            <a:off x="4252629" y="3213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48" name="Google Shape;1648;p15"/>
          <p:cNvSpPr/>
          <p:nvPr/>
        </p:nvSpPr>
        <p:spPr>
          <a:xfrm>
            <a:off x="3716730" y="281831"/>
            <a:ext cx="74283" cy="742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49" name="Google Shape;1649;p15"/>
          <p:cNvSpPr/>
          <p:nvPr/>
        </p:nvSpPr>
        <p:spPr>
          <a:xfrm>
            <a:off x="3568150" y="430371"/>
            <a:ext cx="74296" cy="74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50" name="Google Shape;1650;p15"/>
          <p:cNvSpPr/>
          <p:nvPr/>
        </p:nvSpPr>
        <p:spPr>
          <a:xfrm>
            <a:off x="3568155" y="281820"/>
            <a:ext cx="74296" cy="742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651" name="Google Shape;1651;p15"/>
          <p:cNvGrpSpPr/>
          <p:nvPr/>
        </p:nvGrpSpPr>
        <p:grpSpPr>
          <a:xfrm>
            <a:off x="3716732" y="424653"/>
            <a:ext cx="621129" cy="582931"/>
            <a:chOff x="0" y="0"/>
            <a:chExt cx="621128" cy="582930"/>
          </a:xfrm>
        </p:grpSpPr>
        <p:sp>
          <p:nvSpPr>
            <p:cNvPr id="1652" name="Google Shape;1652;p15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53" name="Google Shape;1653;p15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54" name="Google Shape;1654;p15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55" name="Google Shape;1655;p15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56" name="Google Shape;1656;p15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657" name="Google Shape;1657;p15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658" name="Google Shape;1658;p15"/>
          <p:cNvSpPr/>
          <p:nvPr/>
        </p:nvSpPr>
        <p:spPr>
          <a:xfrm>
            <a:off x="4060749" y="339657"/>
            <a:ext cx="173127" cy="126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659" name="Google Shape;1659;p15"/>
          <p:cNvCxnSpPr/>
          <p:nvPr/>
        </p:nvCxnSpPr>
        <p:spPr>
          <a:xfrm>
            <a:off x="3576275" y="744219"/>
            <a:ext cx="1" cy="190501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0" name="Google Shape;1660;p15"/>
          <p:cNvCxnSpPr/>
          <p:nvPr/>
        </p:nvCxnSpPr>
        <p:spPr>
          <a:xfrm>
            <a:off x="3568153" y="7359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1" name="Google Shape;1661;p15"/>
          <p:cNvCxnSpPr/>
          <p:nvPr/>
        </p:nvCxnSpPr>
        <p:spPr>
          <a:xfrm>
            <a:off x="3782860" y="743750"/>
            <a:ext cx="1" cy="190335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2" name="Google Shape;1662;p15"/>
          <p:cNvSpPr/>
          <p:nvPr/>
        </p:nvSpPr>
        <p:spPr>
          <a:xfrm>
            <a:off x="0" y="933449"/>
            <a:ext cx="4572000" cy="1941946"/>
          </a:xfrm>
          <a:prstGeom prst="rect">
            <a:avLst/>
          </a:prstGeom>
          <a:solidFill>
            <a:srgbClr val="C7EAFB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63" name="Google Shape;1663;p15"/>
          <p:cNvSpPr/>
          <p:nvPr/>
        </p:nvSpPr>
        <p:spPr>
          <a:xfrm>
            <a:off x="0" y="920750"/>
            <a:ext cx="4572000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64" name="Google Shape;1664;p15"/>
          <p:cNvSpPr/>
          <p:nvPr/>
        </p:nvSpPr>
        <p:spPr>
          <a:xfrm>
            <a:off x="0" y="2875394"/>
            <a:ext cx="4572000" cy="2325625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65" name="Google Shape;1665;p15"/>
          <p:cNvSpPr/>
          <p:nvPr/>
        </p:nvSpPr>
        <p:spPr>
          <a:xfrm>
            <a:off x="0" y="2862694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66" name="Google Shape;1666;p15"/>
          <p:cNvSpPr txBox="1">
            <a:spLocks noGrp="1"/>
          </p:cNvSpPr>
          <p:nvPr>
            <p:ph type="title"/>
          </p:nvPr>
        </p:nvSpPr>
        <p:spPr>
          <a:xfrm>
            <a:off x="215900" y="190499"/>
            <a:ext cx="4207244" cy="84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>
                <a:latin typeface="Vazir Black" panose="020B0603030804020204" pitchFamily="34" charset="-78"/>
                <a:cs typeface="Vazir Black" panose="020B0603030804020204" pitchFamily="34" charset="-78"/>
              </a:rPr>
              <a:t>بادکنک بازی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0" lvl="0" indent="12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 Medium"/>
              <a:buNone/>
            </a:pPr>
            <a:r>
              <a:rPr lang="en-US" sz="900" b="0" dirty="0" err="1"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scratch.mit.edu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67" name="Google Shape;1667;p15"/>
          <p:cNvSpPr txBox="1"/>
          <p:nvPr/>
        </p:nvSpPr>
        <p:spPr>
          <a:xfrm>
            <a:off x="1" y="1099207"/>
            <a:ext cx="4571994" cy="29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CB"/>
              </a:buClr>
              <a:buSzPts val="1400"/>
              <a:buFont typeface="Montserrat Black"/>
              <a:buNone/>
            </a:pPr>
            <a:r>
              <a:rPr lang="fa-IR" sz="1400" b="1" i="0" u="none" strike="noStrike" cap="none">
                <a:solidFill>
                  <a:srgbClr val="00A1CB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آماده شو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68" name="Google Shape;1668;p15"/>
          <p:cNvSpPr txBox="1"/>
          <p:nvPr/>
        </p:nvSpPr>
        <p:spPr>
          <a:xfrm>
            <a:off x="1434183" y="3042306"/>
            <a:ext cx="1716405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9598"/>
              </a:buClr>
              <a:buSzPts val="1400"/>
              <a:buFont typeface="Montserrat Black"/>
              <a:buNone/>
            </a:pPr>
            <a:r>
              <a:rPr lang="fa-IR" sz="1400" b="1" i="0" u="none" strike="noStrike" cap="none">
                <a:solidFill>
                  <a:srgbClr val="939598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این کد را اضافه کن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69" name="Google Shape;1669;p15"/>
          <p:cNvSpPr/>
          <p:nvPr/>
        </p:nvSpPr>
        <p:spPr>
          <a:xfrm>
            <a:off x="247472" y="3738714"/>
            <a:ext cx="483883" cy="48387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70" name="Google Shape;1670;p15"/>
          <p:cNvSpPr/>
          <p:nvPr/>
        </p:nvSpPr>
        <p:spPr>
          <a:xfrm>
            <a:off x="247475" y="3738714"/>
            <a:ext cx="483871" cy="4838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02" y="0"/>
                </a:moveTo>
                <a:lnTo>
                  <a:pt x="1435" y="53"/>
                </a:lnTo>
                <a:lnTo>
                  <a:pt x="425" y="425"/>
                </a:lnTo>
                <a:lnTo>
                  <a:pt x="53" y="1435"/>
                </a:lnTo>
                <a:lnTo>
                  <a:pt x="0" y="3402"/>
                </a:lnTo>
                <a:lnTo>
                  <a:pt x="0" y="18198"/>
                </a:lnTo>
                <a:lnTo>
                  <a:pt x="53" y="20165"/>
                </a:lnTo>
                <a:lnTo>
                  <a:pt x="425" y="21175"/>
                </a:lnTo>
                <a:lnTo>
                  <a:pt x="1435" y="21547"/>
                </a:lnTo>
                <a:lnTo>
                  <a:pt x="3402" y="21600"/>
                </a:lnTo>
                <a:lnTo>
                  <a:pt x="18198" y="21600"/>
                </a:lnTo>
                <a:lnTo>
                  <a:pt x="20165" y="21547"/>
                </a:lnTo>
                <a:lnTo>
                  <a:pt x="21175" y="21175"/>
                </a:lnTo>
                <a:lnTo>
                  <a:pt x="21547" y="20165"/>
                </a:lnTo>
                <a:lnTo>
                  <a:pt x="21600" y="18198"/>
                </a:lnTo>
                <a:lnTo>
                  <a:pt x="21600" y="3402"/>
                </a:lnTo>
                <a:lnTo>
                  <a:pt x="21547" y="1435"/>
                </a:lnTo>
                <a:lnTo>
                  <a:pt x="21175" y="425"/>
                </a:lnTo>
                <a:lnTo>
                  <a:pt x="20165" y="53"/>
                </a:lnTo>
                <a:lnTo>
                  <a:pt x="18198" y="0"/>
                </a:lnTo>
                <a:lnTo>
                  <a:pt x="3402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671" name="Google Shape;1671;p15"/>
          <p:cNvCxnSpPr/>
          <p:nvPr/>
        </p:nvCxnSpPr>
        <p:spPr>
          <a:xfrm flipH="1">
            <a:off x="2272736" y="1516579"/>
            <a:ext cx="1" cy="986321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2" name="Google Shape;1672;p15"/>
          <p:cNvSpPr/>
          <p:nvPr/>
        </p:nvSpPr>
        <p:spPr>
          <a:xfrm>
            <a:off x="0" y="5201017"/>
            <a:ext cx="4572000" cy="1199782"/>
          </a:xfrm>
          <a:prstGeom prst="rect">
            <a:avLst/>
          </a:prstGeom>
          <a:solidFill>
            <a:srgbClr val="CCE7D3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73" name="Google Shape;1673;p15"/>
          <p:cNvSpPr/>
          <p:nvPr/>
        </p:nvSpPr>
        <p:spPr>
          <a:xfrm>
            <a:off x="0" y="5188317"/>
            <a:ext cx="4572000" cy="2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74" name="Google Shape;1674;p15"/>
          <p:cNvSpPr txBox="1"/>
          <p:nvPr/>
        </p:nvSpPr>
        <p:spPr>
          <a:xfrm>
            <a:off x="2" y="5369007"/>
            <a:ext cx="4571994" cy="399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06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A883"/>
              </a:buClr>
              <a:buSzPts val="1400"/>
              <a:buFont typeface="Montserrat Black"/>
              <a:buNone/>
            </a:pPr>
            <a:r>
              <a:rPr lang="fa-IR" sz="1400" b="1" i="0" u="none" strike="noStrike" cap="none">
                <a:solidFill>
                  <a:srgbClr val="6BA883"/>
                </a:solidFill>
                <a:latin typeface="Vazir" panose="020B0603030804020204" pitchFamily="34" charset="-78"/>
                <a:ea typeface="Montserrat Black"/>
                <a:cs typeface="Vazir" panose="020B0603030804020204" pitchFamily="34" charset="-78"/>
                <a:sym typeface="Montserrat Black"/>
              </a:rPr>
              <a:t>امتحانش کن</a:t>
            </a:r>
            <a:endParaRPr sz="1800" b="0" i="0" u="none" strike="noStrike" cap="none" dirty="0">
              <a:solidFill>
                <a:srgbClr val="000000"/>
              </a:solidFill>
              <a:latin typeface="Vazir" panose="020B0603030804020204" pitchFamily="34" charset="-78"/>
              <a:ea typeface="Montserrat Black"/>
              <a:cs typeface="Vazir" panose="020B0603030804020204" pitchFamily="34" charset="-78"/>
              <a:sym typeface="Montserrat Black"/>
            </a:endParaRPr>
          </a:p>
        </p:txBody>
      </p:sp>
      <p:cxnSp>
        <p:nvCxnSpPr>
          <p:cNvPr id="1676" name="Google Shape;1676;p15"/>
          <p:cNvCxnSpPr/>
          <p:nvPr/>
        </p:nvCxnSpPr>
        <p:spPr>
          <a:xfrm flipH="1">
            <a:off x="2275244" y="1500361"/>
            <a:ext cx="1" cy="986322"/>
          </a:xfrm>
          <a:prstGeom prst="straightConnector1">
            <a:avLst/>
          </a:prstGeom>
          <a:noFill/>
          <a:ln w="12700" cap="flat" cmpd="sng">
            <a:solidFill>
              <a:srgbClr val="D1D3D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7" name="Google Shape;1677;p15"/>
          <p:cNvSpPr txBox="1"/>
          <p:nvPr/>
        </p:nvSpPr>
        <p:spPr>
          <a:xfrm>
            <a:off x="2517941" y="2305943"/>
            <a:ext cx="1568451" cy="34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یکی از شکلک‌ها انتخاب کنید مثلا یک </a:t>
            </a:r>
            <a:r>
              <a:rPr lang="fa-IR" sz="900" b="1" i="0" u="none" strike="noStrike" cap="none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بادکنک</a:t>
            </a:r>
            <a:endParaRPr b="1" dirty="0">
              <a:latin typeface="Vazir Bold" panose="020B0603030804020204" pitchFamily="34" charset="-78"/>
              <a:cs typeface="Vazir Bold" panose="020B0603030804020204" pitchFamily="34" charset="-78"/>
            </a:endParaRPr>
          </a:p>
        </p:txBody>
      </p:sp>
      <p:sp>
        <p:nvSpPr>
          <p:cNvPr id="1678" name="Google Shape;1678;p15"/>
          <p:cNvSpPr/>
          <p:nvPr/>
        </p:nvSpPr>
        <p:spPr>
          <a:xfrm>
            <a:off x="3496754" y="1560331"/>
            <a:ext cx="575310" cy="5753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79" name="Google Shape;1679;p15"/>
          <p:cNvSpPr/>
          <p:nvPr/>
        </p:nvSpPr>
        <p:spPr>
          <a:xfrm>
            <a:off x="3496754" y="1560331"/>
            <a:ext cx="575311" cy="5753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861" y="0"/>
                </a:moveTo>
                <a:lnTo>
                  <a:pt x="1207" y="45"/>
                </a:lnTo>
                <a:lnTo>
                  <a:pt x="358" y="358"/>
                </a:lnTo>
                <a:lnTo>
                  <a:pt x="45" y="1207"/>
                </a:lnTo>
                <a:lnTo>
                  <a:pt x="0" y="2861"/>
                </a:lnTo>
                <a:lnTo>
                  <a:pt x="0" y="18739"/>
                </a:lnTo>
                <a:lnTo>
                  <a:pt x="45" y="20393"/>
                </a:lnTo>
                <a:lnTo>
                  <a:pt x="358" y="21242"/>
                </a:lnTo>
                <a:lnTo>
                  <a:pt x="1207" y="21555"/>
                </a:lnTo>
                <a:lnTo>
                  <a:pt x="2861" y="21600"/>
                </a:lnTo>
                <a:lnTo>
                  <a:pt x="18739" y="21600"/>
                </a:lnTo>
                <a:lnTo>
                  <a:pt x="20393" y="21555"/>
                </a:lnTo>
                <a:lnTo>
                  <a:pt x="21242" y="21242"/>
                </a:lnTo>
                <a:lnTo>
                  <a:pt x="21555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5" y="1207"/>
                </a:lnTo>
                <a:lnTo>
                  <a:pt x="21242" y="358"/>
                </a:lnTo>
                <a:lnTo>
                  <a:pt x="20393" y="45"/>
                </a:lnTo>
                <a:lnTo>
                  <a:pt x="18739" y="0"/>
                </a:lnTo>
                <a:lnTo>
                  <a:pt x="2861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80" name="Google Shape;1680;p15"/>
          <p:cNvSpPr/>
          <p:nvPr/>
        </p:nvSpPr>
        <p:spPr>
          <a:xfrm>
            <a:off x="2683343" y="1613702"/>
            <a:ext cx="412386" cy="41239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81" name="Google Shape;1681;p15"/>
          <p:cNvSpPr/>
          <p:nvPr/>
        </p:nvSpPr>
        <p:spPr>
          <a:xfrm>
            <a:off x="2683336" y="1613702"/>
            <a:ext cx="412395" cy="4123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21600"/>
                </a:moveTo>
                <a:lnTo>
                  <a:pt x="13276" y="21315"/>
                </a:lnTo>
                <a:lnTo>
                  <a:pt x="15550" y="20502"/>
                </a:lnTo>
                <a:lnTo>
                  <a:pt x="17555" y="19227"/>
                </a:lnTo>
                <a:lnTo>
                  <a:pt x="19227" y="17555"/>
                </a:lnTo>
                <a:lnTo>
                  <a:pt x="20502" y="15550"/>
                </a:lnTo>
                <a:lnTo>
                  <a:pt x="21315" y="13276"/>
                </a:lnTo>
                <a:lnTo>
                  <a:pt x="21600" y="10800"/>
                </a:lnTo>
                <a:lnTo>
                  <a:pt x="21315" y="8324"/>
                </a:lnTo>
                <a:lnTo>
                  <a:pt x="20502" y="6050"/>
                </a:lnTo>
                <a:lnTo>
                  <a:pt x="19227" y="4045"/>
                </a:lnTo>
                <a:lnTo>
                  <a:pt x="17555" y="2373"/>
                </a:lnTo>
                <a:lnTo>
                  <a:pt x="15550" y="1098"/>
                </a:lnTo>
                <a:lnTo>
                  <a:pt x="13276" y="285"/>
                </a:lnTo>
                <a:lnTo>
                  <a:pt x="10800" y="0"/>
                </a:lnTo>
                <a:lnTo>
                  <a:pt x="8324" y="285"/>
                </a:lnTo>
                <a:lnTo>
                  <a:pt x="6050" y="1098"/>
                </a:lnTo>
                <a:lnTo>
                  <a:pt x="4045" y="2373"/>
                </a:lnTo>
                <a:lnTo>
                  <a:pt x="2373" y="4045"/>
                </a:lnTo>
                <a:lnTo>
                  <a:pt x="1098" y="6050"/>
                </a:lnTo>
                <a:lnTo>
                  <a:pt x="285" y="8324"/>
                </a:lnTo>
                <a:lnTo>
                  <a:pt x="0" y="10800"/>
                </a:lnTo>
                <a:lnTo>
                  <a:pt x="285" y="13276"/>
                </a:lnTo>
                <a:lnTo>
                  <a:pt x="1098" y="15550"/>
                </a:lnTo>
                <a:lnTo>
                  <a:pt x="2373" y="17555"/>
                </a:lnTo>
                <a:lnTo>
                  <a:pt x="4045" y="19227"/>
                </a:lnTo>
                <a:lnTo>
                  <a:pt x="6050" y="20502"/>
                </a:lnTo>
                <a:lnTo>
                  <a:pt x="8324" y="21315"/>
                </a:lnTo>
                <a:lnTo>
                  <a:pt x="10800" y="21600"/>
                </a:lnTo>
                <a:close/>
              </a:path>
            </a:pathLst>
          </a:custGeom>
          <a:noFill/>
          <a:ln w="17125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82" name="Google Shape;1682;p15"/>
          <p:cNvSpPr txBox="1"/>
          <p:nvPr/>
        </p:nvSpPr>
        <p:spPr>
          <a:xfrm>
            <a:off x="489143" y="2252798"/>
            <a:ext cx="1459231" cy="26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indent="12064" algn="ctr" rtl="1">
              <a:lnSpc>
                <a:spcPct val="111099"/>
              </a:lnSpc>
              <a:buClr>
                <a:srgbClr val="636466"/>
              </a:buClr>
              <a:buSzPts val="900"/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 روی دکمه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افزونه‌ها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en-US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کلیک کنید و سپس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تشخیص</a:t>
            </a:r>
            <a:r>
              <a:rPr lang="fa-IR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 b="1">
                <a:solidFill>
                  <a:srgbClr val="636466"/>
                </a:solidFill>
                <a:latin typeface="Vazir Bold" panose="020B0603030804020204" pitchFamily="34" charset="-78"/>
                <a:ea typeface="Roboto Medium"/>
                <a:cs typeface="Vazir Bold" panose="020B0603030804020204" pitchFamily="34" charset="-78"/>
                <a:sym typeface="Roboto Medium"/>
              </a:rPr>
              <a:t>ویدئویی</a:t>
            </a:r>
            <a:r>
              <a:rPr lang="en-US" sz="900" b="1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را انتخاب کنید.</a:t>
            </a:r>
            <a:endParaRPr lang="fa-IR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85" name="Google Shape;1685;p15"/>
          <p:cNvSpPr/>
          <p:nvPr/>
        </p:nvSpPr>
        <p:spPr>
          <a:xfrm>
            <a:off x="565505" y="1606942"/>
            <a:ext cx="417284" cy="4259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86" name="Google Shape;1686;p15"/>
          <p:cNvSpPr/>
          <p:nvPr/>
        </p:nvSpPr>
        <p:spPr>
          <a:xfrm>
            <a:off x="565505" y="1606943"/>
            <a:ext cx="417284" cy="425919"/>
          </a:xfrm>
          <a:prstGeom prst="rect">
            <a:avLst/>
          </a:prstGeom>
          <a:noFill/>
          <a:ln w="1270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87" name="Google Shape;1687;p15"/>
          <p:cNvSpPr/>
          <p:nvPr/>
        </p:nvSpPr>
        <p:spPr>
          <a:xfrm>
            <a:off x="3504227" y="5518148"/>
            <a:ext cx="277813" cy="12321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88" name="Google Shape;1688;p15"/>
          <p:cNvSpPr/>
          <p:nvPr/>
        </p:nvSpPr>
        <p:spPr>
          <a:xfrm>
            <a:off x="3440734" y="5651224"/>
            <a:ext cx="289097" cy="31705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677" y="7090"/>
                </a:moveTo>
                <a:lnTo>
                  <a:pt x="6641" y="2200"/>
                </a:lnTo>
                <a:lnTo>
                  <a:pt x="6035" y="1584"/>
                </a:lnTo>
                <a:lnTo>
                  <a:pt x="5845" y="1180"/>
                </a:lnTo>
                <a:lnTo>
                  <a:pt x="6082" y="811"/>
                </a:lnTo>
                <a:lnTo>
                  <a:pt x="6756" y="298"/>
                </a:lnTo>
                <a:lnTo>
                  <a:pt x="7599" y="0"/>
                </a:lnTo>
                <a:lnTo>
                  <a:pt x="8289" y="181"/>
                </a:lnTo>
                <a:lnTo>
                  <a:pt x="8754" y="524"/>
                </a:lnTo>
                <a:lnTo>
                  <a:pt x="8924" y="709"/>
                </a:lnTo>
                <a:lnTo>
                  <a:pt x="12316" y="4806"/>
                </a:lnTo>
                <a:lnTo>
                  <a:pt x="14111" y="6775"/>
                </a:lnTo>
                <a:lnTo>
                  <a:pt x="15156" y="7784"/>
                </a:lnTo>
                <a:lnTo>
                  <a:pt x="15853" y="8150"/>
                </a:lnTo>
                <a:lnTo>
                  <a:pt x="16602" y="8192"/>
                </a:lnTo>
                <a:lnTo>
                  <a:pt x="16312" y="7310"/>
                </a:lnTo>
                <a:lnTo>
                  <a:pt x="16201" y="6694"/>
                </a:lnTo>
                <a:lnTo>
                  <a:pt x="16256" y="6055"/>
                </a:lnTo>
                <a:lnTo>
                  <a:pt x="16463" y="5104"/>
                </a:lnTo>
                <a:lnTo>
                  <a:pt x="16576" y="4011"/>
                </a:lnTo>
                <a:lnTo>
                  <a:pt x="16600" y="3106"/>
                </a:lnTo>
                <a:lnTo>
                  <a:pt x="16906" y="2338"/>
                </a:lnTo>
                <a:lnTo>
                  <a:pt x="17867" y="1651"/>
                </a:lnTo>
                <a:lnTo>
                  <a:pt x="18946" y="1479"/>
                </a:lnTo>
                <a:lnTo>
                  <a:pt x="19491" y="2013"/>
                </a:lnTo>
                <a:lnTo>
                  <a:pt x="19698" y="2840"/>
                </a:lnTo>
                <a:lnTo>
                  <a:pt x="19765" y="3548"/>
                </a:lnTo>
                <a:lnTo>
                  <a:pt x="19964" y="4463"/>
                </a:lnTo>
                <a:lnTo>
                  <a:pt x="20347" y="5905"/>
                </a:lnTo>
                <a:lnTo>
                  <a:pt x="20787" y="7448"/>
                </a:lnTo>
                <a:lnTo>
                  <a:pt x="21152" y="8666"/>
                </a:lnTo>
                <a:lnTo>
                  <a:pt x="21407" y="9887"/>
                </a:lnTo>
                <a:lnTo>
                  <a:pt x="21570" y="11430"/>
                </a:lnTo>
                <a:lnTo>
                  <a:pt x="21585" y="12856"/>
                </a:lnTo>
                <a:lnTo>
                  <a:pt x="21396" y="13728"/>
                </a:lnTo>
                <a:lnTo>
                  <a:pt x="20986" y="14326"/>
                </a:lnTo>
                <a:lnTo>
                  <a:pt x="20647" y="14659"/>
                </a:lnTo>
                <a:lnTo>
                  <a:pt x="21201" y="15885"/>
                </a:lnTo>
                <a:lnTo>
                  <a:pt x="21600" y="16381"/>
                </a:lnTo>
                <a:lnTo>
                  <a:pt x="21461" y="16922"/>
                </a:lnTo>
                <a:lnTo>
                  <a:pt x="18588" y="19492"/>
                </a:lnTo>
                <a:lnTo>
                  <a:pt x="15021" y="21565"/>
                </a:lnTo>
                <a:lnTo>
                  <a:pt x="14240" y="21600"/>
                </a:lnTo>
                <a:lnTo>
                  <a:pt x="14001" y="21519"/>
                </a:lnTo>
                <a:lnTo>
                  <a:pt x="13226" y="20556"/>
                </a:lnTo>
                <a:lnTo>
                  <a:pt x="12764" y="20031"/>
                </a:lnTo>
                <a:lnTo>
                  <a:pt x="12432" y="19763"/>
                </a:lnTo>
                <a:lnTo>
                  <a:pt x="12046" y="19567"/>
                </a:lnTo>
                <a:lnTo>
                  <a:pt x="11482" y="19421"/>
                </a:lnTo>
                <a:lnTo>
                  <a:pt x="10745" y="19289"/>
                </a:lnTo>
                <a:lnTo>
                  <a:pt x="9846" y="18976"/>
                </a:lnTo>
                <a:lnTo>
                  <a:pt x="6971" y="16710"/>
                </a:lnTo>
                <a:lnTo>
                  <a:pt x="4404" y="14482"/>
                </a:lnTo>
                <a:lnTo>
                  <a:pt x="2117" y="12491"/>
                </a:lnTo>
                <a:lnTo>
                  <a:pt x="1128" y="11629"/>
                </a:lnTo>
                <a:lnTo>
                  <a:pt x="323" y="11055"/>
                </a:lnTo>
                <a:lnTo>
                  <a:pt x="0" y="10664"/>
                </a:lnTo>
                <a:lnTo>
                  <a:pt x="111" y="10275"/>
                </a:lnTo>
                <a:lnTo>
                  <a:pt x="608" y="9710"/>
                </a:lnTo>
                <a:lnTo>
                  <a:pt x="1302" y="9334"/>
                </a:lnTo>
                <a:lnTo>
                  <a:pt x="1973" y="9456"/>
                </a:lnTo>
                <a:lnTo>
                  <a:pt x="2529" y="9808"/>
                </a:lnTo>
                <a:lnTo>
                  <a:pt x="2874" y="10124"/>
                </a:lnTo>
                <a:lnTo>
                  <a:pt x="3519" y="10699"/>
                </a:lnTo>
                <a:lnTo>
                  <a:pt x="4664" y="11689"/>
                </a:lnTo>
                <a:lnTo>
                  <a:pt x="5758" y="12628"/>
                </a:lnTo>
                <a:lnTo>
                  <a:pt x="6246" y="13045"/>
                </a:lnTo>
                <a:lnTo>
                  <a:pt x="6662" y="12340"/>
                </a:lnTo>
                <a:lnTo>
                  <a:pt x="1422" y="7499"/>
                </a:lnTo>
                <a:lnTo>
                  <a:pt x="570" y="6903"/>
                </a:lnTo>
                <a:lnTo>
                  <a:pt x="242" y="6480"/>
                </a:lnTo>
                <a:lnTo>
                  <a:pt x="399" y="6027"/>
                </a:lnTo>
                <a:lnTo>
                  <a:pt x="1002" y="5342"/>
                </a:lnTo>
                <a:lnTo>
                  <a:pt x="1837" y="4907"/>
                </a:lnTo>
                <a:lnTo>
                  <a:pt x="2617" y="5079"/>
                </a:lnTo>
                <a:lnTo>
                  <a:pt x="3194" y="5467"/>
                </a:lnTo>
                <a:lnTo>
                  <a:pt x="3419" y="5683"/>
                </a:lnTo>
                <a:lnTo>
                  <a:pt x="8354" y="10165"/>
                </a:lnTo>
                <a:lnTo>
                  <a:pt x="8512" y="9932"/>
                </a:lnTo>
                <a:lnTo>
                  <a:pt x="2888" y="3978"/>
                </a:lnTo>
                <a:lnTo>
                  <a:pt x="2044" y="3231"/>
                </a:lnTo>
                <a:lnTo>
                  <a:pt x="1726" y="2747"/>
                </a:lnTo>
                <a:lnTo>
                  <a:pt x="1900" y="2313"/>
                </a:lnTo>
                <a:lnTo>
                  <a:pt x="2533" y="1718"/>
                </a:lnTo>
                <a:lnTo>
                  <a:pt x="3373" y="1388"/>
                </a:lnTo>
                <a:lnTo>
                  <a:pt x="4116" y="1633"/>
                </a:lnTo>
                <a:lnTo>
                  <a:pt x="4646" y="2065"/>
                </a:lnTo>
                <a:lnTo>
                  <a:pt x="4849" y="2295"/>
                </a:lnTo>
                <a:lnTo>
                  <a:pt x="10123" y="7620"/>
                </a:lnTo>
                <a:lnTo>
                  <a:pt x="10677" y="7090"/>
                </a:lnTo>
                <a:close/>
              </a:path>
            </a:pathLst>
          </a:custGeom>
          <a:noFill/>
          <a:ln w="9925" cap="flat" cmpd="sng">
            <a:solidFill>
              <a:srgbClr val="4C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89" name="Google Shape;1689;p15"/>
          <p:cNvSpPr/>
          <p:nvPr/>
        </p:nvSpPr>
        <p:spPr>
          <a:xfrm>
            <a:off x="3586555" y="5606467"/>
            <a:ext cx="82208" cy="57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738" y="13787"/>
                </a:lnTo>
                <a:lnTo>
                  <a:pt x="5901" y="8932"/>
                </a:lnTo>
                <a:lnTo>
                  <a:pt x="11513" y="5012"/>
                </a:lnTo>
                <a:lnTo>
                  <a:pt x="21600" y="0"/>
                </a:lnTo>
              </a:path>
            </a:pathLst>
          </a:custGeom>
          <a:noFill/>
          <a:ln w="13175" cap="flat" cmpd="sng">
            <a:solidFill>
              <a:srgbClr val="4C9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90" name="Google Shape;1690;p15"/>
          <p:cNvSpPr txBox="1"/>
          <p:nvPr/>
        </p:nvSpPr>
        <p:spPr>
          <a:xfrm>
            <a:off x="864275" y="3732005"/>
            <a:ext cx="1502775" cy="37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5080" lvl="0" algn="r" rtl="1">
              <a:lnSpc>
                <a:spcPct val="111099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عددی بزرگتر را وارد کنید تا مجبور شوید ضربه محکم‌تری بزنید.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" name="Google Shape;1570;p13">
            <a:extLst>
              <a:ext uri="{FF2B5EF4-FFF2-40B4-BE49-F238E27FC236}">
                <a16:creationId xmlns:a16="http://schemas.microsoft.com/office/drawing/2014/main" id="{1FC233F0-F0C1-5E4C-8F5F-096D173C877C}"/>
              </a:ext>
            </a:extLst>
          </p:cNvPr>
          <p:cNvSpPr txBox="1"/>
          <p:nvPr/>
        </p:nvSpPr>
        <p:spPr>
          <a:xfrm>
            <a:off x="-14005" y="5701752"/>
            <a:ext cx="4572000" cy="30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636466"/>
              </a:buClr>
              <a:buSzPts val="900"/>
              <a:buFont typeface="Roboto Medium"/>
              <a:buNone/>
            </a:pPr>
            <a:r>
              <a:rPr lang="fa-IR" sz="900" b="0" i="0" u="none" strike="noStrike" cap="none">
                <a:solidFill>
                  <a:srgbClr val="636466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برای پرت کردن بادکنک، از انگشتت استفاده کن.</a:t>
            </a:r>
            <a:endParaRPr lang="en-US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22088-1DE6-40C0-B10F-869DD6C765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0848" y="3556948"/>
            <a:ext cx="1866018" cy="1403501"/>
          </a:xfrm>
          <a:prstGeom prst="rect">
            <a:avLst/>
          </a:prstGeom>
        </p:spPr>
      </p:pic>
      <p:cxnSp>
        <p:nvCxnSpPr>
          <p:cNvPr id="52" name="Google Shape;1484;p11">
            <a:extLst>
              <a:ext uri="{FF2B5EF4-FFF2-40B4-BE49-F238E27FC236}">
                <a16:creationId xmlns:a16="http://schemas.microsoft.com/office/drawing/2014/main" id="{505B1F84-C21B-4DD9-AD69-7164E0265CE8}"/>
              </a:ext>
            </a:extLst>
          </p:cNvPr>
          <p:cNvCxnSpPr>
            <a:cxnSpLocks/>
          </p:cNvCxnSpPr>
          <p:nvPr/>
        </p:nvCxnSpPr>
        <p:spPr>
          <a:xfrm>
            <a:off x="2442589" y="3870272"/>
            <a:ext cx="118349" cy="0"/>
          </a:xfrm>
          <a:prstGeom prst="straightConnector1">
            <a:avLst/>
          </a:prstGeom>
          <a:noFill/>
          <a:ln w="10150" cap="flat" cmpd="sng">
            <a:solidFill>
              <a:srgbClr val="6364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FC26136-EC53-4018-B51B-B0EFBC3CC2F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838" t="1568" r="644" b="19005"/>
          <a:stretch/>
        </p:blipFill>
        <p:spPr>
          <a:xfrm>
            <a:off x="1411392" y="1538439"/>
            <a:ext cx="543166" cy="580151"/>
          </a:xfrm>
          <a:prstGeom prst="roundRect">
            <a:avLst>
              <a:gd name="adj" fmla="val 5707"/>
            </a:avLst>
          </a:prstGeom>
        </p:spPr>
      </p:pic>
      <p:sp>
        <p:nvSpPr>
          <p:cNvPr id="6" name="Google Shape;2064;p23">
            <a:extLst>
              <a:ext uri="{FF2B5EF4-FFF2-40B4-BE49-F238E27FC236}">
                <a16:creationId xmlns:a16="http://schemas.microsoft.com/office/drawing/2014/main" id="{521F03CD-9091-4DFD-9166-DAD990A32274}"/>
              </a:ext>
            </a:extLst>
          </p:cNvPr>
          <p:cNvSpPr/>
          <p:nvPr/>
        </p:nvSpPr>
        <p:spPr>
          <a:xfrm>
            <a:off x="1411392" y="1538111"/>
            <a:ext cx="543167" cy="57531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030" y="0"/>
                </a:moveTo>
                <a:lnTo>
                  <a:pt x="1278" y="45"/>
                </a:lnTo>
                <a:lnTo>
                  <a:pt x="379" y="358"/>
                </a:lnTo>
                <a:lnTo>
                  <a:pt x="47" y="1207"/>
                </a:lnTo>
                <a:lnTo>
                  <a:pt x="0" y="2861"/>
                </a:lnTo>
                <a:lnTo>
                  <a:pt x="0" y="18739"/>
                </a:lnTo>
                <a:lnTo>
                  <a:pt x="47" y="20393"/>
                </a:lnTo>
                <a:lnTo>
                  <a:pt x="379" y="21242"/>
                </a:lnTo>
                <a:lnTo>
                  <a:pt x="1278" y="21555"/>
                </a:lnTo>
                <a:lnTo>
                  <a:pt x="3030" y="21600"/>
                </a:lnTo>
                <a:lnTo>
                  <a:pt x="18570" y="21600"/>
                </a:lnTo>
                <a:lnTo>
                  <a:pt x="20322" y="21555"/>
                </a:lnTo>
                <a:lnTo>
                  <a:pt x="21221" y="21242"/>
                </a:lnTo>
                <a:lnTo>
                  <a:pt x="21553" y="20393"/>
                </a:lnTo>
                <a:lnTo>
                  <a:pt x="21600" y="18739"/>
                </a:lnTo>
                <a:lnTo>
                  <a:pt x="21600" y="2861"/>
                </a:lnTo>
                <a:lnTo>
                  <a:pt x="21553" y="1207"/>
                </a:lnTo>
                <a:lnTo>
                  <a:pt x="21221" y="358"/>
                </a:lnTo>
                <a:lnTo>
                  <a:pt x="20322" y="45"/>
                </a:lnTo>
                <a:lnTo>
                  <a:pt x="18570" y="0"/>
                </a:lnTo>
                <a:lnTo>
                  <a:pt x="3030" y="0"/>
                </a:lnTo>
                <a:close/>
              </a:path>
            </a:pathLst>
          </a:custGeom>
          <a:noFill/>
          <a:ln w="19050" cap="flat" cmpd="sng">
            <a:solidFill>
              <a:srgbClr val="00A1C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16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solidFill>
            <a:srgbClr val="4C96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96" name="Google Shape;1696;p16"/>
          <p:cNvSpPr/>
          <p:nvPr/>
        </p:nvSpPr>
        <p:spPr>
          <a:xfrm>
            <a:off x="4017509" y="256410"/>
            <a:ext cx="297461" cy="1586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084" y="0"/>
                </a:moveTo>
                <a:lnTo>
                  <a:pt x="15493" y="1821"/>
                </a:lnTo>
                <a:lnTo>
                  <a:pt x="11057" y="4687"/>
                </a:lnTo>
                <a:lnTo>
                  <a:pt x="7351" y="8233"/>
                </a:lnTo>
                <a:lnTo>
                  <a:pt x="4399" y="11947"/>
                </a:lnTo>
                <a:lnTo>
                  <a:pt x="2224" y="15318"/>
                </a:lnTo>
                <a:lnTo>
                  <a:pt x="0" y="19660"/>
                </a:lnTo>
                <a:lnTo>
                  <a:pt x="50" y="20670"/>
                </a:lnTo>
                <a:lnTo>
                  <a:pt x="572" y="21479"/>
                </a:lnTo>
                <a:lnTo>
                  <a:pt x="764" y="21600"/>
                </a:lnTo>
                <a:lnTo>
                  <a:pt x="1202" y="21600"/>
                </a:lnTo>
                <a:lnTo>
                  <a:pt x="1445" y="21403"/>
                </a:lnTo>
                <a:lnTo>
                  <a:pt x="1614" y="21021"/>
                </a:lnTo>
                <a:lnTo>
                  <a:pt x="2218" y="19795"/>
                </a:lnTo>
                <a:lnTo>
                  <a:pt x="6687" y="12867"/>
                </a:lnTo>
                <a:lnTo>
                  <a:pt x="10451" y="8771"/>
                </a:lnTo>
                <a:lnTo>
                  <a:pt x="15167" y="5326"/>
                </a:lnTo>
                <a:lnTo>
                  <a:pt x="20784" y="3333"/>
                </a:lnTo>
                <a:lnTo>
                  <a:pt x="21253" y="3257"/>
                </a:lnTo>
                <a:lnTo>
                  <a:pt x="21600" y="2481"/>
                </a:lnTo>
                <a:lnTo>
                  <a:pt x="21559" y="1599"/>
                </a:lnTo>
                <a:lnTo>
                  <a:pt x="21517" y="719"/>
                </a:lnTo>
                <a:lnTo>
                  <a:pt x="21084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97" name="Google Shape;1697;p16"/>
          <p:cNvSpPr/>
          <p:nvPr/>
        </p:nvSpPr>
        <p:spPr>
          <a:xfrm>
            <a:off x="3925934" y="224702"/>
            <a:ext cx="263183" cy="1755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708" y="0"/>
                </a:moveTo>
                <a:lnTo>
                  <a:pt x="14253" y="3957"/>
                </a:lnTo>
                <a:lnTo>
                  <a:pt x="9359" y="8045"/>
                </a:lnTo>
                <a:lnTo>
                  <a:pt x="5520" y="12070"/>
                </a:lnTo>
                <a:lnTo>
                  <a:pt x="2736" y="15579"/>
                </a:lnTo>
                <a:lnTo>
                  <a:pt x="342" y="19231"/>
                </a:lnTo>
                <a:lnTo>
                  <a:pt x="0" y="19845"/>
                </a:lnTo>
                <a:lnTo>
                  <a:pt x="56" y="20756"/>
                </a:lnTo>
                <a:lnTo>
                  <a:pt x="646" y="21491"/>
                </a:lnTo>
                <a:lnTo>
                  <a:pt x="865" y="21600"/>
                </a:lnTo>
                <a:lnTo>
                  <a:pt x="1359" y="21600"/>
                </a:lnTo>
                <a:lnTo>
                  <a:pt x="1633" y="21423"/>
                </a:lnTo>
                <a:lnTo>
                  <a:pt x="1824" y="21080"/>
                </a:lnTo>
                <a:lnTo>
                  <a:pt x="2390" y="20147"/>
                </a:lnTo>
                <a:lnTo>
                  <a:pt x="6686" y="14406"/>
                </a:lnTo>
                <a:lnTo>
                  <a:pt x="10387" y="10517"/>
                </a:lnTo>
                <a:lnTo>
                  <a:pt x="15107" y="6560"/>
                </a:lnTo>
                <a:lnTo>
                  <a:pt x="20830" y="2994"/>
                </a:lnTo>
                <a:lnTo>
                  <a:pt x="21332" y="2734"/>
                </a:lnTo>
                <a:lnTo>
                  <a:pt x="21600" y="1911"/>
                </a:lnTo>
                <a:lnTo>
                  <a:pt x="21253" y="403"/>
                </a:lnTo>
                <a:lnTo>
                  <a:pt x="2070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98" name="Google Shape;1698;p16"/>
          <p:cNvSpPr/>
          <p:nvPr/>
        </p:nvSpPr>
        <p:spPr>
          <a:xfrm>
            <a:off x="4252629" y="321368"/>
            <a:ext cx="55678" cy="306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368" y="0"/>
                </a:moveTo>
                <a:lnTo>
                  <a:pt x="1522" y="6296"/>
                </a:lnTo>
                <a:lnTo>
                  <a:pt x="0" y="10742"/>
                </a:lnTo>
                <a:lnTo>
                  <a:pt x="1064" y="19015"/>
                </a:lnTo>
                <a:lnTo>
                  <a:pt x="2936" y="21600"/>
                </a:lnTo>
                <a:lnTo>
                  <a:pt x="5351" y="21600"/>
                </a:lnTo>
                <a:lnTo>
                  <a:pt x="5696" y="21520"/>
                </a:lnTo>
                <a:lnTo>
                  <a:pt x="8804" y="20227"/>
                </a:lnTo>
                <a:lnTo>
                  <a:pt x="11627" y="19128"/>
                </a:lnTo>
                <a:lnTo>
                  <a:pt x="14515" y="18079"/>
                </a:lnTo>
                <a:lnTo>
                  <a:pt x="19950" y="16269"/>
                </a:lnTo>
                <a:lnTo>
                  <a:pt x="21600" y="11976"/>
                </a:lnTo>
                <a:lnTo>
                  <a:pt x="20708" y="2987"/>
                </a:lnTo>
                <a:lnTo>
                  <a:pt x="18368" y="0"/>
                </a:lnTo>
                <a:close/>
              </a:path>
            </a:pathLst>
          </a:custGeom>
          <a:solidFill>
            <a:srgbClr val="3372CC">
              <a:alpha val="74901"/>
            </a:srgbClr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699" name="Google Shape;1699;p16"/>
          <p:cNvSpPr/>
          <p:nvPr/>
        </p:nvSpPr>
        <p:spPr>
          <a:xfrm>
            <a:off x="3716730" y="281831"/>
            <a:ext cx="74283" cy="742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00" name="Google Shape;1700;p16"/>
          <p:cNvSpPr/>
          <p:nvPr/>
        </p:nvSpPr>
        <p:spPr>
          <a:xfrm>
            <a:off x="3568150" y="430371"/>
            <a:ext cx="74296" cy="742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01" name="Google Shape;1701;p16"/>
          <p:cNvSpPr/>
          <p:nvPr/>
        </p:nvSpPr>
        <p:spPr>
          <a:xfrm>
            <a:off x="3568155" y="281820"/>
            <a:ext cx="74296" cy="742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702" name="Google Shape;1702;p16"/>
          <p:cNvGrpSpPr/>
          <p:nvPr/>
        </p:nvGrpSpPr>
        <p:grpSpPr>
          <a:xfrm>
            <a:off x="3716732" y="424653"/>
            <a:ext cx="621129" cy="582931"/>
            <a:chOff x="0" y="0"/>
            <a:chExt cx="621128" cy="582930"/>
          </a:xfrm>
        </p:grpSpPr>
        <p:sp>
          <p:nvSpPr>
            <p:cNvPr id="1703" name="Google Shape;1703;p16"/>
            <p:cNvSpPr/>
            <p:nvPr/>
          </p:nvSpPr>
          <p:spPr>
            <a:xfrm>
              <a:off x="0" y="6348"/>
              <a:ext cx="494637" cy="57658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244" y="0"/>
                  </a:moveTo>
                  <a:lnTo>
                    <a:pt x="2523" y="0"/>
                  </a:lnTo>
                  <a:lnTo>
                    <a:pt x="2523" y="2189"/>
                  </a:lnTo>
                  <a:lnTo>
                    <a:pt x="0" y="2189"/>
                  </a:lnTo>
                  <a:lnTo>
                    <a:pt x="0" y="2759"/>
                  </a:lnTo>
                  <a:lnTo>
                    <a:pt x="3218" y="2759"/>
                  </a:lnTo>
                  <a:lnTo>
                    <a:pt x="3243" y="11133"/>
                  </a:lnTo>
                  <a:lnTo>
                    <a:pt x="4234" y="11133"/>
                  </a:lnTo>
                  <a:lnTo>
                    <a:pt x="4363" y="11181"/>
                  </a:lnTo>
                  <a:lnTo>
                    <a:pt x="4539" y="11276"/>
                  </a:lnTo>
                  <a:lnTo>
                    <a:pt x="4943" y="11561"/>
                  </a:lnTo>
                  <a:lnTo>
                    <a:pt x="5003" y="11609"/>
                  </a:lnTo>
                  <a:lnTo>
                    <a:pt x="5163" y="11704"/>
                  </a:lnTo>
                  <a:lnTo>
                    <a:pt x="9699" y="15463"/>
                  </a:lnTo>
                  <a:lnTo>
                    <a:pt x="13159" y="18270"/>
                  </a:lnTo>
                  <a:lnTo>
                    <a:pt x="14753" y="19174"/>
                  </a:lnTo>
                  <a:lnTo>
                    <a:pt x="16004" y="19411"/>
                  </a:lnTo>
                  <a:lnTo>
                    <a:pt x="16484" y="19507"/>
                  </a:lnTo>
                  <a:lnTo>
                    <a:pt x="18076" y="20886"/>
                  </a:lnTo>
                  <a:lnTo>
                    <a:pt x="18554" y="21410"/>
                  </a:lnTo>
                  <a:lnTo>
                    <a:pt x="18582" y="21410"/>
                  </a:lnTo>
                  <a:lnTo>
                    <a:pt x="18704" y="21505"/>
                  </a:lnTo>
                  <a:lnTo>
                    <a:pt x="18944" y="21600"/>
                  </a:lnTo>
                  <a:lnTo>
                    <a:pt x="19382" y="21600"/>
                  </a:lnTo>
                  <a:lnTo>
                    <a:pt x="20092" y="21552"/>
                  </a:lnTo>
                  <a:lnTo>
                    <a:pt x="21062" y="21219"/>
                  </a:lnTo>
                  <a:lnTo>
                    <a:pt x="21600" y="20934"/>
                  </a:lnTo>
                  <a:lnTo>
                    <a:pt x="19102" y="20934"/>
                  </a:lnTo>
                  <a:lnTo>
                    <a:pt x="18724" y="20506"/>
                  </a:lnTo>
                  <a:lnTo>
                    <a:pt x="17546" y="19364"/>
                  </a:lnTo>
                  <a:lnTo>
                    <a:pt x="16135" y="18793"/>
                  </a:lnTo>
                  <a:lnTo>
                    <a:pt x="15619" y="18698"/>
                  </a:lnTo>
                  <a:lnTo>
                    <a:pt x="15042" y="18555"/>
                  </a:lnTo>
                  <a:lnTo>
                    <a:pt x="14398" y="18270"/>
                  </a:lnTo>
                  <a:lnTo>
                    <a:pt x="13686" y="17746"/>
                  </a:lnTo>
                  <a:lnTo>
                    <a:pt x="10228" y="14939"/>
                  </a:lnTo>
                  <a:lnTo>
                    <a:pt x="8088" y="13226"/>
                  </a:lnTo>
                  <a:lnTo>
                    <a:pt x="5663" y="11228"/>
                  </a:lnTo>
                  <a:lnTo>
                    <a:pt x="5487" y="11085"/>
                  </a:lnTo>
                  <a:lnTo>
                    <a:pt x="5268" y="10895"/>
                  </a:lnTo>
                  <a:lnTo>
                    <a:pt x="5074" y="10610"/>
                  </a:lnTo>
                  <a:lnTo>
                    <a:pt x="4970" y="10324"/>
                  </a:lnTo>
                  <a:lnTo>
                    <a:pt x="4947" y="10134"/>
                  </a:lnTo>
                  <a:lnTo>
                    <a:pt x="5017" y="9991"/>
                  </a:lnTo>
                  <a:lnTo>
                    <a:pt x="5356" y="9658"/>
                  </a:lnTo>
                  <a:lnTo>
                    <a:pt x="5534" y="9563"/>
                  </a:lnTo>
                  <a:lnTo>
                    <a:pt x="8723" y="9563"/>
                  </a:lnTo>
                  <a:lnTo>
                    <a:pt x="5966" y="7184"/>
                  </a:lnTo>
                  <a:lnTo>
                    <a:pt x="5866" y="7089"/>
                  </a:lnTo>
                  <a:lnTo>
                    <a:pt x="5649" y="6899"/>
                  </a:lnTo>
                  <a:lnTo>
                    <a:pt x="5419" y="6613"/>
                  </a:lnTo>
                  <a:lnTo>
                    <a:pt x="5284" y="6280"/>
                  </a:lnTo>
                  <a:lnTo>
                    <a:pt x="5250" y="6042"/>
                  </a:lnTo>
                  <a:lnTo>
                    <a:pt x="5352" y="5804"/>
                  </a:lnTo>
                  <a:lnTo>
                    <a:pt x="5807" y="5329"/>
                  </a:lnTo>
                  <a:lnTo>
                    <a:pt x="6062" y="5233"/>
                  </a:lnTo>
                  <a:lnTo>
                    <a:pt x="9016" y="5233"/>
                  </a:lnTo>
                  <a:lnTo>
                    <a:pt x="7528" y="3759"/>
                  </a:lnTo>
                  <a:lnTo>
                    <a:pt x="7418" y="3663"/>
                  </a:lnTo>
                  <a:lnTo>
                    <a:pt x="7182" y="3378"/>
                  </a:lnTo>
                  <a:lnTo>
                    <a:pt x="6946" y="3045"/>
                  </a:lnTo>
                  <a:lnTo>
                    <a:pt x="6861" y="2712"/>
                  </a:lnTo>
                  <a:lnTo>
                    <a:pt x="3244" y="2712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445429" y="53339"/>
              <a:ext cx="175699" cy="5118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088" y="0"/>
                  </a:moveTo>
                  <a:lnTo>
                    <a:pt x="11942" y="0"/>
                  </a:lnTo>
                  <a:lnTo>
                    <a:pt x="12603" y="107"/>
                  </a:lnTo>
                  <a:lnTo>
                    <a:pt x="13291" y="429"/>
                  </a:lnTo>
                  <a:lnTo>
                    <a:pt x="13707" y="858"/>
                  </a:lnTo>
                  <a:lnTo>
                    <a:pt x="13931" y="1340"/>
                  </a:lnTo>
                  <a:lnTo>
                    <a:pt x="14041" y="1769"/>
                  </a:lnTo>
                  <a:lnTo>
                    <a:pt x="14088" y="1983"/>
                  </a:lnTo>
                  <a:lnTo>
                    <a:pt x="14116" y="2090"/>
                  </a:lnTo>
                  <a:lnTo>
                    <a:pt x="14715" y="3109"/>
                  </a:lnTo>
                  <a:lnTo>
                    <a:pt x="15860" y="4770"/>
                  </a:lnTo>
                  <a:lnTo>
                    <a:pt x="17158" y="6432"/>
                  </a:lnTo>
                  <a:lnTo>
                    <a:pt x="18214" y="7772"/>
                  </a:lnTo>
                  <a:lnTo>
                    <a:pt x="18974" y="9165"/>
                  </a:lnTo>
                  <a:lnTo>
                    <a:pt x="19415" y="10773"/>
                  </a:lnTo>
                  <a:lnTo>
                    <a:pt x="19467" y="12274"/>
                  </a:lnTo>
                  <a:lnTo>
                    <a:pt x="19057" y="13078"/>
                  </a:lnTo>
                  <a:lnTo>
                    <a:pt x="18259" y="13507"/>
                  </a:lnTo>
                  <a:lnTo>
                    <a:pt x="17600" y="13775"/>
                  </a:lnTo>
                  <a:lnTo>
                    <a:pt x="17151" y="13989"/>
                  </a:lnTo>
                  <a:lnTo>
                    <a:pt x="16981" y="14043"/>
                  </a:lnTo>
                  <a:lnTo>
                    <a:pt x="16693" y="14150"/>
                  </a:lnTo>
                  <a:lnTo>
                    <a:pt x="16612" y="14311"/>
                  </a:lnTo>
                  <a:lnTo>
                    <a:pt x="16775" y="14471"/>
                  </a:lnTo>
                  <a:lnTo>
                    <a:pt x="18511" y="15865"/>
                  </a:lnTo>
                  <a:lnTo>
                    <a:pt x="18514" y="16026"/>
                  </a:lnTo>
                  <a:lnTo>
                    <a:pt x="15695" y="17741"/>
                  </a:lnTo>
                  <a:lnTo>
                    <a:pt x="11007" y="19349"/>
                  </a:lnTo>
                  <a:lnTo>
                    <a:pt x="5825" y="20796"/>
                  </a:lnTo>
                  <a:lnTo>
                    <a:pt x="0" y="21600"/>
                  </a:lnTo>
                  <a:lnTo>
                    <a:pt x="6049" y="21600"/>
                  </a:lnTo>
                  <a:lnTo>
                    <a:pt x="12475" y="19938"/>
                  </a:lnTo>
                  <a:lnTo>
                    <a:pt x="17742" y="18063"/>
                  </a:lnTo>
                  <a:lnTo>
                    <a:pt x="20741" y="15919"/>
                  </a:lnTo>
                  <a:lnTo>
                    <a:pt x="20359" y="15490"/>
                  </a:lnTo>
                  <a:lnTo>
                    <a:pt x="19040" y="14364"/>
                  </a:lnTo>
                  <a:lnTo>
                    <a:pt x="19405" y="14203"/>
                  </a:lnTo>
                  <a:lnTo>
                    <a:pt x="19848" y="13989"/>
                  </a:lnTo>
                  <a:lnTo>
                    <a:pt x="20353" y="13775"/>
                  </a:lnTo>
                  <a:lnTo>
                    <a:pt x="20903" y="13453"/>
                  </a:lnTo>
                  <a:lnTo>
                    <a:pt x="21600" y="12381"/>
                  </a:lnTo>
                  <a:lnTo>
                    <a:pt x="21556" y="10666"/>
                  </a:lnTo>
                  <a:lnTo>
                    <a:pt x="21037" y="8897"/>
                  </a:lnTo>
                  <a:lnTo>
                    <a:pt x="20309" y="7557"/>
                  </a:lnTo>
                  <a:lnTo>
                    <a:pt x="19184" y="6164"/>
                  </a:lnTo>
                  <a:lnTo>
                    <a:pt x="17909" y="4449"/>
                  </a:lnTo>
                  <a:lnTo>
                    <a:pt x="16826" y="2948"/>
                  </a:lnTo>
                  <a:lnTo>
                    <a:pt x="16278" y="1983"/>
                  </a:lnTo>
                  <a:lnTo>
                    <a:pt x="16255" y="1930"/>
                  </a:lnTo>
                  <a:lnTo>
                    <a:pt x="16212" y="1715"/>
                  </a:lnTo>
                  <a:lnTo>
                    <a:pt x="16057" y="1126"/>
                  </a:lnTo>
                  <a:lnTo>
                    <a:pt x="15693" y="482"/>
                  </a:lnTo>
                  <a:lnTo>
                    <a:pt x="1508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275882" y="16509"/>
              <a:ext cx="226950" cy="2159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508" y="0"/>
                  </a:moveTo>
                  <a:lnTo>
                    <a:pt x="0" y="0"/>
                  </a:lnTo>
                  <a:lnTo>
                    <a:pt x="554" y="127"/>
                  </a:lnTo>
                  <a:lnTo>
                    <a:pt x="1361" y="381"/>
                  </a:lnTo>
                  <a:lnTo>
                    <a:pt x="2008" y="889"/>
                  </a:lnTo>
                  <a:lnTo>
                    <a:pt x="2442" y="1398"/>
                  </a:lnTo>
                  <a:lnTo>
                    <a:pt x="2611" y="1652"/>
                  </a:lnTo>
                  <a:lnTo>
                    <a:pt x="10332" y="12325"/>
                  </a:lnTo>
                  <a:lnTo>
                    <a:pt x="12036" y="14485"/>
                  </a:lnTo>
                  <a:lnTo>
                    <a:pt x="14834" y="17534"/>
                  </a:lnTo>
                  <a:lnTo>
                    <a:pt x="17974" y="20329"/>
                  </a:lnTo>
                  <a:lnTo>
                    <a:pt x="20698" y="21600"/>
                  </a:lnTo>
                  <a:lnTo>
                    <a:pt x="20998" y="21600"/>
                  </a:lnTo>
                  <a:lnTo>
                    <a:pt x="21246" y="21346"/>
                  </a:lnTo>
                  <a:lnTo>
                    <a:pt x="21556" y="20965"/>
                  </a:lnTo>
                  <a:lnTo>
                    <a:pt x="21600" y="20711"/>
                  </a:lnTo>
                  <a:lnTo>
                    <a:pt x="21521" y="20456"/>
                  </a:lnTo>
                  <a:lnTo>
                    <a:pt x="21360" y="19694"/>
                  </a:lnTo>
                  <a:lnTo>
                    <a:pt x="21294" y="19313"/>
                  </a:lnTo>
                  <a:lnTo>
                    <a:pt x="19558" y="19313"/>
                  </a:lnTo>
                  <a:lnTo>
                    <a:pt x="17760" y="17915"/>
                  </a:lnTo>
                  <a:lnTo>
                    <a:pt x="15673" y="15882"/>
                  </a:lnTo>
                  <a:lnTo>
                    <a:pt x="13554" y="13595"/>
                  </a:lnTo>
                  <a:lnTo>
                    <a:pt x="11656" y="11308"/>
                  </a:lnTo>
                  <a:lnTo>
                    <a:pt x="3974" y="508"/>
                  </a:lnTo>
                  <a:lnTo>
                    <a:pt x="3723" y="254"/>
                  </a:lnTo>
                  <a:lnTo>
                    <a:pt x="3508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478191" y="38099"/>
              <a:ext cx="89964" cy="1714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939" y="0"/>
                  </a:moveTo>
                  <a:lnTo>
                    <a:pt x="14828" y="0"/>
                  </a:lnTo>
                  <a:lnTo>
                    <a:pt x="12500" y="160"/>
                  </a:lnTo>
                  <a:lnTo>
                    <a:pt x="2457" y="4480"/>
                  </a:lnTo>
                  <a:lnTo>
                    <a:pt x="1411" y="9760"/>
                  </a:lnTo>
                  <a:lnTo>
                    <a:pt x="1349" y="10720"/>
                  </a:lnTo>
                  <a:lnTo>
                    <a:pt x="1170" y="11840"/>
                  </a:lnTo>
                  <a:lnTo>
                    <a:pt x="815" y="12960"/>
                  </a:lnTo>
                  <a:lnTo>
                    <a:pt x="117" y="15360"/>
                  </a:lnTo>
                  <a:lnTo>
                    <a:pt x="0" y="17760"/>
                  </a:lnTo>
                  <a:lnTo>
                    <a:pt x="278" y="19840"/>
                  </a:lnTo>
                  <a:lnTo>
                    <a:pt x="766" y="21600"/>
                  </a:lnTo>
                  <a:lnTo>
                    <a:pt x="5144" y="21600"/>
                  </a:lnTo>
                  <a:lnTo>
                    <a:pt x="4590" y="20000"/>
                  </a:lnTo>
                  <a:lnTo>
                    <a:pt x="4249" y="16960"/>
                  </a:lnTo>
                  <a:lnTo>
                    <a:pt x="4977" y="13280"/>
                  </a:lnTo>
                  <a:lnTo>
                    <a:pt x="5385" y="12000"/>
                  </a:lnTo>
                  <a:lnTo>
                    <a:pt x="5591" y="10880"/>
                  </a:lnTo>
                  <a:lnTo>
                    <a:pt x="5662" y="9760"/>
                  </a:lnTo>
                  <a:lnTo>
                    <a:pt x="5687" y="8320"/>
                  </a:lnTo>
                  <a:lnTo>
                    <a:pt x="5750" y="6880"/>
                  </a:lnTo>
                  <a:lnTo>
                    <a:pt x="6426" y="5280"/>
                  </a:lnTo>
                  <a:lnTo>
                    <a:pt x="8283" y="4000"/>
                  </a:lnTo>
                  <a:lnTo>
                    <a:pt x="11911" y="2720"/>
                  </a:lnTo>
                  <a:lnTo>
                    <a:pt x="13405" y="2400"/>
                  </a:lnTo>
                  <a:lnTo>
                    <a:pt x="15457" y="1920"/>
                  </a:lnTo>
                  <a:lnTo>
                    <a:pt x="21600" y="1920"/>
                  </a:lnTo>
                  <a:lnTo>
                    <a:pt x="21337" y="1600"/>
                  </a:lnTo>
                  <a:lnTo>
                    <a:pt x="18823" y="320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236461" y="0"/>
              <a:ext cx="76277" cy="787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569" y="0"/>
                  </a:moveTo>
                  <a:lnTo>
                    <a:pt x="11285" y="0"/>
                  </a:lnTo>
                  <a:lnTo>
                    <a:pt x="9045" y="348"/>
                  </a:lnTo>
                  <a:lnTo>
                    <a:pt x="423" y="8361"/>
                  </a:lnTo>
                  <a:lnTo>
                    <a:pt x="0" y="10451"/>
                  </a:lnTo>
                  <a:lnTo>
                    <a:pt x="382" y="13935"/>
                  </a:lnTo>
                  <a:lnTo>
                    <a:pt x="1599" y="17071"/>
                  </a:lnTo>
                  <a:lnTo>
                    <a:pt x="2894" y="18813"/>
                  </a:lnTo>
                  <a:lnTo>
                    <a:pt x="3506" y="19510"/>
                  </a:lnTo>
                  <a:lnTo>
                    <a:pt x="5096" y="21600"/>
                  </a:lnTo>
                  <a:lnTo>
                    <a:pt x="11373" y="21600"/>
                  </a:lnTo>
                  <a:lnTo>
                    <a:pt x="7304" y="16374"/>
                  </a:lnTo>
                  <a:lnTo>
                    <a:pt x="4776" y="13935"/>
                  </a:lnTo>
                  <a:lnTo>
                    <a:pt x="5121" y="9406"/>
                  </a:lnTo>
                  <a:lnTo>
                    <a:pt x="6046" y="7664"/>
                  </a:lnTo>
                  <a:lnTo>
                    <a:pt x="7833" y="6271"/>
                  </a:lnTo>
                  <a:lnTo>
                    <a:pt x="9516" y="5226"/>
                  </a:lnTo>
                  <a:lnTo>
                    <a:pt x="11163" y="4529"/>
                  </a:lnTo>
                  <a:lnTo>
                    <a:pt x="21600" y="4529"/>
                  </a:lnTo>
                  <a:lnTo>
                    <a:pt x="20322" y="3135"/>
                  </a:lnTo>
                  <a:lnTo>
                    <a:pt x="17383" y="1393"/>
                  </a:lnTo>
                  <a:lnTo>
                    <a:pt x="13569" y="0"/>
                  </a:lnTo>
                  <a:close/>
                </a:path>
              </a:pathLst>
            </a:custGeom>
            <a:solidFill>
              <a:srgbClr val="3372CC">
                <a:alpha val="74901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131406" y="36829"/>
              <a:ext cx="230481" cy="3225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7528" y="1106"/>
                  </a:moveTo>
                  <a:lnTo>
                    <a:pt x="4441" y="1106"/>
                  </a:lnTo>
                  <a:lnTo>
                    <a:pt x="5256" y="1361"/>
                  </a:lnTo>
                  <a:lnTo>
                    <a:pt x="6006" y="1701"/>
                  </a:lnTo>
                  <a:lnTo>
                    <a:pt x="6623" y="2126"/>
                  </a:lnTo>
                  <a:lnTo>
                    <a:pt x="7044" y="2551"/>
                  </a:lnTo>
                  <a:lnTo>
                    <a:pt x="18992" y="11991"/>
                  </a:lnTo>
                  <a:lnTo>
                    <a:pt x="19210" y="12076"/>
                  </a:lnTo>
                  <a:lnTo>
                    <a:pt x="19441" y="12076"/>
                  </a:lnTo>
                  <a:lnTo>
                    <a:pt x="19665" y="12161"/>
                  </a:lnTo>
                  <a:lnTo>
                    <a:pt x="19892" y="11991"/>
                  </a:lnTo>
                  <a:lnTo>
                    <a:pt x="21573" y="10715"/>
                  </a:lnTo>
                  <a:lnTo>
                    <a:pt x="21600" y="10375"/>
                  </a:lnTo>
                  <a:lnTo>
                    <a:pt x="13609" y="2806"/>
                  </a:lnTo>
                  <a:lnTo>
                    <a:pt x="9641" y="2806"/>
                  </a:lnTo>
                  <a:lnTo>
                    <a:pt x="8343" y="1786"/>
                  </a:lnTo>
                  <a:lnTo>
                    <a:pt x="7980" y="1446"/>
                  </a:lnTo>
                  <a:lnTo>
                    <a:pt x="7528" y="1106"/>
                  </a:lnTo>
                  <a:close/>
                  <a:moveTo>
                    <a:pt x="7034" y="7313"/>
                  </a:moveTo>
                  <a:lnTo>
                    <a:pt x="1155" y="7313"/>
                  </a:lnTo>
                  <a:lnTo>
                    <a:pt x="1992" y="7398"/>
                  </a:lnTo>
                  <a:lnTo>
                    <a:pt x="2777" y="7739"/>
                  </a:lnTo>
                  <a:lnTo>
                    <a:pt x="3431" y="8164"/>
                  </a:lnTo>
                  <a:lnTo>
                    <a:pt x="3877" y="8504"/>
                  </a:lnTo>
                  <a:lnTo>
                    <a:pt x="15092" y="16498"/>
                  </a:lnTo>
                  <a:lnTo>
                    <a:pt x="15342" y="16583"/>
                  </a:lnTo>
                  <a:lnTo>
                    <a:pt x="15595" y="16498"/>
                  </a:lnTo>
                  <a:lnTo>
                    <a:pt x="15846" y="16498"/>
                  </a:lnTo>
                  <a:lnTo>
                    <a:pt x="16070" y="16413"/>
                  </a:lnTo>
                  <a:lnTo>
                    <a:pt x="16747" y="15647"/>
                  </a:lnTo>
                  <a:lnTo>
                    <a:pt x="16717" y="15307"/>
                  </a:lnTo>
                  <a:lnTo>
                    <a:pt x="7034" y="7313"/>
                  </a:lnTo>
                  <a:close/>
                  <a:moveTo>
                    <a:pt x="4613" y="0"/>
                  </a:moveTo>
                  <a:lnTo>
                    <a:pt x="3894" y="0"/>
                  </a:lnTo>
                  <a:lnTo>
                    <a:pt x="3196" y="85"/>
                  </a:lnTo>
                  <a:lnTo>
                    <a:pt x="770" y="2126"/>
                  </a:lnTo>
                  <a:lnTo>
                    <a:pt x="699" y="2721"/>
                  </a:lnTo>
                  <a:lnTo>
                    <a:pt x="720" y="2721"/>
                  </a:lnTo>
                  <a:lnTo>
                    <a:pt x="727" y="2806"/>
                  </a:lnTo>
                  <a:lnTo>
                    <a:pt x="2410" y="2806"/>
                  </a:lnTo>
                  <a:lnTo>
                    <a:pt x="2358" y="2636"/>
                  </a:lnTo>
                  <a:lnTo>
                    <a:pt x="2353" y="2211"/>
                  </a:lnTo>
                  <a:lnTo>
                    <a:pt x="2582" y="1871"/>
                  </a:lnTo>
                  <a:lnTo>
                    <a:pt x="3504" y="1276"/>
                  </a:lnTo>
                  <a:lnTo>
                    <a:pt x="3948" y="1106"/>
                  </a:lnTo>
                  <a:lnTo>
                    <a:pt x="7528" y="1106"/>
                  </a:lnTo>
                  <a:lnTo>
                    <a:pt x="7189" y="850"/>
                  </a:lnTo>
                  <a:lnTo>
                    <a:pt x="6041" y="255"/>
                  </a:lnTo>
                  <a:lnTo>
                    <a:pt x="4613" y="0"/>
                  </a:lnTo>
                  <a:close/>
                  <a:moveTo>
                    <a:pt x="6406" y="15052"/>
                  </a:moveTo>
                  <a:lnTo>
                    <a:pt x="0" y="15052"/>
                  </a:lnTo>
                  <a:lnTo>
                    <a:pt x="573" y="15137"/>
                  </a:lnTo>
                  <a:lnTo>
                    <a:pt x="1204" y="15392"/>
                  </a:lnTo>
                  <a:lnTo>
                    <a:pt x="1891" y="15732"/>
                  </a:lnTo>
                  <a:lnTo>
                    <a:pt x="3981" y="17178"/>
                  </a:lnTo>
                  <a:lnTo>
                    <a:pt x="6393" y="18794"/>
                  </a:lnTo>
                  <a:lnTo>
                    <a:pt x="8820" y="20494"/>
                  </a:lnTo>
                  <a:lnTo>
                    <a:pt x="10405" y="21515"/>
                  </a:lnTo>
                  <a:lnTo>
                    <a:pt x="10666" y="21600"/>
                  </a:lnTo>
                  <a:lnTo>
                    <a:pt x="10918" y="21515"/>
                  </a:lnTo>
                  <a:lnTo>
                    <a:pt x="11171" y="21515"/>
                  </a:lnTo>
                  <a:lnTo>
                    <a:pt x="11392" y="21430"/>
                  </a:lnTo>
                  <a:lnTo>
                    <a:pt x="12619" y="19814"/>
                  </a:lnTo>
                  <a:lnTo>
                    <a:pt x="12562" y="19474"/>
                  </a:lnTo>
                  <a:lnTo>
                    <a:pt x="6406" y="1505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709" name="Google Shape;1709;p16"/>
          <p:cNvSpPr/>
          <p:nvPr/>
        </p:nvSpPr>
        <p:spPr>
          <a:xfrm>
            <a:off x="4060749" y="339657"/>
            <a:ext cx="173127" cy="1269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cxnSp>
        <p:nvCxnSpPr>
          <p:cNvPr id="1710" name="Google Shape;1710;p16"/>
          <p:cNvCxnSpPr/>
          <p:nvPr/>
        </p:nvCxnSpPr>
        <p:spPr>
          <a:xfrm>
            <a:off x="3568153" y="942338"/>
            <a:ext cx="222835" cy="1"/>
          </a:xfrm>
          <a:prstGeom prst="straightConnector1">
            <a:avLst/>
          </a:prstGeom>
          <a:noFill/>
          <a:ln w="15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1" name="Google Shape;1711;p16"/>
          <p:cNvCxnSpPr/>
          <p:nvPr/>
        </p:nvCxnSpPr>
        <p:spPr>
          <a:xfrm>
            <a:off x="3576275" y="744219"/>
            <a:ext cx="1" cy="190501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2" name="Google Shape;1712;p16"/>
          <p:cNvCxnSpPr/>
          <p:nvPr/>
        </p:nvCxnSpPr>
        <p:spPr>
          <a:xfrm>
            <a:off x="3568153" y="735965"/>
            <a:ext cx="222835" cy="1"/>
          </a:xfrm>
          <a:prstGeom prst="straightConnector1">
            <a:avLst/>
          </a:prstGeom>
          <a:noFill/>
          <a:ln w="165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3" name="Google Shape;1713;p16"/>
          <p:cNvCxnSpPr/>
          <p:nvPr/>
        </p:nvCxnSpPr>
        <p:spPr>
          <a:xfrm>
            <a:off x="3782860" y="743750"/>
            <a:ext cx="1" cy="190335"/>
          </a:xfrm>
          <a:prstGeom prst="straightConnector1">
            <a:avLst/>
          </a:prstGeom>
          <a:noFill/>
          <a:ln w="16225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4" name="Google Shape;1714;p1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15" name="Google Shape;1715;p16"/>
          <p:cNvSpPr/>
          <p:nvPr/>
        </p:nvSpPr>
        <p:spPr>
          <a:xfrm>
            <a:off x="641343" y="1104900"/>
            <a:ext cx="3289301" cy="4572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11"/>
                </a:lnTo>
                <a:lnTo>
                  <a:pt x="125" y="90"/>
                </a:lnTo>
                <a:lnTo>
                  <a:pt x="16" y="304"/>
                </a:lnTo>
                <a:lnTo>
                  <a:pt x="0" y="720"/>
                </a:lnTo>
                <a:lnTo>
                  <a:pt x="0" y="20880"/>
                </a:lnTo>
                <a:lnTo>
                  <a:pt x="16" y="21296"/>
                </a:lnTo>
                <a:lnTo>
                  <a:pt x="125" y="21510"/>
                </a:lnTo>
                <a:lnTo>
                  <a:pt x="422" y="21589"/>
                </a:lnTo>
                <a:lnTo>
                  <a:pt x="1001" y="21600"/>
                </a:lnTo>
                <a:lnTo>
                  <a:pt x="20599" y="21600"/>
                </a:lnTo>
                <a:lnTo>
                  <a:pt x="21178" y="21589"/>
                </a:lnTo>
                <a:lnTo>
                  <a:pt x="21475" y="21510"/>
                </a:lnTo>
                <a:lnTo>
                  <a:pt x="21584" y="21296"/>
                </a:lnTo>
                <a:lnTo>
                  <a:pt x="21600" y="20880"/>
                </a:lnTo>
                <a:lnTo>
                  <a:pt x="21600" y="720"/>
                </a:lnTo>
                <a:lnTo>
                  <a:pt x="21584" y="304"/>
                </a:lnTo>
                <a:lnTo>
                  <a:pt x="21475" y="90"/>
                </a:lnTo>
                <a:lnTo>
                  <a:pt x="21178" y="11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16" name="Google Shape;1716;p16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599" y="0"/>
                </a:moveTo>
                <a:lnTo>
                  <a:pt x="1001" y="0"/>
                </a:ln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17" name="Google Shape;1717;p16"/>
          <p:cNvSpPr/>
          <p:nvPr/>
        </p:nvSpPr>
        <p:spPr>
          <a:xfrm>
            <a:off x="641343" y="1104900"/>
            <a:ext cx="3289301" cy="5334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01" y="0"/>
                </a:moveTo>
                <a:lnTo>
                  <a:pt x="422" y="96"/>
                </a:lnTo>
                <a:lnTo>
                  <a:pt x="125" y="771"/>
                </a:lnTo>
                <a:lnTo>
                  <a:pt x="16" y="2604"/>
                </a:lnTo>
                <a:lnTo>
                  <a:pt x="0" y="617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6171"/>
                </a:lnTo>
                <a:lnTo>
                  <a:pt x="21584" y="2604"/>
                </a:lnTo>
                <a:lnTo>
                  <a:pt x="21475" y="771"/>
                </a:lnTo>
                <a:lnTo>
                  <a:pt x="21178" y="96"/>
                </a:lnTo>
                <a:lnTo>
                  <a:pt x="20599" y="0"/>
                </a:lnTo>
                <a:lnTo>
                  <a:pt x="1001" y="0"/>
                </a:lnTo>
                <a:close/>
              </a:path>
            </a:pathLst>
          </a:custGeom>
          <a:noFill/>
          <a:ln w="76200" cap="flat" cmpd="sng">
            <a:solidFill>
              <a:srgbClr val="337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18" name="Google Shape;1718;p16"/>
          <p:cNvSpPr txBox="1"/>
          <p:nvPr/>
        </p:nvSpPr>
        <p:spPr>
          <a:xfrm>
            <a:off x="698500" y="1176470"/>
            <a:ext cx="3227434" cy="4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01320" marR="5080" lvl="0" indent="-389255" algn="ctr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edium"/>
              <a:buNone/>
            </a:pPr>
            <a:r>
              <a:rPr lang="fa-IR" sz="1200" b="0" i="0" u="none" strike="noStrike" cap="none">
                <a:solidFill>
                  <a:srgbClr val="FFFFFF"/>
                </a:solidFill>
                <a:latin typeface="Vazir Black" panose="020B0603030804020204" pitchFamily="34" charset="-78"/>
                <a:ea typeface="Roboto Medium"/>
                <a:cs typeface="Vazir Black" panose="020B0603030804020204" pitchFamily="34" charset="-78"/>
                <a:sym typeface="Roboto Medium"/>
              </a:rPr>
              <a:t>با زدن روی شکل‌ها، آهنگ بزن.</a:t>
            </a:r>
            <a:endParaRPr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719" name="Google Shape;1719;p16"/>
          <p:cNvSpPr txBox="1">
            <a:spLocks noGrp="1"/>
          </p:cNvSpPr>
          <p:nvPr>
            <p:ph type="title"/>
          </p:nvPr>
        </p:nvSpPr>
        <p:spPr>
          <a:xfrm>
            <a:off x="287112" y="433114"/>
            <a:ext cx="3997776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 Black"/>
              <a:buNone/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طبل زدن</a:t>
            </a:r>
            <a:endParaRPr sz="24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720" name="Google Shape;1720;p16"/>
          <p:cNvSpPr/>
          <p:nvPr/>
        </p:nvSpPr>
        <p:spPr>
          <a:xfrm>
            <a:off x="1147164" y="1903703"/>
            <a:ext cx="2279041" cy="165241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721" name="Google Shape;1721;p16"/>
          <p:cNvGrpSpPr/>
          <p:nvPr/>
        </p:nvGrpSpPr>
        <p:grpSpPr>
          <a:xfrm>
            <a:off x="1354739" y="2730953"/>
            <a:ext cx="308534" cy="93133"/>
            <a:chOff x="0" y="0"/>
            <a:chExt cx="308532" cy="93131"/>
          </a:xfrm>
        </p:grpSpPr>
        <p:sp>
          <p:nvSpPr>
            <p:cNvPr id="1722" name="Google Shape;1722;p16"/>
            <p:cNvSpPr/>
            <p:nvPr/>
          </p:nvSpPr>
          <p:spPr>
            <a:xfrm>
              <a:off x="0" y="0"/>
              <a:ext cx="308532" cy="931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8" y="0"/>
                  </a:moveTo>
                  <a:lnTo>
                    <a:pt x="742" y="121"/>
                  </a:lnTo>
                  <a:lnTo>
                    <a:pt x="343" y="536"/>
                  </a:lnTo>
                  <a:lnTo>
                    <a:pt x="76" y="1367"/>
                  </a:lnTo>
                  <a:lnTo>
                    <a:pt x="0" y="2580"/>
                  </a:lnTo>
                  <a:lnTo>
                    <a:pt x="171" y="4138"/>
                  </a:lnTo>
                  <a:lnTo>
                    <a:pt x="291" y="4857"/>
                  </a:lnTo>
                  <a:lnTo>
                    <a:pt x="536" y="4975"/>
                  </a:lnTo>
                  <a:lnTo>
                    <a:pt x="760" y="5196"/>
                  </a:lnTo>
                  <a:lnTo>
                    <a:pt x="1734" y="6113"/>
                  </a:lnTo>
                  <a:lnTo>
                    <a:pt x="2716" y="6894"/>
                  </a:lnTo>
                  <a:lnTo>
                    <a:pt x="7063" y="9971"/>
                  </a:lnTo>
                  <a:lnTo>
                    <a:pt x="11791" y="13054"/>
                  </a:lnTo>
                  <a:lnTo>
                    <a:pt x="15437" y="15687"/>
                  </a:lnTo>
                  <a:lnTo>
                    <a:pt x="19379" y="18348"/>
                  </a:lnTo>
                  <a:lnTo>
                    <a:pt x="19449" y="18657"/>
                  </a:lnTo>
                  <a:lnTo>
                    <a:pt x="19459" y="18828"/>
                  </a:lnTo>
                  <a:lnTo>
                    <a:pt x="19541" y="18866"/>
                  </a:lnTo>
                  <a:lnTo>
                    <a:pt x="19550" y="19037"/>
                  </a:lnTo>
                  <a:lnTo>
                    <a:pt x="19590" y="19276"/>
                  </a:lnTo>
                  <a:lnTo>
                    <a:pt x="19599" y="19447"/>
                  </a:lnTo>
                  <a:lnTo>
                    <a:pt x="19817" y="20984"/>
                  </a:lnTo>
                  <a:lnTo>
                    <a:pt x="20409" y="21600"/>
                  </a:lnTo>
                  <a:lnTo>
                    <a:pt x="21336" y="20177"/>
                  </a:lnTo>
                  <a:lnTo>
                    <a:pt x="21600" y="18268"/>
                  </a:lnTo>
                  <a:lnTo>
                    <a:pt x="21434" y="16701"/>
                  </a:lnTo>
                  <a:lnTo>
                    <a:pt x="21227" y="14893"/>
                  </a:lnTo>
                  <a:lnTo>
                    <a:pt x="19609" y="14881"/>
                  </a:lnTo>
                  <a:lnTo>
                    <a:pt x="16694" y="12444"/>
                  </a:lnTo>
                  <a:lnTo>
                    <a:pt x="11485" y="7721"/>
                  </a:lnTo>
                  <a:lnTo>
                    <a:pt x="8864" y="5599"/>
                  </a:lnTo>
                  <a:lnTo>
                    <a:pt x="1335" y="297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280096" y="55950"/>
              <a:ext cx="23016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698" y="0"/>
                  </a:moveTo>
                  <a:lnTo>
                    <a:pt x="7437" y="906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5698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724" name="Google Shape;1724;p16"/>
          <p:cNvSpPr/>
          <p:nvPr/>
        </p:nvSpPr>
        <p:spPr>
          <a:xfrm>
            <a:off x="1169372" y="2868483"/>
            <a:ext cx="851051" cy="66421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25" name="Google Shape;1725;p16"/>
          <p:cNvSpPr/>
          <p:nvPr/>
        </p:nvSpPr>
        <p:spPr>
          <a:xfrm>
            <a:off x="2755842" y="2825078"/>
            <a:ext cx="648646" cy="68072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26" name="Google Shape;1726;p16"/>
          <p:cNvSpPr/>
          <p:nvPr/>
        </p:nvSpPr>
        <p:spPr>
          <a:xfrm>
            <a:off x="1145794" y="1903690"/>
            <a:ext cx="2280412" cy="1652424"/>
          </a:xfrm>
          <a:prstGeom prst="rect">
            <a:avLst/>
          </a:prstGeom>
          <a:noFill/>
          <a:ln w="19050" cap="flat" cmpd="sng">
            <a:solidFill>
              <a:srgbClr val="427F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27" name="Google Shape;1727;p16"/>
          <p:cNvSpPr/>
          <p:nvPr/>
        </p:nvSpPr>
        <p:spPr>
          <a:xfrm>
            <a:off x="1146250" y="3717085"/>
            <a:ext cx="2277834" cy="165241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grpSp>
        <p:nvGrpSpPr>
          <p:cNvPr id="1728" name="Google Shape;1728;p16"/>
          <p:cNvGrpSpPr/>
          <p:nvPr/>
        </p:nvGrpSpPr>
        <p:grpSpPr>
          <a:xfrm>
            <a:off x="1353607" y="4545205"/>
            <a:ext cx="308223" cy="93029"/>
            <a:chOff x="0" y="0"/>
            <a:chExt cx="308222" cy="93028"/>
          </a:xfrm>
        </p:grpSpPr>
        <p:sp>
          <p:nvSpPr>
            <p:cNvPr id="1729" name="Google Shape;1729;p16"/>
            <p:cNvSpPr/>
            <p:nvPr/>
          </p:nvSpPr>
          <p:spPr>
            <a:xfrm>
              <a:off x="0" y="0"/>
              <a:ext cx="308222" cy="930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" y="0"/>
                  </a:moveTo>
                  <a:lnTo>
                    <a:pt x="743" y="121"/>
                  </a:lnTo>
                  <a:lnTo>
                    <a:pt x="343" y="535"/>
                  </a:lnTo>
                  <a:lnTo>
                    <a:pt x="76" y="1366"/>
                  </a:lnTo>
                  <a:lnTo>
                    <a:pt x="0" y="2578"/>
                  </a:lnTo>
                  <a:lnTo>
                    <a:pt x="171" y="4137"/>
                  </a:lnTo>
                  <a:lnTo>
                    <a:pt x="291" y="4856"/>
                  </a:lnTo>
                  <a:lnTo>
                    <a:pt x="536" y="4974"/>
                  </a:lnTo>
                  <a:lnTo>
                    <a:pt x="1735" y="6111"/>
                  </a:lnTo>
                  <a:lnTo>
                    <a:pt x="2717" y="6892"/>
                  </a:lnTo>
                  <a:lnTo>
                    <a:pt x="7062" y="9968"/>
                  </a:lnTo>
                  <a:lnTo>
                    <a:pt x="11791" y="13052"/>
                  </a:lnTo>
                  <a:lnTo>
                    <a:pt x="15437" y="15686"/>
                  </a:lnTo>
                  <a:lnTo>
                    <a:pt x="19379" y="18347"/>
                  </a:lnTo>
                  <a:lnTo>
                    <a:pt x="19449" y="18657"/>
                  </a:lnTo>
                  <a:lnTo>
                    <a:pt x="19459" y="18825"/>
                  </a:lnTo>
                  <a:lnTo>
                    <a:pt x="19540" y="18866"/>
                  </a:lnTo>
                  <a:lnTo>
                    <a:pt x="19549" y="19038"/>
                  </a:lnTo>
                  <a:lnTo>
                    <a:pt x="19589" y="19276"/>
                  </a:lnTo>
                  <a:lnTo>
                    <a:pt x="19598" y="19444"/>
                  </a:lnTo>
                  <a:lnTo>
                    <a:pt x="19817" y="20984"/>
                  </a:lnTo>
                  <a:lnTo>
                    <a:pt x="20407" y="21600"/>
                  </a:lnTo>
                  <a:lnTo>
                    <a:pt x="21336" y="20176"/>
                  </a:lnTo>
                  <a:lnTo>
                    <a:pt x="21600" y="18268"/>
                  </a:lnTo>
                  <a:lnTo>
                    <a:pt x="21433" y="16699"/>
                  </a:lnTo>
                  <a:lnTo>
                    <a:pt x="21226" y="14894"/>
                  </a:lnTo>
                  <a:lnTo>
                    <a:pt x="19609" y="14880"/>
                  </a:lnTo>
                  <a:lnTo>
                    <a:pt x="16694" y="12444"/>
                  </a:lnTo>
                  <a:lnTo>
                    <a:pt x="11485" y="7720"/>
                  </a:lnTo>
                  <a:lnTo>
                    <a:pt x="8864" y="5597"/>
                  </a:lnTo>
                  <a:lnTo>
                    <a:pt x="1335" y="298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279811" y="55873"/>
              <a:ext cx="22970" cy="127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705" y="0"/>
                  </a:moveTo>
                  <a:lnTo>
                    <a:pt x="7440" y="906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5705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Vazir" panose="020B0603030804020204" pitchFamily="34" charset="-78"/>
                <a:ea typeface="Calibri"/>
                <a:cs typeface="Vazir" panose="020B0603030804020204" pitchFamily="34" charset="-78"/>
                <a:sym typeface="Calibri"/>
              </a:endParaRPr>
            </a:p>
          </p:txBody>
        </p:sp>
      </p:grpSp>
      <p:sp>
        <p:nvSpPr>
          <p:cNvPr id="1731" name="Google Shape;1731;p16"/>
          <p:cNvSpPr/>
          <p:nvPr/>
        </p:nvSpPr>
        <p:spPr>
          <a:xfrm>
            <a:off x="1168440" y="4681897"/>
            <a:ext cx="850168" cy="66421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32" name="Google Shape;1732;p16"/>
          <p:cNvSpPr/>
          <p:nvPr/>
        </p:nvSpPr>
        <p:spPr>
          <a:xfrm>
            <a:off x="2753247" y="4638516"/>
            <a:ext cx="647973" cy="68072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33" name="Google Shape;1733;p16"/>
          <p:cNvSpPr/>
          <p:nvPr/>
        </p:nvSpPr>
        <p:spPr>
          <a:xfrm>
            <a:off x="1146250" y="3717085"/>
            <a:ext cx="2277834" cy="165241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34" name="Google Shape;1734;p16"/>
          <p:cNvSpPr/>
          <p:nvPr/>
        </p:nvSpPr>
        <p:spPr>
          <a:xfrm>
            <a:off x="1170683" y="4512807"/>
            <a:ext cx="863186" cy="83074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35" name="Google Shape;1735;p16"/>
          <p:cNvSpPr/>
          <p:nvPr/>
        </p:nvSpPr>
        <p:spPr>
          <a:xfrm>
            <a:off x="2753247" y="4638516"/>
            <a:ext cx="647973" cy="68072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36" name="Google Shape;1736;p16"/>
          <p:cNvSpPr/>
          <p:nvPr/>
        </p:nvSpPr>
        <p:spPr>
          <a:xfrm>
            <a:off x="1143685" y="3717073"/>
            <a:ext cx="2280413" cy="1652424"/>
          </a:xfrm>
          <a:prstGeom prst="rect">
            <a:avLst/>
          </a:prstGeom>
          <a:noFill/>
          <a:ln w="19050" cap="flat" cmpd="sng">
            <a:solidFill>
              <a:srgbClr val="427F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37" name="Google Shape;1737;p16"/>
          <p:cNvSpPr/>
          <p:nvPr/>
        </p:nvSpPr>
        <p:spPr>
          <a:xfrm>
            <a:off x="3617221" y="2659203"/>
            <a:ext cx="88393" cy="140958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38" name="Google Shape;1738;p16"/>
          <p:cNvSpPr/>
          <p:nvPr/>
        </p:nvSpPr>
        <p:spPr>
          <a:xfrm>
            <a:off x="3532046" y="2659203"/>
            <a:ext cx="65130" cy="141199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39" name="Google Shape;1739;p16"/>
          <p:cNvSpPr/>
          <p:nvPr/>
        </p:nvSpPr>
        <p:spPr>
          <a:xfrm>
            <a:off x="860815" y="4475303"/>
            <a:ext cx="88393" cy="14095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40" name="Google Shape;1740;p16"/>
          <p:cNvSpPr/>
          <p:nvPr/>
        </p:nvSpPr>
        <p:spPr>
          <a:xfrm>
            <a:off x="969251" y="4475303"/>
            <a:ext cx="65130" cy="141199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41" name="Google Shape;1741;p16"/>
          <p:cNvSpPr txBox="1"/>
          <p:nvPr/>
        </p:nvSpPr>
        <p:spPr>
          <a:xfrm>
            <a:off x="698500" y="5927725"/>
            <a:ext cx="957889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Medium"/>
              <a:buNone/>
            </a:pPr>
            <a:r>
              <a:rPr lang="fa-IR" sz="1000" b="0" i="0" u="none" strike="noStrike" cap="none">
                <a:solidFill>
                  <a:srgbClr val="FFFFFF"/>
                </a:solidFill>
                <a:latin typeface="Vazir" panose="020B0603030804020204" pitchFamily="34" charset="-78"/>
                <a:ea typeface="Roboto Medium"/>
                <a:cs typeface="Vazir" panose="020B0603030804020204" pitchFamily="34" charset="-78"/>
                <a:sym typeface="Roboto Medium"/>
              </a:rPr>
              <a:t>تشخیص ویدئویی</a:t>
            </a:r>
            <a:endParaRPr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42" name="Google Shape;1742;p16"/>
          <p:cNvSpPr/>
          <p:nvPr/>
        </p:nvSpPr>
        <p:spPr>
          <a:xfrm>
            <a:off x="2133600" y="5867400"/>
            <a:ext cx="304801" cy="3048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3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3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3372CC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  <p:sp>
        <p:nvSpPr>
          <p:cNvPr id="1743" name="Google Shape;1743;p16"/>
          <p:cNvSpPr txBox="1"/>
          <p:nvPr/>
        </p:nvSpPr>
        <p:spPr>
          <a:xfrm>
            <a:off x="2233826" y="5938354"/>
            <a:ext cx="106680" cy="16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 Black"/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Vazir" panose="020B0603030804020204" pitchFamily="34" charset="-78"/>
                <a:ea typeface="Roboto Black"/>
                <a:cs typeface="Vazir" panose="020B0603030804020204" pitchFamily="34" charset="-78"/>
                <a:sym typeface="Roboto Black"/>
              </a:rPr>
              <a:t>4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44" name="Google Shape;1744;p16"/>
          <p:cNvSpPr/>
          <p:nvPr/>
        </p:nvSpPr>
        <p:spPr>
          <a:xfrm>
            <a:off x="3165763" y="5890085"/>
            <a:ext cx="694903" cy="259423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Vazir" panose="020B0603030804020204" pitchFamily="34" charset="-78"/>
              <a:ea typeface="Calibri"/>
              <a:cs typeface="Vazir" panose="020B0603030804020204" pitchFamily="34" charset="-78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803</Words>
  <Application>Microsoft Office PowerPoint</Application>
  <PresentationFormat>Custom</PresentationFormat>
  <Paragraphs>151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Calibri</vt:lpstr>
      <vt:lpstr>Helvetica Neue</vt:lpstr>
      <vt:lpstr>Vazir Black</vt:lpstr>
      <vt:lpstr>Vazir Bold</vt:lpstr>
      <vt:lpstr>Roboto Black</vt:lpstr>
      <vt:lpstr>Vazir</vt:lpstr>
      <vt:lpstr>Roboto Medium</vt:lpstr>
      <vt:lpstr>Times New Roman</vt:lpstr>
      <vt:lpstr>Montserrat Black</vt:lpstr>
      <vt:lpstr>Arial</vt:lpstr>
      <vt:lpstr>Office Theme</vt:lpstr>
      <vt:lpstr>تشخیص ویدئویی</vt:lpstr>
      <vt:lpstr>کارتهای تشخیص ویدئویی</vt:lpstr>
      <vt:lpstr>ناز کردن گربه</vt:lpstr>
      <vt:lpstr>ناز کردن گربه scratch.mit.edu</vt:lpstr>
      <vt:lpstr>حرکتش دهید</vt:lpstr>
      <vt:lpstr>حرکتش دهید scratch.mit.edu</vt:lpstr>
      <vt:lpstr>بادکنک بازی</vt:lpstr>
      <vt:lpstr>بادکنک بازی scratch.mit.edu</vt:lpstr>
      <vt:lpstr>طبل زدن</vt:lpstr>
      <vt:lpstr>طبل زدن scratch.mit.edu</vt:lpstr>
      <vt:lpstr>بازی مواظب باش</vt:lpstr>
      <vt:lpstr>بازی مواظب باش scratch.mit.edu</vt:lpstr>
      <vt:lpstr>توپ بازی</vt:lpstr>
      <vt:lpstr>توپ بازی scratch.mit.edu</vt:lpstr>
      <vt:lpstr>ماجراجویی کن!</vt:lpstr>
      <vt:lpstr>ماجرا جویی کن!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Sensing  Cards</dc:title>
  <dc:creator>Farshid</dc:creator>
  <cp:lastModifiedBy>Farshid Meidani</cp:lastModifiedBy>
  <cp:revision>160</cp:revision>
  <cp:lastPrinted>2019-06-15T16:28:30Z</cp:lastPrinted>
  <dcterms:modified xsi:type="dcterms:W3CDTF">2021-02-01T05:44:57Z</dcterms:modified>
</cp:coreProperties>
</file>